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wmf" ContentType="image/x-wmf"/>
  <Override PartName="/ppt/charts/chart44.xml" ContentType="application/vnd.openxmlformats-officedocument.drawingml.char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64" r:id="rId3"/>
    <p:sldId id="353" r:id="rId4"/>
    <p:sldId id="352" r:id="rId5"/>
    <p:sldId id="260" r:id="rId6"/>
    <p:sldId id="316" r:id="rId7"/>
    <p:sldId id="315" r:id="rId8"/>
    <p:sldId id="311" r:id="rId9"/>
    <p:sldId id="313" r:id="rId10"/>
    <p:sldId id="270" r:id="rId11"/>
    <p:sldId id="318" r:id="rId12"/>
    <p:sldId id="350" r:id="rId13"/>
    <p:sldId id="312" r:id="rId14"/>
    <p:sldId id="268" r:id="rId15"/>
    <p:sldId id="266" r:id="rId16"/>
    <p:sldId id="269" r:id="rId17"/>
    <p:sldId id="314" r:id="rId18"/>
    <p:sldId id="309" r:id="rId19"/>
    <p:sldId id="317" r:id="rId20"/>
    <p:sldId id="271" r:id="rId21"/>
    <p:sldId id="289" r:id="rId22"/>
    <p:sldId id="310" r:id="rId23"/>
    <p:sldId id="272" r:id="rId24"/>
    <p:sldId id="346" r:id="rId25"/>
    <p:sldId id="273" r:id="rId26"/>
    <p:sldId id="308" r:id="rId27"/>
    <p:sldId id="285" r:id="rId28"/>
    <p:sldId id="293" r:id="rId29"/>
    <p:sldId id="294" r:id="rId30"/>
    <p:sldId id="295" r:id="rId31"/>
    <p:sldId id="302" r:id="rId32"/>
    <p:sldId id="296" r:id="rId33"/>
    <p:sldId id="303" r:id="rId34"/>
    <p:sldId id="306" r:id="rId35"/>
    <p:sldId id="307" r:id="rId36"/>
    <p:sldId id="305" r:id="rId37"/>
    <p:sldId id="297" r:id="rId38"/>
    <p:sldId id="298" r:id="rId39"/>
    <p:sldId id="326" r:id="rId40"/>
    <p:sldId id="292" r:id="rId41"/>
    <p:sldId id="347" r:id="rId42"/>
    <p:sldId id="338" r:id="rId43"/>
    <p:sldId id="342" r:id="rId44"/>
    <p:sldId id="344" r:id="rId45"/>
    <p:sldId id="340" r:id="rId46"/>
    <p:sldId id="341" r:id="rId47"/>
    <p:sldId id="330" r:id="rId48"/>
    <p:sldId id="331" r:id="rId49"/>
    <p:sldId id="332" r:id="rId50"/>
    <p:sldId id="333" r:id="rId51"/>
    <p:sldId id="327" r:id="rId52"/>
    <p:sldId id="349" r:id="rId53"/>
    <p:sldId id="348" r:id="rId54"/>
    <p:sldId id="319" r:id="rId55"/>
    <p:sldId id="287" r:id="rId56"/>
    <p:sldId id="354" r:id="rId57"/>
    <p:sldId id="323" r:id="rId58"/>
    <p:sldId id="324" r:id="rId59"/>
    <p:sldId id="278" r:id="rId60"/>
    <p:sldId id="279" r:id="rId61"/>
    <p:sldId id="286" r:id="rId62"/>
    <p:sldId id="320" r:id="rId63"/>
    <p:sldId id="325" r:id="rId64"/>
    <p:sldId id="345" r:id="rId65"/>
    <p:sldId id="321" r:id="rId66"/>
    <p:sldId id="35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8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IJE%20editorial%20April%202011%20trends%20Eur%20life%20expectancy\C11-13%20D%20Leon%20Figure1_show_UK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folder\WP\PAPERS\IJE%20editorial%20April%202011%20trends%20Eur%20life%20expectancy\C11-13%20D%20Leon%20Figure1_show_UK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ifolder\WP\PAPERS\IJE%20editorial%20April%202011%20trends%20Eur%20life%20expectancy\C11-13%20D%20Leon%20Figure1_show_UK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folder\WP\PAPERS\IJE%20editorial%20April%202011%20trends%20Eur%20life%20expectancy\C11-13%20D%20Leon%20Figure1_show_UK.XLSX" TargetMode="External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IJE%20editorial%20April%202011%20trends%20Eur%20life%20expectancy\C11-13%20D%20Leon%20Figure1_show_UK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folder\WP\PAPERS\IJE%20editorial%20April%202011%20trends%20Eur%20life%20expectancy\C11-13%20D%20Leon%20Figure1_show_UK.XLSX" TargetMode="External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Russian%20mortality%20to%202010\Figure1.xlsx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Folder\WP\RES\Russia%20WT%20progr%20application%202010\Snr%20Investigator%20application\figure%20of%20alc%20pois%20vs%20total%20circ.xlsx" TargetMode="External"/><Relationship Id="rId1" Type="http://schemas.openxmlformats.org/officeDocument/2006/relationships/themeOverride" Target="../theme/themeOverride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Folder\WP\RES\Russia%20WT%20progr%20application%202010\Snr%20Investigator%20application\figure%20of%20alc%20pois%20vs%20total%20circ.xlsx" TargetMode="External"/><Relationship Id="rId1" Type="http://schemas.openxmlformats.org/officeDocument/2006/relationships/themeOverride" Target="../theme/themeOverride8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RES\Russia%20CVD%20project\Core%20project\launch%20meeting%20June%202014\Presentations\Russia%20CVD%20trend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IJE%20editorial%20April%202011%20trends%20Eur%20life%20expectancy\C11-13%20D%20Leon%20Figure1_show_UK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RES\Russia%20CVD%20project\Core%20project\launch%20meeting%20June%202014\Presentations\Russia%20CVD%20trends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RES\Russia%20CVD%20project\Core%20project\launch%20meeting%20June%202014\Presentations\Russia%20CVD%20trends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RES\Russia%20CVD%20project\Core%20project\launch%20meeting%20June%202014\Presentations\Russia%20CVD%20trends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RES\Russia%20CVD%20project\Core%20project\launch%20meeting%20June%202014\Presentations\Russia%20CVD%20trends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RES\Russia%20CVD%20project\Core%20project\launch%20meeting%20June%202014\Presentations\Russia%20CVD%20trends.xlsx" TargetMode="Externa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folder\WP\PAPERS\southampton%20June%202014%20key%20note\sex%20diff%20e0.xlsx" TargetMode="External"/><Relationship Id="rId1" Type="http://schemas.openxmlformats.org/officeDocument/2006/relationships/themeOverride" Target="../theme/themeOverride9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folder\WP\PAPERS\southampton%20June%202014%20key%20note\sex%20diff%20e0.xlsx" TargetMode="External"/><Relationship Id="rId1" Type="http://schemas.openxmlformats.org/officeDocument/2006/relationships/themeOverride" Target="../theme/themeOverride10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folder\WP\PAPERS\southampton%20June%202014%20key%20note\sex%20diff%20e0.xlsx" TargetMode="External"/><Relationship Id="rId1" Type="http://schemas.openxmlformats.org/officeDocument/2006/relationships/themeOverride" Target="../theme/themeOverride11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folder\WP\PAPERS\southampton%20June%202014%20key%20note\sex%20diff%20e0.xlsx" TargetMode="External"/><Relationship Id="rId1" Type="http://schemas.openxmlformats.org/officeDocument/2006/relationships/themeOverride" Target="../theme/themeOverride12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folder\WP\PAPERS\IJE%20editorial%20April%202011%20trends%20Eur%20life%20expectancy\C11-13%20D%20Leon%20Figure1_show_UK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IJE%20editorial%20April%202011%20trends%20Eur%20life%20expectancy\C11-13%20D%20Leon%20Figure1_show_UK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folder\WP\PAPERS\IJE%20editorial%20April%202011%20trends%20Eur%20life%20expectancy\C11-13%20D%20Leon%20Figure1_show_UK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folder\WP\PAPERS\IJE%20editorial%20April%202011%20trends%20Eur%20life%20expectancy\C11-13%20D%20Leon%20Figure1_show_UK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folder\WP\PAPERS\IJE%20editorial%20April%202011%20trends%20Eur%20life%20expectancy\C11-13%20D%20Leon%20Figure1_show_UK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9.9526066350711553E-2"/>
          <c:y val="6.1611374407582895E-2"/>
          <c:w val="0.67535545023696764"/>
          <c:h val="0.8199052132701456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Sheet1!$A$2:$A$64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Sheet1!$B$2:$B$63</c:f>
              <c:numCache>
                <c:formatCode>General</c:formatCode>
                <c:ptCount val="62"/>
                <c:pt idx="0">
                  <c:v>66.239999999999995</c:v>
                </c:pt>
                <c:pt idx="1">
                  <c:v>65.709999999999994</c:v>
                </c:pt>
                <c:pt idx="2">
                  <c:v>66.84</c:v>
                </c:pt>
                <c:pt idx="3">
                  <c:v>67.11</c:v>
                </c:pt>
                <c:pt idx="4">
                  <c:v>67.410000000000025</c:v>
                </c:pt>
                <c:pt idx="5">
                  <c:v>67.38</c:v>
                </c:pt>
                <c:pt idx="6">
                  <c:v>67.58</c:v>
                </c:pt>
                <c:pt idx="7">
                  <c:v>67.61</c:v>
                </c:pt>
                <c:pt idx="8">
                  <c:v>67.790000000000006</c:v>
                </c:pt>
                <c:pt idx="9">
                  <c:v>67.910000000000025</c:v>
                </c:pt>
                <c:pt idx="10">
                  <c:v>68.05</c:v>
                </c:pt>
                <c:pt idx="11">
                  <c:v>67.81</c:v>
                </c:pt>
                <c:pt idx="12">
                  <c:v>67.819999999999993</c:v>
                </c:pt>
                <c:pt idx="13">
                  <c:v>67.709999999999994</c:v>
                </c:pt>
                <c:pt idx="14">
                  <c:v>68.410000000000025</c:v>
                </c:pt>
                <c:pt idx="15">
                  <c:v>68.36</c:v>
                </c:pt>
                <c:pt idx="16">
                  <c:v>68.28</c:v>
                </c:pt>
                <c:pt idx="17">
                  <c:v>68.930000000000007</c:v>
                </c:pt>
                <c:pt idx="18">
                  <c:v>68.569999999999993</c:v>
                </c:pt>
                <c:pt idx="19">
                  <c:v>68.459999999999994</c:v>
                </c:pt>
                <c:pt idx="20">
                  <c:v>68.709999999999994</c:v>
                </c:pt>
                <c:pt idx="21">
                  <c:v>69.03</c:v>
                </c:pt>
                <c:pt idx="22">
                  <c:v>68.84</c:v>
                </c:pt>
                <c:pt idx="23">
                  <c:v>69.010000000000005</c:v>
                </c:pt>
                <c:pt idx="24">
                  <c:v>69.22</c:v>
                </c:pt>
                <c:pt idx="25">
                  <c:v>69.5</c:v>
                </c:pt>
                <c:pt idx="26">
                  <c:v>69.53</c:v>
                </c:pt>
                <c:pt idx="27">
                  <c:v>70</c:v>
                </c:pt>
                <c:pt idx="28">
                  <c:v>69.95</c:v>
                </c:pt>
                <c:pt idx="29">
                  <c:v>70.05</c:v>
                </c:pt>
                <c:pt idx="30">
                  <c:v>70.510000000000005</c:v>
                </c:pt>
                <c:pt idx="31">
                  <c:v>70.849999999999994</c:v>
                </c:pt>
                <c:pt idx="32">
                  <c:v>71.040000000000006</c:v>
                </c:pt>
                <c:pt idx="33">
                  <c:v>71.27</c:v>
                </c:pt>
                <c:pt idx="34">
                  <c:v>71.679999999999978</c:v>
                </c:pt>
                <c:pt idx="35">
                  <c:v>71.61</c:v>
                </c:pt>
                <c:pt idx="36">
                  <c:v>71.819999999999993</c:v>
                </c:pt>
                <c:pt idx="37">
                  <c:v>72.209999999999994</c:v>
                </c:pt>
                <c:pt idx="38">
                  <c:v>72.33</c:v>
                </c:pt>
                <c:pt idx="39">
                  <c:v>72.58</c:v>
                </c:pt>
                <c:pt idx="40">
                  <c:v>72.84</c:v>
                </c:pt>
                <c:pt idx="41">
                  <c:v>73.08</c:v>
                </c:pt>
                <c:pt idx="42">
                  <c:v>73.510000000000005</c:v>
                </c:pt>
                <c:pt idx="43">
                  <c:v>73.440000000000026</c:v>
                </c:pt>
                <c:pt idx="44">
                  <c:v>73.989999999999995</c:v>
                </c:pt>
                <c:pt idx="45">
                  <c:v>73.930000000000007</c:v>
                </c:pt>
                <c:pt idx="46">
                  <c:v>74.23</c:v>
                </c:pt>
                <c:pt idx="47">
                  <c:v>74.569999999999993</c:v>
                </c:pt>
                <c:pt idx="48">
                  <c:v>74.72</c:v>
                </c:pt>
                <c:pt idx="49">
                  <c:v>74.88</c:v>
                </c:pt>
                <c:pt idx="50">
                  <c:v>75.39</c:v>
                </c:pt>
                <c:pt idx="51">
                  <c:v>75.7</c:v>
                </c:pt>
                <c:pt idx="52">
                  <c:v>75.86</c:v>
                </c:pt>
                <c:pt idx="53">
                  <c:v>76.08</c:v>
                </c:pt>
                <c:pt idx="54">
                  <c:v>76.649999999999991</c:v>
                </c:pt>
                <c:pt idx="55">
                  <c:v>76.92</c:v>
                </c:pt>
                <c:pt idx="56">
                  <c:v>77.13</c:v>
                </c:pt>
                <c:pt idx="57">
                  <c:v>77.36999999999999</c:v>
                </c:pt>
                <c:pt idx="58">
                  <c:v>77.56</c:v>
                </c:pt>
                <c:pt idx="59">
                  <c:v>78.040000000000006</c:v>
                </c:pt>
                <c:pt idx="60">
                  <c:v>78.36999999999999</c:v>
                </c:pt>
                <c:pt idx="61">
                  <c:v>78.78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Sweden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Sheet1!$A$2:$A$64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Sheet1!$C$2:$C$63</c:f>
              <c:numCache>
                <c:formatCode>General</c:formatCode>
                <c:ptCount val="62"/>
                <c:pt idx="0">
                  <c:v>69.83</c:v>
                </c:pt>
                <c:pt idx="1">
                  <c:v>70.03</c:v>
                </c:pt>
                <c:pt idx="2">
                  <c:v>70.42</c:v>
                </c:pt>
                <c:pt idx="3">
                  <c:v>70.42</c:v>
                </c:pt>
                <c:pt idx="4">
                  <c:v>70.849999999999994</c:v>
                </c:pt>
                <c:pt idx="5">
                  <c:v>71.05</c:v>
                </c:pt>
                <c:pt idx="6">
                  <c:v>70.95</c:v>
                </c:pt>
                <c:pt idx="7">
                  <c:v>70.73</c:v>
                </c:pt>
                <c:pt idx="8">
                  <c:v>71.510000000000005</c:v>
                </c:pt>
                <c:pt idx="9">
                  <c:v>71.56</c:v>
                </c:pt>
                <c:pt idx="10">
                  <c:v>71.23</c:v>
                </c:pt>
                <c:pt idx="11">
                  <c:v>71.64</c:v>
                </c:pt>
                <c:pt idx="12">
                  <c:v>71.36</c:v>
                </c:pt>
                <c:pt idx="13">
                  <c:v>71.540000000000006</c:v>
                </c:pt>
                <c:pt idx="14">
                  <c:v>71.63</c:v>
                </c:pt>
                <c:pt idx="15">
                  <c:v>71.73</c:v>
                </c:pt>
                <c:pt idx="16">
                  <c:v>71.849999999999994</c:v>
                </c:pt>
                <c:pt idx="17">
                  <c:v>71.849999999999994</c:v>
                </c:pt>
                <c:pt idx="18">
                  <c:v>71.73</c:v>
                </c:pt>
                <c:pt idx="19">
                  <c:v>71.73</c:v>
                </c:pt>
                <c:pt idx="20">
                  <c:v>72.239999999999995</c:v>
                </c:pt>
                <c:pt idx="21">
                  <c:v>71.959999999999994</c:v>
                </c:pt>
                <c:pt idx="22">
                  <c:v>72.02</c:v>
                </c:pt>
                <c:pt idx="23">
                  <c:v>72.149999999999991</c:v>
                </c:pt>
                <c:pt idx="24">
                  <c:v>72.2</c:v>
                </c:pt>
                <c:pt idx="25">
                  <c:v>72.169999999999987</c:v>
                </c:pt>
                <c:pt idx="26">
                  <c:v>72.16</c:v>
                </c:pt>
                <c:pt idx="27">
                  <c:v>72.410000000000025</c:v>
                </c:pt>
                <c:pt idx="28">
                  <c:v>72.459999999999994</c:v>
                </c:pt>
                <c:pt idx="29">
                  <c:v>72.5</c:v>
                </c:pt>
                <c:pt idx="30">
                  <c:v>72.78</c:v>
                </c:pt>
                <c:pt idx="31">
                  <c:v>73.08</c:v>
                </c:pt>
                <c:pt idx="32">
                  <c:v>73.430000000000007</c:v>
                </c:pt>
                <c:pt idx="33">
                  <c:v>73.63</c:v>
                </c:pt>
                <c:pt idx="34">
                  <c:v>73.849999999999994</c:v>
                </c:pt>
                <c:pt idx="35">
                  <c:v>73.78</c:v>
                </c:pt>
                <c:pt idx="36">
                  <c:v>73.97</c:v>
                </c:pt>
                <c:pt idx="37">
                  <c:v>74.16</c:v>
                </c:pt>
                <c:pt idx="38">
                  <c:v>74.11999999999999</c:v>
                </c:pt>
                <c:pt idx="39">
                  <c:v>74.78</c:v>
                </c:pt>
                <c:pt idx="40">
                  <c:v>74.81</c:v>
                </c:pt>
                <c:pt idx="41">
                  <c:v>74.940000000000026</c:v>
                </c:pt>
                <c:pt idx="42">
                  <c:v>75.36</c:v>
                </c:pt>
                <c:pt idx="43">
                  <c:v>75.489999999999995</c:v>
                </c:pt>
                <c:pt idx="44">
                  <c:v>76.08</c:v>
                </c:pt>
                <c:pt idx="45">
                  <c:v>76.169999999999987</c:v>
                </c:pt>
                <c:pt idx="46">
                  <c:v>76.52</c:v>
                </c:pt>
                <c:pt idx="47">
                  <c:v>76.7</c:v>
                </c:pt>
                <c:pt idx="48">
                  <c:v>76.86999999999999</c:v>
                </c:pt>
                <c:pt idx="49">
                  <c:v>77.069999999999993</c:v>
                </c:pt>
                <c:pt idx="50">
                  <c:v>77.38</c:v>
                </c:pt>
                <c:pt idx="51">
                  <c:v>77.540000000000006</c:v>
                </c:pt>
                <c:pt idx="52">
                  <c:v>77.709999999999994</c:v>
                </c:pt>
                <c:pt idx="53">
                  <c:v>77.900000000000006</c:v>
                </c:pt>
                <c:pt idx="54">
                  <c:v>78.349999999999994</c:v>
                </c:pt>
                <c:pt idx="55">
                  <c:v>78.42</c:v>
                </c:pt>
                <c:pt idx="56">
                  <c:v>78.69</c:v>
                </c:pt>
                <c:pt idx="57">
                  <c:v>78.92</c:v>
                </c:pt>
                <c:pt idx="58">
                  <c:v>79.09</c:v>
                </c:pt>
                <c:pt idx="59">
                  <c:v>79.33</c:v>
                </c:pt>
                <c:pt idx="60">
                  <c:v>79.510000000000005</c:v>
                </c:pt>
                <c:pt idx="61">
                  <c:v>79.790000000000006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Japan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Sheet1!$A$2:$A$64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Sheet1!$E$2:$E$64</c:f>
              <c:numCache>
                <c:formatCode>General</c:formatCode>
                <c:ptCount val="63"/>
                <c:pt idx="0">
                  <c:v>57.59</c:v>
                </c:pt>
                <c:pt idx="1">
                  <c:v>59.27</c:v>
                </c:pt>
                <c:pt idx="2">
                  <c:v>61.27</c:v>
                </c:pt>
                <c:pt idx="3">
                  <c:v>61.56</c:v>
                </c:pt>
                <c:pt idx="4">
                  <c:v>62.51</c:v>
                </c:pt>
                <c:pt idx="5">
                  <c:v>63.63</c:v>
                </c:pt>
                <c:pt idx="6">
                  <c:v>63.45</c:v>
                </c:pt>
                <c:pt idx="7">
                  <c:v>63.28</c:v>
                </c:pt>
                <c:pt idx="8">
                  <c:v>64.78</c:v>
                </c:pt>
                <c:pt idx="9">
                  <c:v>65.11</c:v>
                </c:pt>
                <c:pt idx="10">
                  <c:v>65.319999999999993</c:v>
                </c:pt>
                <c:pt idx="11">
                  <c:v>65.92</c:v>
                </c:pt>
                <c:pt idx="12">
                  <c:v>66.2</c:v>
                </c:pt>
                <c:pt idx="13">
                  <c:v>67.2</c:v>
                </c:pt>
                <c:pt idx="14">
                  <c:v>67.64</c:v>
                </c:pt>
                <c:pt idx="15">
                  <c:v>67.679999999999978</c:v>
                </c:pt>
                <c:pt idx="16">
                  <c:v>68.459999999999994</c:v>
                </c:pt>
                <c:pt idx="17">
                  <c:v>68.75</c:v>
                </c:pt>
                <c:pt idx="18">
                  <c:v>69.06</c:v>
                </c:pt>
                <c:pt idx="19">
                  <c:v>69.2</c:v>
                </c:pt>
                <c:pt idx="20">
                  <c:v>69.319999999999993</c:v>
                </c:pt>
                <c:pt idx="21">
                  <c:v>70.13</c:v>
                </c:pt>
                <c:pt idx="22">
                  <c:v>70.53</c:v>
                </c:pt>
                <c:pt idx="23">
                  <c:v>70.75</c:v>
                </c:pt>
                <c:pt idx="24">
                  <c:v>71.25</c:v>
                </c:pt>
                <c:pt idx="25">
                  <c:v>71.739999999999995</c:v>
                </c:pt>
                <c:pt idx="26">
                  <c:v>72.11999999999999</c:v>
                </c:pt>
                <c:pt idx="27">
                  <c:v>72.66</c:v>
                </c:pt>
                <c:pt idx="28">
                  <c:v>72.95</c:v>
                </c:pt>
                <c:pt idx="29">
                  <c:v>73.42</c:v>
                </c:pt>
                <c:pt idx="30">
                  <c:v>73.38</c:v>
                </c:pt>
                <c:pt idx="31">
                  <c:v>73.8</c:v>
                </c:pt>
                <c:pt idx="32">
                  <c:v>74.25</c:v>
                </c:pt>
                <c:pt idx="33">
                  <c:v>74.23</c:v>
                </c:pt>
                <c:pt idx="34">
                  <c:v>74.59</c:v>
                </c:pt>
                <c:pt idx="35">
                  <c:v>74.88</c:v>
                </c:pt>
                <c:pt idx="36">
                  <c:v>75.260000000000005</c:v>
                </c:pt>
                <c:pt idx="37">
                  <c:v>75.63</c:v>
                </c:pt>
                <c:pt idx="38">
                  <c:v>75.569999999999993</c:v>
                </c:pt>
                <c:pt idx="39">
                  <c:v>75.95</c:v>
                </c:pt>
                <c:pt idx="40">
                  <c:v>75.930000000000007</c:v>
                </c:pt>
                <c:pt idx="41">
                  <c:v>76.149999999999991</c:v>
                </c:pt>
                <c:pt idx="42">
                  <c:v>76.11999999999999</c:v>
                </c:pt>
                <c:pt idx="43">
                  <c:v>76.25</c:v>
                </c:pt>
                <c:pt idx="44">
                  <c:v>76.58</c:v>
                </c:pt>
                <c:pt idx="45">
                  <c:v>76.400000000000006</c:v>
                </c:pt>
                <c:pt idx="46">
                  <c:v>77.02</c:v>
                </c:pt>
                <c:pt idx="47">
                  <c:v>77.22</c:v>
                </c:pt>
                <c:pt idx="48">
                  <c:v>77.179999999999978</c:v>
                </c:pt>
                <c:pt idx="49">
                  <c:v>77.14</c:v>
                </c:pt>
                <c:pt idx="50">
                  <c:v>77.679999999999978</c:v>
                </c:pt>
                <c:pt idx="51">
                  <c:v>78.02</c:v>
                </c:pt>
                <c:pt idx="52">
                  <c:v>78.28</c:v>
                </c:pt>
                <c:pt idx="53">
                  <c:v>78.31</c:v>
                </c:pt>
                <c:pt idx="54">
                  <c:v>78.599999999999994</c:v>
                </c:pt>
                <c:pt idx="55">
                  <c:v>78.5</c:v>
                </c:pt>
                <c:pt idx="56">
                  <c:v>78.930000000000007</c:v>
                </c:pt>
                <c:pt idx="57">
                  <c:v>79.11999999999999</c:v>
                </c:pt>
                <c:pt idx="58">
                  <c:v>79.239999999999995</c:v>
                </c:pt>
                <c:pt idx="59">
                  <c:v>79.55</c:v>
                </c:pt>
                <c:pt idx="60">
                  <c:v>79.56</c:v>
                </c:pt>
                <c:pt idx="61">
                  <c:v>79.459999999999994</c:v>
                </c:pt>
                <c:pt idx="62">
                  <c:v>79.959999999999994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Sheet1!$A$2:$A$64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Sheet1!$F$2:$F$62</c:f>
              <c:numCache>
                <c:formatCode>General</c:formatCode>
                <c:ptCount val="61"/>
                <c:pt idx="9">
                  <c:v>62.84</c:v>
                </c:pt>
                <c:pt idx="10">
                  <c:v>63.67</c:v>
                </c:pt>
                <c:pt idx="11">
                  <c:v>63.91</c:v>
                </c:pt>
                <c:pt idx="12">
                  <c:v>63.67</c:v>
                </c:pt>
                <c:pt idx="13">
                  <c:v>64.11999999999999</c:v>
                </c:pt>
                <c:pt idx="14">
                  <c:v>64.89</c:v>
                </c:pt>
                <c:pt idx="15">
                  <c:v>64.36999999999999</c:v>
                </c:pt>
                <c:pt idx="16">
                  <c:v>64.290000000000006</c:v>
                </c:pt>
                <c:pt idx="17">
                  <c:v>64.02</c:v>
                </c:pt>
                <c:pt idx="18">
                  <c:v>63.730000000000011</c:v>
                </c:pt>
                <c:pt idx="19">
                  <c:v>63.07</c:v>
                </c:pt>
                <c:pt idx="20">
                  <c:v>63.07</c:v>
                </c:pt>
                <c:pt idx="21">
                  <c:v>63.24</c:v>
                </c:pt>
                <c:pt idx="22">
                  <c:v>63.24</c:v>
                </c:pt>
                <c:pt idx="23">
                  <c:v>63.28</c:v>
                </c:pt>
                <c:pt idx="24">
                  <c:v>63.120000000000012</c:v>
                </c:pt>
                <c:pt idx="25">
                  <c:v>62.48</c:v>
                </c:pt>
                <c:pt idx="26">
                  <c:v>62.190000000000012</c:v>
                </c:pt>
                <c:pt idx="27">
                  <c:v>61.82</c:v>
                </c:pt>
                <c:pt idx="28">
                  <c:v>61.83</c:v>
                </c:pt>
                <c:pt idx="29">
                  <c:v>61.49</c:v>
                </c:pt>
                <c:pt idx="30">
                  <c:v>61.38</c:v>
                </c:pt>
                <c:pt idx="31">
                  <c:v>61.61</c:v>
                </c:pt>
                <c:pt idx="32">
                  <c:v>62.24</c:v>
                </c:pt>
                <c:pt idx="33">
                  <c:v>62.15</c:v>
                </c:pt>
                <c:pt idx="34">
                  <c:v>61.71</c:v>
                </c:pt>
                <c:pt idx="35">
                  <c:v>62.720000000000013</c:v>
                </c:pt>
                <c:pt idx="36">
                  <c:v>64.77</c:v>
                </c:pt>
                <c:pt idx="37">
                  <c:v>64.83</c:v>
                </c:pt>
                <c:pt idx="38">
                  <c:v>64.61</c:v>
                </c:pt>
                <c:pt idx="39">
                  <c:v>64.2</c:v>
                </c:pt>
                <c:pt idx="40">
                  <c:v>63.760000000000012</c:v>
                </c:pt>
                <c:pt idx="41">
                  <c:v>63.41</c:v>
                </c:pt>
                <c:pt idx="42">
                  <c:v>61.96</c:v>
                </c:pt>
                <c:pt idx="43">
                  <c:v>58.8</c:v>
                </c:pt>
                <c:pt idx="44">
                  <c:v>57.38</c:v>
                </c:pt>
                <c:pt idx="45">
                  <c:v>58.11</c:v>
                </c:pt>
                <c:pt idx="46">
                  <c:v>59.61</c:v>
                </c:pt>
                <c:pt idx="47">
                  <c:v>60.84</c:v>
                </c:pt>
                <c:pt idx="48">
                  <c:v>61.190000000000012</c:v>
                </c:pt>
                <c:pt idx="49">
                  <c:v>59.86</c:v>
                </c:pt>
                <c:pt idx="50">
                  <c:v>58.99</c:v>
                </c:pt>
                <c:pt idx="51">
                  <c:v>58.88</c:v>
                </c:pt>
                <c:pt idx="52">
                  <c:v>58.63</c:v>
                </c:pt>
                <c:pt idx="53">
                  <c:v>58.5</c:v>
                </c:pt>
                <c:pt idx="54">
                  <c:v>58.85</c:v>
                </c:pt>
                <c:pt idx="55">
                  <c:v>58.85</c:v>
                </c:pt>
                <c:pt idx="56">
                  <c:v>60.33</c:v>
                </c:pt>
                <c:pt idx="57">
                  <c:v>61.33</c:v>
                </c:pt>
                <c:pt idx="58">
                  <c:v>61.78</c:v>
                </c:pt>
                <c:pt idx="59">
                  <c:v>62.730000000000011</c:v>
                </c:pt>
                <c:pt idx="60">
                  <c:v>62.95</c:v>
                </c:pt>
              </c:numCache>
            </c:numRef>
          </c:val>
        </c:ser>
        <c:marker val="1"/>
        <c:axId val="66268160"/>
        <c:axId val="66274048"/>
      </c:lineChart>
      <c:catAx>
        <c:axId val="66268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5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274048"/>
        <c:crosses val="autoZero"/>
        <c:auto val="1"/>
        <c:lblAlgn val="ctr"/>
        <c:lblOffset val="100"/>
        <c:tickLblSkip val="5"/>
        <c:tickMarkSkip val="5"/>
      </c:catAx>
      <c:valAx>
        <c:axId val="66274048"/>
        <c:scaling>
          <c:orientation val="minMax"/>
          <c:max val="90"/>
          <c:min val="55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268160"/>
        <c:crosses val="autoZero"/>
        <c:crossBetween val="between"/>
        <c:maj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199052132701419"/>
          <c:y val="0.34123222748815163"/>
          <c:w val="0.21800947867298634"/>
          <c:h val="0.22985781990521317"/>
        </c:manualLayout>
      </c:layout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5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hart>
    <c:title>
      <c:tx>
        <c:rich>
          <a:bodyPr/>
          <a:lstStyle/>
          <a:p>
            <a:pPr>
              <a:defRPr/>
            </a:pPr>
            <a:r>
              <a:rPr lang="en-GB" sz="1600"/>
              <a:t>Females</a:t>
            </a:r>
          </a:p>
        </c:rich>
      </c:tx>
      <c:layout>
        <c:manualLayout>
          <c:xMode val="edge"/>
          <c:yMode val="edge"/>
          <c:x val="7.2713393802101345E-2"/>
          <c:y val="3.6735879691440411E-2"/>
        </c:manualLayout>
      </c:layout>
      <c:overlay val="1"/>
    </c:title>
    <c:plotArea>
      <c:layout>
        <c:manualLayout>
          <c:layoutTarget val="inner"/>
          <c:xMode val="edge"/>
          <c:yMode val="edge"/>
          <c:x val="4.8551862669945337E-2"/>
          <c:y val="3.0690874068605177E-2"/>
          <c:w val="0.82328039057116431"/>
          <c:h val="0.87664780914265994"/>
        </c:manualLayout>
      </c:layout>
      <c:lineChart>
        <c:grouping val="standard"/>
        <c:ser>
          <c:idx val="4"/>
          <c:order val="1"/>
          <c:tx>
            <c:strRef>
              <c:f>'e0 females'!$C$3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females'!$C$4:$C$43</c:f>
              <c:numCache>
                <c:formatCode>General</c:formatCode>
                <c:ptCount val="40"/>
                <c:pt idx="0">
                  <c:v>75.930000000000007</c:v>
                </c:pt>
                <c:pt idx="1">
                  <c:v>76.149999999999991</c:v>
                </c:pt>
                <c:pt idx="2">
                  <c:v>76.2</c:v>
                </c:pt>
                <c:pt idx="3">
                  <c:v>76.53</c:v>
                </c:pt>
                <c:pt idx="4">
                  <c:v>76.819999999999993</c:v>
                </c:pt>
                <c:pt idx="5">
                  <c:v>77</c:v>
                </c:pt>
                <c:pt idx="6">
                  <c:v>76.7</c:v>
                </c:pt>
                <c:pt idx="7">
                  <c:v>77.669999999999987</c:v>
                </c:pt>
                <c:pt idx="8">
                  <c:v>77.42</c:v>
                </c:pt>
                <c:pt idx="9">
                  <c:v>77.400000000000006</c:v>
                </c:pt>
                <c:pt idx="10">
                  <c:v>77.179999999999978</c:v>
                </c:pt>
                <c:pt idx="11">
                  <c:v>77.36</c:v>
                </c:pt>
                <c:pt idx="12">
                  <c:v>77.64</c:v>
                </c:pt>
                <c:pt idx="13">
                  <c:v>77.55</c:v>
                </c:pt>
                <c:pt idx="14">
                  <c:v>77.61999999999999</c:v>
                </c:pt>
                <c:pt idx="15">
                  <c:v>77.48</c:v>
                </c:pt>
                <c:pt idx="16">
                  <c:v>77.53</c:v>
                </c:pt>
                <c:pt idx="17">
                  <c:v>77.790000000000006</c:v>
                </c:pt>
                <c:pt idx="18">
                  <c:v>77.63</c:v>
                </c:pt>
                <c:pt idx="19">
                  <c:v>77.760000000000005</c:v>
                </c:pt>
                <c:pt idx="20">
                  <c:v>77.73</c:v>
                </c:pt>
                <c:pt idx="21">
                  <c:v>77.98</c:v>
                </c:pt>
                <c:pt idx="22">
                  <c:v>77.959999999999994</c:v>
                </c:pt>
                <c:pt idx="23">
                  <c:v>77.77</c:v>
                </c:pt>
                <c:pt idx="24">
                  <c:v>78.09</c:v>
                </c:pt>
                <c:pt idx="25">
                  <c:v>77.83</c:v>
                </c:pt>
                <c:pt idx="26">
                  <c:v>78.260000000000005</c:v>
                </c:pt>
                <c:pt idx="27">
                  <c:v>78.47</c:v>
                </c:pt>
                <c:pt idx="28">
                  <c:v>78.88</c:v>
                </c:pt>
                <c:pt idx="29">
                  <c:v>78.89</c:v>
                </c:pt>
                <c:pt idx="30">
                  <c:v>79.11999999999999</c:v>
                </c:pt>
                <c:pt idx="31">
                  <c:v>79.209999999999994</c:v>
                </c:pt>
                <c:pt idx="32">
                  <c:v>79.34</c:v>
                </c:pt>
                <c:pt idx="33">
                  <c:v>80.05</c:v>
                </c:pt>
                <c:pt idx="34">
                  <c:v>79.8</c:v>
                </c:pt>
                <c:pt idx="35">
                  <c:v>80.45</c:v>
                </c:pt>
                <c:pt idx="36">
                  <c:v>80.52</c:v>
                </c:pt>
                <c:pt idx="37">
                  <c:v>80.53</c:v>
                </c:pt>
                <c:pt idx="38">
                  <c:v>80.92</c:v>
                </c:pt>
              </c:numCache>
            </c:numRef>
          </c:val>
        </c:ser>
        <c:ser>
          <c:idx val="5"/>
          <c:order val="2"/>
          <c:tx>
            <c:strRef>
              <c:f>'e0 females'!$D$3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females'!$D$4:$D$43</c:f>
              <c:numCache>
                <c:formatCode>General</c:formatCode>
                <c:ptCount val="40"/>
                <c:pt idx="0">
                  <c:v>74.5</c:v>
                </c:pt>
                <c:pt idx="1">
                  <c:v>74.27</c:v>
                </c:pt>
                <c:pt idx="2">
                  <c:v>75.099999999999994</c:v>
                </c:pt>
                <c:pt idx="3">
                  <c:v>75.81</c:v>
                </c:pt>
                <c:pt idx="4">
                  <c:v>75.7</c:v>
                </c:pt>
                <c:pt idx="5">
                  <c:v>76.290000000000006</c:v>
                </c:pt>
                <c:pt idx="6">
                  <c:v>76.53</c:v>
                </c:pt>
                <c:pt idx="7">
                  <c:v>77.13</c:v>
                </c:pt>
                <c:pt idx="8">
                  <c:v>77.61</c:v>
                </c:pt>
                <c:pt idx="9">
                  <c:v>77.739999999999995</c:v>
                </c:pt>
                <c:pt idx="10">
                  <c:v>78.03</c:v>
                </c:pt>
                <c:pt idx="11">
                  <c:v>78.28</c:v>
                </c:pt>
                <c:pt idx="12">
                  <c:v>78.84</c:v>
                </c:pt>
                <c:pt idx="13">
                  <c:v>78.59</c:v>
                </c:pt>
                <c:pt idx="14">
                  <c:v>79.010000000000005</c:v>
                </c:pt>
                <c:pt idx="15">
                  <c:v>78.669999999999987</c:v>
                </c:pt>
                <c:pt idx="16">
                  <c:v>78.940000000000026</c:v>
                </c:pt>
                <c:pt idx="17">
                  <c:v>78.92</c:v>
                </c:pt>
                <c:pt idx="18">
                  <c:v>78.89</c:v>
                </c:pt>
                <c:pt idx="19">
                  <c:v>79.099999999999994</c:v>
                </c:pt>
                <c:pt idx="20">
                  <c:v>79.069999999999993</c:v>
                </c:pt>
                <c:pt idx="21">
                  <c:v>79.53</c:v>
                </c:pt>
                <c:pt idx="22">
                  <c:v>79.64</c:v>
                </c:pt>
                <c:pt idx="23">
                  <c:v>79.61999999999999</c:v>
                </c:pt>
                <c:pt idx="24">
                  <c:v>80.410000000000025</c:v>
                </c:pt>
                <c:pt idx="25">
                  <c:v>80.430000000000007</c:v>
                </c:pt>
                <c:pt idx="26">
                  <c:v>80.78</c:v>
                </c:pt>
                <c:pt idx="27">
                  <c:v>80.75</c:v>
                </c:pt>
                <c:pt idx="28">
                  <c:v>81.13</c:v>
                </c:pt>
                <c:pt idx="29">
                  <c:v>81.28</c:v>
                </c:pt>
                <c:pt idx="30">
                  <c:v>81.28</c:v>
                </c:pt>
                <c:pt idx="31">
                  <c:v>81.81</c:v>
                </c:pt>
                <c:pt idx="32">
                  <c:v>81.75</c:v>
                </c:pt>
                <c:pt idx="33">
                  <c:v>82.05</c:v>
                </c:pt>
                <c:pt idx="34">
                  <c:v>82.460000000000022</c:v>
                </c:pt>
                <c:pt idx="35">
                  <c:v>82.77</c:v>
                </c:pt>
                <c:pt idx="36">
                  <c:v>83.22</c:v>
                </c:pt>
                <c:pt idx="37">
                  <c:v>83.240000000000023</c:v>
                </c:pt>
                <c:pt idx="38">
                  <c:v>83.4</c:v>
                </c:pt>
                <c:pt idx="39">
                  <c:v>83.56</c:v>
                </c:pt>
              </c:numCache>
            </c:numRef>
          </c:val>
        </c:ser>
        <c:ser>
          <c:idx val="6"/>
          <c:order val="3"/>
          <c:tx>
            <c:strRef>
              <c:f>'e0 females'!$E$3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females'!$E$4:$E$43</c:f>
              <c:numCache>
                <c:formatCode>General</c:formatCode>
                <c:ptCount val="40"/>
                <c:pt idx="0">
                  <c:v>76.72</c:v>
                </c:pt>
                <c:pt idx="1">
                  <c:v>76.75</c:v>
                </c:pt>
                <c:pt idx="2">
                  <c:v>77.069999999999993</c:v>
                </c:pt>
                <c:pt idx="3">
                  <c:v>77.3</c:v>
                </c:pt>
                <c:pt idx="4">
                  <c:v>77.58</c:v>
                </c:pt>
                <c:pt idx="5">
                  <c:v>77.510000000000005</c:v>
                </c:pt>
                <c:pt idx="6">
                  <c:v>77.86999999999999</c:v>
                </c:pt>
                <c:pt idx="7">
                  <c:v>78.569999999999993</c:v>
                </c:pt>
                <c:pt idx="8">
                  <c:v>78.66</c:v>
                </c:pt>
                <c:pt idx="9">
                  <c:v>79.010000000000005</c:v>
                </c:pt>
                <c:pt idx="10">
                  <c:v>79.11999999999999</c:v>
                </c:pt>
                <c:pt idx="11">
                  <c:v>79.169999999999987</c:v>
                </c:pt>
                <c:pt idx="12">
                  <c:v>79.599999999999994</c:v>
                </c:pt>
                <c:pt idx="13">
                  <c:v>79.459999999999994</c:v>
                </c:pt>
                <c:pt idx="14">
                  <c:v>80.11</c:v>
                </c:pt>
                <c:pt idx="15">
                  <c:v>80.179999999999978</c:v>
                </c:pt>
                <c:pt idx="16">
                  <c:v>80.08</c:v>
                </c:pt>
                <c:pt idx="17">
                  <c:v>81.11999999999999</c:v>
                </c:pt>
                <c:pt idx="18">
                  <c:v>81.34</c:v>
                </c:pt>
                <c:pt idx="19">
                  <c:v>81.510000000000005</c:v>
                </c:pt>
                <c:pt idx="20">
                  <c:v>81.83</c:v>
                </c:pt>
                <c:pt idx="21">
                  <c:v>82.03</c:v>
                </c:pt>
                <c:pt idx="22">
                  <c:v>82.33</c:v>
                </c:pt>
                <c:pt idx="23">
                  <c:v>82.28</c:v>
                </c:pt>
                <c:pt idx="24">
                  <c:v>82.83</c:v>
                </c:pt>
                <c:pt idx="25">
                  <c:v>82.81</c:v>
                </c:pt>
                <c:pt idx="26">
                  <c:v>82.9</c:v>
                </c:pt>
                <c:pt idx="27">
                  <c:v>83.16</c:v>
                </c:pt>
                <c:pt idx="28">
                  <c:v>82.72</c:v>
                </c:pt>
                <c:pt idx="29">
                  <c:v>82.83</c:v>
                </c:pt>
                <c:pt idx="30">
                  <c:v>83.149999999999991</c:v>
                </c:pt>
                <c:pt idx="31">
                  <c:v>83.169999999999987</c:v>
                </c:pt>
                <c:pt idx="32">
                  <c:v>83.14</c:v>
                </c:pt>
                <c:pt idx="33">
                  <c:v>82.88</c:v>
                </c:pt>
                <c:pt idx="34">
                  <c:v>83.990000000000023</c:v>
                </c:pt>
                <c:pt idx="35">
                  <c:v>83.940000000000026</c:v>
                </c:pt>
                <c:pt idx="36">
                  <c:v>84.649999999999991</c:v>
                </c:pt>
                <c:pt idx="37">
                  <c:v>85.01</c:v>
                </c:pt>
                <c:pt idx="38">
                  <c:v>84.84</c:v>
                </c:pt>
              </c:numCache>
            </c:numRef>
          </c:val>
        </c:ser>
        <c:ser>
          <c:idx val="7"/>
          <c:order val="4"/>
          <c:tx>
            <c:strRef>
              <c:f>'e0 females'!$F$3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females'!$F$4:$F$43</c:f>
              <c:numCache>
                <c:formatCode>General</c:formatCode>
                <c:ptCount val="40"/>
                <c:pt idx="20">
                  <c:v>78.63</c:v>
                </c:pt>
                <c:pt idx="21">
                  <c:v>78.86999999999999</c:v>
                </c:pt>
                <c:pt idx="22">
                  <c:v>79.36999999999999</c:v>
                </c:pt>
                <c:pt idx="23">
                  <c:v>79.410000000000025</c:v>
                </c:pt>
                <c:pt idx="24">
                  <c:v>79.73</c:v>
                </c:pt>
                <c:pt idx="25">
                  <c:v>79.989999999999995</c:v>
                </c:pt>
                <c:pt idx="26">
                  <c:v>80.169999999999987</c:v>
                </c:pt>
                <c:pt idx="27">
                  <c:v>80.58</c:v>
                </c:pt>
                <c:pt idx="28">
                  <c:v>80.790000000000006</c:v>
                </c:pt>
                <c:pt idx="29">
                  <c:v>81.02</c:v>
                </c:pt>
                <c:pt idx="30">
                  <c:v>81.34</c:v>
                </c:pt>
                <c:pt idx="31">
                  <c:v>81.59</c:v>
                </c:pt>
                <c:pt idx="32">
                  <c:v>81.48</c:v>
                </c:pt>
                <c:pt idx="33">
                  <c:v>81.440000000000026</c:v>
                </c:pt>
                <c:pt idx="34">
                  <c:v>82</c:v>
                </c:pt>
                <c:pt idx="35">
                  <c:v>82.13</c:v>
                </c:pt>
                <c:pt idx="36">
                  <c:v>82.55</c:v>
                </c:pt>
              </c:numCache>
            </c:numRef>
          </c:val>
        </c:ser>
        <c:ser>
          <c:idx val="8"/>
          <c:order val="5"/>
          <c:tx>
            <c:strRef>
              <c:f>'e0 females'!$G$3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females'!$G$4:$G$43</c:f>
              <c:numCache>
                <c:formatCode>General</c:formatCode>
                <c:ptCount val="40"/>
                <c:pt idx="0">
                  <c:v>76.010000000000005</c:v>
                </c:pt>
                <c:pt idx="1">
                  <c:v>76.13</c:v>
                </c:pt>
                <c:pt idx="2">
                  <c:v>76.08</c:v>
                </c:pt>
                <c:pt idx="3">
                  <c:v>76.319999999999993</c:v>
                </c:pt>
                <c:pt idx="4">
                  <c:v>76.959999999999994</c:v>
                </c:pt>
                <c:pt idx="5">
                  <c:v>76.739999999999995</c:v>
                </c:pt>
                <c:pt idx="6">
                  <c:v>76.86</c:v>
                </c:pt>
                <c:pt idx="7">
                  <c:v>77.02</c:v>
                </c:pt>
                <c:pt idx="8">
                  <c:v>77.569999999999993</c:v>
                </c:pt>
                <c:pt idx="9">
                  <c:v>77.81</c:v>
                </c:pt>
                <c:pt idx="10">
                  <c:v>77.61999999999999</c:v>
                </c:pt>
                <c:pt idx="11">
                  <c:v>78.040000000000006</c:v>
                </c:pt>
                <c:pt idx="12">
                  <c:v>78.34</c:v>
                </c:pt>
                <c:pt idx="13">
                  <c:v>78.14</c:v>
                </c:pt>
                <c:pt idx="14">
                  <c:v>78.66</c:v>
                </c:pt>
                <c:pt idx="15">
                  <c:v>78.489999999999995</c:v>
                </c:pt>
                <c:pt idx="16">
                  <c:v>78.92</c:v>
                </c:pt>
                <c:pt idx="17">
                  <c:v>78.59</c:v>
                </c:pt>
                <c:pt idx="18">
                  <c:v>79.319999999999993</c:v>
                </c:pt>
                <c:pt idx="19">
                  <c:v>79.5</c:v>
                </c:pt>
                <c:pt idx="20">
                  <c:v>79.61999999999999</c:v>
                </c:pt>
                <c:pt idx="21">
                  <c:v>79.88</c:v>
                </c:pt>
                <c:pt idx="22">
                  <c:v>79.790000000000006</c:v>
                </c:pt>
                <c:pt idx="23">
                  <c:v>80.09</c:v>
                </c:pt>
                <c:pt idx="24">
                  <c:v>80.27</c:v>
                </c:pt>
                <c:pt idx="25">
                  <c:v>80.31</c:v>
                </c:pt>
                <c:pt idx="26">
                  <c:v>80.440000000000026</c:v>
                </c:pt>
                <c:pt idx="27">
                  <c:v>80.7</c:v>
                </c:pt>
                <c:pt idx="28">
                  <c:v>80.53</c:v>
                </c:pt>
                <c:pt idx="29">
                  <c:v>80.679999999999978</c:v>
                </c:pt>
                <c:pt idx="30">
                  <c:v>80.86</c:v>
                </c:pt>
                <c:pt idx="31">
                  <c:v>81.2</c:v>
                </c:pt>
                <c:pt idx="32">
                  <c:v>81.25</c:v>
                </c:pt>
                <c:pt idx="33">
                  <c:v>81.33</c:v>
                </c:pt>
                <c:pt idx="34">
                  <c:v>81.459999999999994</c:v>
                </c:pt>
                <c:pt idx="35">
                  <c:v>81.760000000000005</c:v>
                </c:pt>
                <c:pt idx="36">
                  <c:v>82.14</c:v>
                </c:pt>
                <c:pt idx="37">
                  <c:v>81.97</c:v>
                </c:pt>
                <c:pt idx="38">
                  <c:v>82.490000000000023</c:v>
                </c:pt>
                <c:pt idx="39">
                  <c:v>82.79</c:v>
                </c:pt>
              </c:numCache>
            </c:numRef>
          </c:val>
        </c:ser>
        <c:ser>
          <c:idx val="9"/>
          <c:order val="6"/>
          <c:tx>
            <c:strRef>
              <c:f>'e0 females'!$H$3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females'!$H$4:$H$43</c:f>
              <c:numCache>
                <c:formatCode>General</c:formatCode>
                <c:ptCount val="40"/>
                <c:pt idx="1">
                  <c:v>76.77</c:v>
                </c:pt>
                <c:pt idx="2">
                  <c:v>77.22</c:v>
                </c:pt>
                <c:pt idx="3">
                  <c:v>77.569999999999993</c:v>
                </c:pt>
                <c:pt idx="4">
                  <c:v>78.260000000000005</c:v>
                </c:pt>
                <c:pt idx="5">
                  <c:v>78.97</c:v>
                </c:pt>
                <c:pt idx="6">
                  <c:v>80.149999999999991</c:v>
                </c:pt>
                <c:pt idx="7">
                  <c:v>79.81</c:v>
                </c:pt>
                <c:pt idx="8">
                  <c:v>80.02</c:v>
                </c:pt>
                <c:pt idx="9">
                  <c:v>79.73</c:v>
                </c:pt>
                <c:pt idx="10">
                  <c:v>80.55</c:v>
                </c:pt>
                <c:pt idx="11">
                  <c:v>79.910000000000025</c:v>
                </c:pt>
                <c:pt idx="12">
                  <c:v>79.78</c:v>
                </c:pt>
                <c:pt idx="13">
                  <c:v>80.64</c:v>
                </c:pt>
                <c:pt idx="14">
                  <c:v>80.569999999999993</c:v>
                </c:pt>
                <c:pt idx="15">
                  <c:v>80.39</c:v>
                </c:pt>
                <c:pt idx="16">
                  <c:v>80.739999999999995</c:v>
                </c:pt>
                <c:pt idx="17">
                  <c:v>79.97</c:v>
                </c:pt>
                <c:pt idx="18">
                  <c:v>80.010000000000005</c:v>
                </c:pt>
                <c:pt idx="19">
                  <c:v>80.290000000000006</c:v>
                </c:pt>
                <c:pt idx="20">
                  <c:v>80.86</c:v>
                </c:pt>
                <c:pt idx="21">
                  <c:v>81.39</c:v>
                </c:pt>
                <c:pt idx="22">
                  <c:v>80.86999999999999</c:v>
                </c:pt>
                <c:pt idx="23">
                  <c:v>80.910000000000025</c:v>
                </c:pt>
                <c:pt idx="24">
                  <c:v>81.56</c:v>
                </c:pt>
                <c:pt idx="25">
                  <c:v>80.14</c:v>
                </c:pt>
                <c:pt idx="26">
                  <c:v>81.19</c:v>
                </c:pt>
                <c:pt idx="27">
                  <c:v>81.61</c:v>
                </c:pt>
                <c:pt idx="28">
                  <c:v>81.69</c:v>
                </c:pt>
                <c:pt idx="29">
                  <c:v>81.48</c:v>
                </c:pt>
                <c:pt idx="30">
                  <c:v>81.58</c:v>
                </c:pt>
                <c:pt idx="31">
                  <c:v>83.29</c:v>
                </c:pt>
                <c:pt idx="32">
                  <c:v>82.51</c:v>
                </c:pt>
                <c:pt idx="33">
                  <c:v>82.61</c:v>
                </c:pt>
                <c:pt idx="34">
                  <c:v>83.3</c:v>
                </c:pt>
                <c:pt idx="35">
                  <c:v>83.61</c:v>
                </c:pt>
                <c:pt idx="36">
                  <c:v>83.04</c:v>
                </c:pt>
                <c:pt idx="37">
                  <c:v>83.460000000000022</c:v>
                </c:pt>
                <c:pt idx="38">
                  <c:v>83.27</c:v>
                </c:pt>
                <c:pt idx="39">
                  <c:v>83.85</c:v>
                </c:pt>
              </c:numCache>
            </c:numRef>
          </c:val>
        </c:ser>
        <c:ser>
          <c:idx val="10"/>
          <c:order val="7"/>
          <c:tx>
            <c:strRef>
              <c:f>'e0 females'!$I$3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females'!$I$4:$I$43</c:f>
              <c:numCache>
                <c:formatCode>General</c:formatCode>
                <c:ptCount val="40"/>
                <c:pt idx="0">
                  <c:v>73.19</c:v>
                </c:pt>
                <c:pt idx="1">
                  <c:v>74.11</c:v>
                </c:pt>
                <c:pt idx="2">
                  <c:v>73.459999999999994</c:v>
                </c:pt>
                <c:pt idx="3">
                  <c:v>73.77</c:v>
                </c:pt>
                <c:pt idx="4">
                  <c:v>73.63</c:v>
                </c:pt>
                <c:pt idx="5">
                  <c:v>74.260000000000005</c:v>
                </c:pt>
                <c:pt idx="6">
                  <c:v>74.400000000000006</c:v>
                </c:pt>
                <c:pt idx="7">
                  <c:v>74.55</c:v>
                </c:pt>
                <c:pt idx="8">
                  <c:v>74.69</c:v>
                </c:pt>
                <c:pt idx="9">
                  <c:v>75.16</c:v>
                </c:pt>
                <c:pt idx="10">
                  <c:v>75.260000000000005</c:v>
                </c:pt>
                <c:pt idx="11">
                  <c:v>75.8</c:v>
                </c:pt>
                <c:pt idx="12">
                  <c:v>75.959999999999994</c:v>
                </c:pt>
                <c:pt idx="13">
                  <c:v>76</c:v>
                </c:pt>
                <c:pt idx="14">
                  <c:v>76.55</c:v>
                </c:pt>
                <c:pt idx="15">
                  <c:v>76.58</c:v>
                </c:pt>
                <c:pt idx="16">
                  <c:v>76.489999999999995</c:v>
                </c:pt>
                <c:pt idx="17">
                  <c:v>77.349999999999994</c:v>
                </c:pt>
                <c:pt idx="18">
                  <c:v>77.179999999999978</c:v>
                </c:pt>
                <c:pt idx="19">
                  <c:v>77.260000000000005</c:v>
                </c:pt>
                <c:pt idx="20">
                  <c:v>77.73</c:v>
                </c:pt>
                <c:pt idx="21">
                  <c:v>77.900000000000006</c:v>
                </c:pt>
                <c:pt idx="22">
                  <c:v>78.33</c:v>
                </c:pt>
                <c:pt idx="23">
                  <c:v>78.22</c:v>
                </c:pt>
                <c:pt idx="24">
                  <c:v>78.64</c:v>
                </c:pt>
                <c:pt idx="25">
                  <c:v>78.33</c:v>
                </c:pt>
                <c:pt idx="26">
                  <c:v>78.760000000000005</c:v>
                </c:pt>
                <c:pt idx="27">
                  <c:v>78.75</c:v>
                </c:pt>
                <c:pt idx="28">
                  <c:v>79.149999999999991</c:v>
                </c:pt>
                <c:pt idx="29">
                  <c:v>78.89</c:v>
                </c:pt>
                <c:pt idx="30">
                  <c:v>79.290000000000006</c:v>
                </c:pt>
                <c:pt idx="31">
                  <c:v>79.940000000000026</c:v>
                </c:pt>
                <c:pt idx="32">
                  <c:v>80.47</c:v>
                </c:pt>
                <c:pt idx="33">
                  <c:v>80.77</c:v>
                </c:pt>
                <c:pt idx="34">
                  <c:v>81.23</c:v>
                </c:pt>
                <c:pt idx="35">
                  <c:v>81.53</c:v>
                </c:pt>
                <c:pt idx="36">
                  <c:v>82.22</c:v>
                </c:pt>
                <c:pt idx="37">
                  <c:v>82.14</c:v>
                </c:pt>
                <c:pt idx="38">
                  <c:v>82.669999999999987</c:v>
                </c:pt>
                <c:pt idx="39">
                  <c:v>82.53</c:v>
                </c:pt>
              </c:numCache>
            </c:numRef>
          </c:val>
        </c:ser>
        <c:ser>
          <c:idx val="11"/>
          <c:order val="8"/>
          <c:tx>
            <c:strRef>
              <c:f>'e0 females'!$J$3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females'!$J$4:$J$43</c:f>
              <c:numCache>
                <c:formatCode>General</c:formatCode>
                <c:ptCount val="40"/>
                <c:pt idx="0">
                  <c:v>74.55</c:v>
                </c:pt>
                <c:pt idx="1">
                  <c:v>74.86999999999999</c:v>
                </c:pt>
                <c:pt idx="2">
                  <c:v>75.2</c:v>
                </c:pt>
                <c:pt idx="3">
                  <c:v>75.11</c:v>
                </c:pt>
                <c:pt idx="4">
                  <c:v>75.900000000000006</c:v>
                </c:pt>
                <c:pt idx="5">
                  <c:v>75.900000000000006</c:v>
                </c:pt>
                <c:pt idx="6">
                  <c:v>76.27</c:v>
                </c:pt>
                <c:pt idx="7">
                  <c:v>76.73</c:v>
                </c:pt>
                <c:pt idx="8">
                  <c:v>77.13</c:v>
                </c:pt>
                <c:pt idx="9">
                  <c:v>77.47</c:v>
                </c:pt>
                <c:pt idx="10">
                  <c:v>77.430000000000007</c:v>
                </c:pt>
                <c:pt idx="11">
                  <c:v>77.77</c:v>
                </c:pt>
                <c:pt idx="12">
                  <c:v>78.19</c:v>
                </c:pt>
                <c:pt idx="13">
                  <c:v>77.989999999999995</c:v>
                </c:pt>
                <c:pt idx="14">
                  <c:v>78.77</c:v>
                </c:pt>
                <c:pt idx="15">
                  <c:v>78.83</c:v>
                </c:pt>
                <c:pt idx="16">
                  <c:v>79.13</c:v>
                </c:pt>
                <c:pt idx="17">
                  <c:v>79.569999999999993</c:v>
                </c:pt>
                <c:pt idx="18">
                  <c:v>79.73</c:v>
                </c:pt>
                <c:pt idx="19">
                  <c:v>80.16</c:v>
                </c:pt>
                <c:pt idx="20">
                  <c:v>80.25</c:v>
                </c:pt>
                <c:pt idx="21">
                  <c:v>80.31</c:v>
                </c:pt>
                <c:pt idx="22">
                  <c:v>80.66</c:v>
                </c:pt>
                <c:pt idx="23">
                  <c:v>80.819999999999993</c:v>
                </c:pt>
                <c:pt idx="24">
                  <c:v>81.06</c:v>
                </c:pt>
                <c:pt idx="25">
                  <c:v>81.34</c:v>
                </c:pt>
                <c:pt idx="26">
                  <c:v>81.540000000000006</c:v>
                </c:pt>
                <c:pt idx="27">
                  <c:v>81.78</c:v>
                </c:pt>
                <c:pt idx="28">
                  <c:v>81.84</c:v>
                </c:pt>
                <c:pt idx="29">
                  <c:v>82.2</c:v>
                </c:pt>
                <c:pt idx="30">
                  <c:v>82.51</c:v>
                </c:pt>
                <c:pt idx="31">
                  <c:v>82.8</c:v>
                </c:pt>
                <c:pt idx="32">
                  <c:v>82.98</c:v>
                </c:pt>
                <c:pt idx="33">
                  <c:v>82.9</c:v>
                </c:pt>
                <c:pt idx="34">
                  <c:v>83.8</c:v>
                </c:pt>
                <c:pt idx="35">
                  <c:v>83.7</c:v>
                </c:pt>
                <c:pt idx="36">
                  <c:v>84.09</c:v>
                </c:pt>
                <c:pt idx="37">
                  <c:v>84.09</c:v>
                </c:pt>
              </c:numCache>
            </c:numRef>
          </c:val>
        </c:ser>
        <c:ser>
          <c:idx val="12"/>
          <c:order val="9"/>
          <c:tx>
            <c:strRef>
              <c:f>'e0 females'!$K$3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females'!$K$4:$K$43</c:f>
              <c:numCache>
                <c:formatCode>General</c:formatCode>
                <c:ptCount val="40"/>
                <c:pt idx="0">
                  <c:v>76.649999999999991</c:v>
                </c:pt>
                <c:pt idx="1">
                  <c:v>76.92</c:v>
                </c:pt>
                <c:pt idx="2">
                  <c:v>76.930000000000007</c:v>
                </c:pt>
                <c:pt idx="3">
                  <c:v>77.31</c:v>
                </c:pt>
                <c:pt idx="4">
                  <c:v>77.83</c:v>
                </c:pt>
                <c:pt idx="5">
                  <c:v>77.89</c:v>
                </c:pt>
                <c:pt idx="6">
                  <c:v>78.11999999999999</c:v>
                </c:pt>
                <c:pt idx="7">
                  <c:v>78.8</c:v>
                </c:pt>
                <c:pt idx="8">
                  <c:v>78.739999999999995</c:v>
                </c:pt>
                <c:pt idx="9">
                  <c:v>79.22</c:v>
                </c:pt>
                <c:pt idx="10">
                  <c:v>79.489999999999995</c:v>
                </c:pt>
                <c:pt idx="11">
                  <c:v>79.61999999999999</c:v>
                </c:pt>
                <c:pt idx="12">
                  <c:v>79.72</c:v>
                </c:pt>
                <c:pt idx="13">
                  <c:v>79.86999999999999</c:v>
                </c:pt>
                <c:pt idx="14">
                  <c:v>79.98</c:v>
                </c:pt>
                <c:pt idx="15">
                  <c:v>79.940000000000026</c:v>
                </c:pt>
                <c:pt idx="16">
                  <c:v>79.86</c:v>
                </c:pt>
                <c:pt idx="17">
                  <c:v>80.36999999999999</c:v>
                </c:pt>
                <c:pt idx="18">
                  <c:v>80.53</c:v>
                </c:pt>
                <c:pt idx="19">
                  <c:v>80.169999999999987</c:v>
                </c:pt>
                <c:pt idx="20">
                  <c:v>80.349999999999994</c:v>
                </c:pt>
                <c:pt idx="21">
                  <c:v>80.410000000000025</c:v>
                </c:pt>
                <c:pt idx="22">
                  <c:v>80.540000000000006</c:v>
                </c:pt>
                <c:pt idx="23">
                  <c:v>80.169999999999987</c:v>
                </c:pt>
                <c:pt idx="24">
                  <c:v>80.53</c:v>
                </c:pt>
                <c:pt idx="25">
                  <c:v>80.58</c:v>
                </c:pt>
                <c:pt idx="26">
                  <c:v>80.55</c:v>
                </c:pt>
                <c:pt idx="27">
                  <c:v>80.760000000000005</c:v>
                </c:pt>
                <c:pt idx="28">
                  <c:v>80.89</c:v>
                </c:pt>
                <c:pt idx="29">
                  <c:v>80.61</c:v>
                </c:pt>
                <c:pt idx="30">
                  <c:v>80.760000000000005</c:v>
                </c:pt>
                <c:pt idx="31">
                  <c:v>80.89</c:v>
                </c:pt>
                <c:pt idx="32">
                  <c:v>80.849999999999994</c:v>
                </c:pt>
                <c:pt idx="33">
                  <c:v>81.08</c:v>
                </c:pt>
                <c:pt idx="34">
                  <c:v>81.649999999999991</c:v>
                </c:pt>
                <c:pt idx="35">
                  <c:v>81.819999999999993</c:v>
                </c:pt>
                <c:pt idx="36">
                  <c:v>82.14</c:v>
                </c:pt>
                <c:pt idx="37">
                  <c:v>82.649999999999991</c:v>
                </c:pt>
                <c:pt idx="38">
                  <c:v>82.59</c:v>
                </c:pt>
                <c:pt idx="39">
                  <c:v>82.82</c:v>
                </c:pt>
              </c:numCache>
            </c:numRef>
          </c:val>
        </c:ser>
        <c:ser>
          <c:idx val="13"/>
          <c:order val="10"/>
          <c:tx>
            <c:strRef>
              <c:f>'e0 females'!$L$3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females'!$L$4:$L$43</c:f>
              <c:numCache>
                <c:formatCode>General</c:formatCode>
                <c:ptCount val="40"/>
                <c:pt idx="0">
                  <c:v>77.459999999999994</c:v>
                </c:pt>
                <c:pt idx="1">
                  <c:v>77.489999999999995</c:v>
                </c:pt>
                <c:pt idx="2">
                  <c:v>77.649999999999991</c:v>
                </c:pt>
                <c:pt idx="3">
                  <c:v>77.910000000000025</c:v>
                </c:pt>
                <c:pt idx="4">
                  <c:v>78.11</c:v>
                </c:pt>
                <c:pt idx="5">
                  <c:v>78.2</c:v>
                </c:pt>
                <c:pt idx="6">
                  <c:v>78.349999999999994</c:v>
                </c:pt>
                <c:pt idx="7">
                  <c:v>78.86999999999999</c:v>
                </c:pt>
                <c:pt idx="8">
                  <c:v>78.84</c:v>
                </c:pt>
                <c:pt idx="9">
                  <c:v>79.02</c:v>
                </c:pt>
                <c:pt idx="10">
                  <c:v>79.42</c:v>
                </c:pt>
                <c:pt idx="11">
                  <c:v>79.489999999999995</c:v>
                </c:pt>
                <c:pt idx="12">
                  <c:v>79.83</c:v>
                </c:pt>
                <c:pt idx="13">
                  <c:v>79.849999999999994</c:v>
                </c:pt>
                <c:pt idx="14">
                  <c:v>79.88</c:v>
                </c:pt>
                <c:pt idx="15">
                  <c:v>79.649999999999991</c:v>
                </c:pt>
                <c:pt idx="16">
                  <c:v>79.989999999999995</c:v>
                </c:pt>
                <c:pt idx="17">
                  <c:v>79.849999999999994</c:v>
                </c:pt>
                <c:pt idx="18">
                  <c:v>79.760000000000005</c:v>
                </c:pt>
                <c:pt idx="19">
                  <c:v>80.03</c:v>
                </c:pt>
                <c:pt idx="20">
                  <c:v>80</c:v>
                </c:pt>
                <c:pt idx="21">
                  <c:v>80.33</c:v>
                </c:pt>
                <c:pt idx="22">
                  <c:v>80.58</c:v>
                </c:pt>
                <c:pt idx="23">
                  <c:v>80.39</c:v>
                </c:pt>
                <c:pt idx="24">
                  <c:v>80.86999999999999</c:v>
                </c:pt>
                <c:pt idx="25">
                  <c:v>81.010000000000005</c:v>
                </c:pt>
                <c:pt idx="26">
                  <c:v>81.27</c:v>
                </c:pt>
                <c:pt idx="27">
                  <c:v>81.16</c:v>
                </c:pt>
                <c:pt idx="28">
                  <c:v>81.459999999999994</c:v>
                </c:pt>
                <c:pt idx="29">
                  <c:v>81.319999999999993</c:v>
                </c:pt>
                <c:pt idx="30">
                  <c:v>81.569999999999993</c:v>
                </c:pt>
                <c:pt idx="31">
                  <c:v>81.739999999999995</c:v>
                </c:pt>
                <c:pt idx="32">
                  <c:v>81.679999999999978</c:v>
                </c:pt>
                <c:pt idx="33">
                  <c:v>82.169999999999987</c:v>
                </c:pt>
                <c:pt idx="34">
                  <c:v>82.59</c:v>
                </c:pt>
                <c:pt idx="35">
                  <c:v>82.9</c:v>
                </c:pt>
                <c:pt idx="36">
                  <c:v>82.960000000000022</c:v>
                </c:pt>
                <c:pt idx="37">
                  <c:v>82.97</c:v>
                </c:pt>
                <c:pt idx="38">
                  <c:v>83.3</c:v>
                </c:pt>
                <c:pt idx="39">
                  <c:v>83.38</c:v>
                </c:pt>
              </c:numCache>
            </c:numRef>
          </c:val>
        </c:ser>
        <c:ser>
          <c:idx val="14"/>
          <c:order val="11"/>
          <c:tx>
            <c:strRef>
              <c:f>'e0 females'!$M$3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females'!$M$4:$M$43</c:f>
              <c:numCache>
                <c:formatCode>General</c:formatCode>
                <c:ptCount val="40"/>
                <c:pt idx="0">
                  <c:v>70.11999999999999</c:v>
                </c:pt>
                <c:pt idx="1">
                  <c:v>70.11999999999999</c:v>
                </c:pt>
                <c:pt idx="2">
                  <c:v>72.28</c:v>
                </c:pt>
                <c:pt idx="3">
                  <c:v>71.61999999999999</c:v>
                </c:pt>
                <c:pt idx="4">
                  <c:v>72.36999999999999</c:v>
                </c:pt>
                <c:pt idx="5">
                  <c:v>72.55</c:v>
                </c:pt>
                <c:pt idx="6">
                  <c:v>72.7</c:v>
                </c:pt>
                <c:pt idx="7">
                  <c:v>73.92</c:v>
                </c:pt>
                <c:pt idx="8">
                  <c:v>74.179999999999978</c:v>
                </c:pt>
                <c:pt idx="9">
                  <c:v>74.930000000000007</c:v>
                </c:pt>
                <c:pt idx="10">
                  <c:v>75.169999999999987</c:v>
                </c:pt>
                <c:pt idx="11">
                  <c:v>75.42</c:v>
                </c:pt>
                <c:pt idx="12">
                  <c:v>76.169999999999987</c:v>
                </c:pt>
                <c:pt idx="13">
                  <c:v>76.05</c:v>
                </c:pt>
                <c:pt idx="14">
                  <c:v>76.42</c:v>
                </c:pt>
                <c:pt idx="15">
                  <c:v>76.7</c:v>
                </c:pt>
                <c:pt idx="16">
                  <c:v>77.02</c:v>
                </c:pt>
                <c:pt idx="17">
                  <c:v>77.400000000000006</c:v>
                </c:pt>
                <c:pt idx="18">
                  <c:v>77.56</c:v>
                </c:pt>
                <c:pt idx="19">
                  <c:v>78.08</c:v>
                </c:pt>
                <c:pt idx="20">
                  <c:v>77.7</c:v>
                </c:pt>
                <c:pt idx="21">
                  <c:v>77.8</c:v>
                </c:pt>
                <c:pt idx="22">
                  <c:v>78.52</c:v>
                </c:pt>
                <c:pt idx="23">
                  <c:v>78.349999999999994</c:v>
                </c:pt>
                <c:pt idx="24">
                  <c:v>79.209999999999994</c:v>
                </c:pt>
                <c:pt idx="25">
                  <c:v>79.19</c:v>
                </c:pt>
                <c:pt idx="26">
                  <c:v>79.22</c:v>
                </c:pt>
                <c:pt idx="27">
                  <c:v>79.510000000000005</c:v>
                </c:pt>
                <c:pt idx="28">
                  <c:v>79.739999999999995</c:v>
                </c:pt>
                <c:pt idx="29">
                  <c:v>79.86</c:v>
                </c:pt>
                <c:pt idx="30">
                  <c:v>80.3</c:v>
                </c:pt>
                <c:pt idx="31">
                  <c:v>80.58</c:v>
                </c:pt>
                <c:pt idx="32">
                  <c:v>80.679999999999978</c:v>
                </c:pt>
                <c:pt idx="33">
                  <c:v>80.669999999999987</c:v>
                </c:pt>
                <c:pt idx="34">
                  <c:v>81.569999999999993</c:v>
                </c:pt>
                <c:pt idx="35">
                  <c:v>81.36999999999999</c:v>
                </c:pt>
                <c:pt idx="36">
                  <c:v>82.23</c:v>
                </c:pt>
                <c:pt idx="37">
                  <c:v>82.19</c:v>
                </c:pt>
                <c:pt idx="38">
                  <c:v>82.36</c:v>
                </c:pt>
                <c:pt idx="39">
                  <c:v>82.460000000000022</c:v>
                </c:pt>
              </c:numCache>
            </c:numRef>
          </c:val>
        </c:ser>
        <c:ser>
          <c:idx val="15"/>
          <c:order val="12"/>
          <c:tx>
            <c:strRef>
              <c:f>'e0 females'!$N$3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females'!$N$4:$N$43</c:f>
              <c:numCache>
                <c:formatCode>General</c:formatCode>
                <c:ptCount val="40"/>
                <c:pt idx="0">
                  <c:v>75.510000000000005</c:v>
                </c:pt>
                <c:pt idx="1">
                  <c:v>75.19</c:v>
                </c:pt>
                <c:pt idx="2">
                  <c:v>76.19</c:v>
                </c:pt>
                <c:pt idx="3">
                  <c:v>75.910000000000025</c:v>
                </c:pt>
                <c:pt idx="4">
                  <c:v>76.290000000000006</c:v>
                </c:pt>
                <c:pt idx="5">
                  <c:v>76.14</c:v>
                </c:pt>
                <c:pt idx="6">
                  <c:v>76.72</c:v>
                </c:pt>
                <c:pt idx="7">
                  <c:v>77.179999999999978</c:v>
                </c:pt>
                <c:pt idx="8">
                  <c:v>77.34</c:v>
                </c:pt>
                <c:pt idx="9">
                  <c:v>77.98</c:v>
                </c:pt>
                <c:pt idx="10">
                  <c:v>78.64</c:v>
                </c:pt>
                <c:pt idx="11">
                  <c:v>78.84</c:v>
                </c:pt>
                <c:pt idx="12">
                  <c:v>79.440000000000026</c:v>
                </c:pt>
                <c:pt idx="13">
                  <c:v>79.22</c:v>
                </c:pt>
                <c:pt idx="14">
                  <c:v>79.81</c:v>
                </c:pt>
                <c:pt idx="15">
                  <c:v>79.739999999999995</c:v>
                </c:pt>
                <c:pt idx="16">
                  <c:v>79.959999999999994</c:v>
                </c:pt>
                <c:pt idx="17">
                  <c:v>80.36</c:v>
                </c:pt>
                <c:pt idx="18">
                  <c:v>80.36</c:v>
                </c:pt>
                <c:pt idx="19">
                  <c:v>80.55</c:v>
                </c:pt>
                <c:pt idx="20">
                  <c:v>80.569999999999993</c:v>
                </c:pt>
                <c:pt idx="21">
                  <c:v>80.73</c:v>
                </c:pt>
                <c:pt idx="22">
                  <c:v>81.36</c:v>
                </c:pt>
                <c:pt idx="23">
                  <c:v>81.410000000000025</c:v>
                </c:pt>
                <c:pt idx="24">
                  <c:v>81.75</c:v>
                </c:pt>
                <c:pt idx="25">
                  <c:v>81.83</c:v>
                </c:pt>
                <c:pt idx="26">
                  <c:v>81.960000000000022</c:v>
                </c:pt>
                <c:pt idx="27">
                  <c:v>82.31</c:v>
                </c:pt>
                <c:pt idx="28">
                  <c:v>82.31</c:v>
                </c:pt>
                <c:pt idx="29">
                  <c:v>82.35</c:v>
                </c:pt>
                <c:pt idx="30">
                  <c:v>83.03</c:v>
                </c:pt>
                <c:pt idx="31">
                  <c:v>83.32</c:v>
                </c:pt>
                <c:pt idx="32">
                  <c:v>83.36</c:v>
                </c:pt>
                <c:pt idx="33">
                  <c:v>83.149999999999991</c:v>
                </c:pt>
                <c:pt idx="34">
                  <c:v>83.88</c:v>
                </c:pt>
                <c:pt idx="35">
                  <c:v>83.8</c:v>
                </c:pt>
                <c:pt idx="36">
                  <c:v>84.55</c:v>
                </c:pt>
                <c:pt idx="37">
                  <c:v>84.47</c:v>
                </c:pt>
                <c:pt idx="38">
                  <c:v>84.669999999999987</c:v>
                </c:pt>
              </c:numCache>
            </c:numRef>
          </c:val>
        </c:ser>
        <c:ser>
          <c:idx val="16"/>
          <c:order val="13"/>
          <c:tx>
            <c:strRef>
              <c:f>'e0 females'!$O$3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females'!$O$4:$O$43</c:f>
              <c:numCache>
                <c:formatCode>General</c:formatCode>
                <c:ptCount val="40"/>
                <c:pt idx="0">
                  <c:v>77.42</c:v>
                </c:pt>
                <c:pt idx="1">
                  <c:v>77.61</c:v>
                </c:pt>
                <c:pt idx="2">
                  <c:v>77.72</c:v>
                </c:pt>
                <c:pt idx="3">
                  <c:v>77.89</c:v>
                </c:pt>
                <c:pt idx="4">
                  <c:v>78.11</c:v>
                </c:pt>
                <c:pt idx="5">
                  <c:v>78.11999999999999</c:v>
                </c:pt>
                <c:pt idx="6">
                  <c:v>78.11</c:v>
                </c:pt>
                <c:pt idx="7">
                  <c:v>78.78</c:v>
                </c:pt>
                <c:pt idx="8">
                  <c:v>78.910000000000025</c:v>
                </c:pt>
                <c:pt idx="9">
                  <c:v>78.940000000000026</c:v>
                </c:pt>
                <c:pt idx="10">
                  <c:v>79.06</c:v>
                </c:pt>
                <c:pt idx="11">
                  <c:v>79.33</c:v>
                </c:pt>
                <c:pt idx="12">
                  <c:v>79.64</c:v>
                </c:pt>
                <c:pt idx="13">
                  <c:v>79.88</c:v>
                </c:pt>
                <c:pt idx="14">
                  <c:v>80.2</c:v>
                </c:pt>
                <c:pt idx="15">
                  <c:v>79.930000000000007</c:v>
                </c:pt>
                <c:pt idx="16">
                  <c:v>80.27</c:v>
                </c:pt>
                <c:pt idx="17">
                  <c:v>80.410000000000025</c:v>
                </c:pt>
                <c:pt idx="18">
                  <c:v>80.14</c:v>
                </c:pt>
                <c:pt idx="19">
                  <c:v>80.84</c:v>
                </c:pt>
                <c:pt idx="20">
                  <c:v>80.649999999999991</c:v>
                </c:pt>
                <c:pt idx="21">
                  <c:v>80.83</c:v>
                </c:pt>
                <c:pt idx="22">
                  <c:v>81.14</c:v>
                </c:pt>
                <c:pt idx="23">
                  <c:v>81.02</c:v>
                </c:pt>
                <c:pt idx="24">
                  <c:v>81.760000000000005</c:v>
                </c:pt>
                <c:pt idx="25">
                  <c:v>81.78</c:v>
                </c:pt>
                <c:pt idx="26">
                  <c:v>81.83</c:v>
                </c:pt>
                <c:pt idx="27">
                  <c:v>82.09</c:v>
                </c:pt>
                <c:pt idx="28">
                  <c:v>82.179999999999978</c:v>
                </c:pt>
                <c:pt idx="29">
                  <c:v>82.08</c:v>
                </c:pt>
                <c:pt idx="30">
                  <c:v>82.26</c:v>
                </c:pt>
                <c:pt idx="31">
                  <c:v>82.27</c:v>
                </c:pt>
                <c:pt idx="32">
                  <c:v>82.26</c:v>
                </c:pt>
                <c:pt idx="33">
                  <c:v>82.61999999999999</c:v>
                </c:pt>
                <c:pt idx="34">
                  <c:v>82.669999999999987</c:v>
                </c:pt>
                <c:pt idx="35">
                  <c:v>82.990000000000023</c:v>
                </c:pt>
                <c:pt idx="36">
                  <c:v>83.149999999999991</c:v>
                </c:pt>
                <c:pt idx="37">
                  <c:v>83.19</c:v>
                </c:pt>
                <c:pt idx="38">
                  <c:v>83.36</c:v>
                </c:pt>
              </c:numCache>
            </c:numRef>
          </c:val>
        </c:ser>
        <c:ser>
          <c:idx val="17"/>
          <c:order val="14"/>
          <c:tx>
            <c:strRef>
              <c:f>'e0 females'!$P$3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females'!$P$4:$P$43</c:f>
              <c:numCache>
                <c:formatCode>General</c:formatCode>
                <c:ptCount val="40"/>
                <c:pt idx="0">
                  <c:v>75.06</c:v>
                </c:pt>
                <c:pt idx="1">
                  <c:v>75.48</c:v>
                </c:pt>
                <c:pt idx="2">
                  <c:v>75.149999999999991</c:v>
                </c:pt>
                <c:pt idx="3">
                  <c:v>75.349999999999994</c:v>
                </c:pt>
                <c:pt idx="4">
                  <c:v>75.53</c:v>
                </c:pt>
                <c:pt idx="5">
                  <c:v>75.790000000000006</c:v>
                </c:pt>
                <c:pt idx="6">
                  <c:v>75.75</c:v>
                </c:pt>
                <c:pt idx="7">
                  <c:v>76.25</c:v>
                </c:pt>
                <c:pt idx="8">
                  <c:v>76.2</c:v>
                </c:pt>
                <c:pt idx="9">
                  <c:v>76.28</c:v>
                </c:pt>
                <c:pt idx="10">
                  <c:v>76.72</c:v>
                </c:pt>
                <c:pt idx="11">
                  <c:v>77.03</c:v>
                </c:pt>
                <c:pt idx="12">
                  <c:v>77.08</c:v>
                </c:pt>
                <c:pt idx="13">
                  <c:v>77.36</c:v>
                </c:pt>
                <c:pt idx="14">
                  <c:v>77.73</c:v>
                </c:pt>
                <c:pt idx="15">
                  <c:v>77.52</c:v>
                </c:pt>
                <c:pt idx="16">
                  <c:v>77.86</c:v>
                </c:pt>
                <c:pt idx="17">
                  <c:v>78.19</c:v>
                </c:pt>
                <c:pt idx="18">
                  <c:v>78.25</c:v>
                </c:pt>
                <c:pt idx="19">
                  <c:v>78.25</c:v>
                </c:pt>
                <c:pt idx="20">
                  <c:v>78.73</c:v>
                </c:pt>
                <c:pt idx="21">
                  <c:v>78.819999999999993</c:v>
                </c:pt>
                <c:pt idx="22">
                  <c:v>79.19</c:v>
                </c:pt>
                <c:pt idx="23">
                  <c:v>78.930000000000007</c:v>
                </c:pt>
                <c:pt idx="24">
                  <c:v>79.510000000000005</c:v>
                </c:pt>
                <c:pt idx="25">
                  <c:v>79.38</c:v>
                </c:pt>
                <c:pt idx="26">
                  <c:v>79.61</c:v>
                </c:pt>
                <c:pt idx="27">
                  <c:v>79.760000000000005</c:v>
                </c:pt>
                <c:pt idx="28">
                  <c:v>79.88</c:v>
                </c:pt>
                <c:pt idx="29">
                  <c:v>79.900000000000006</c:v>
                </c:pt>
                <c:pt idx="30">
                  <c:v>80.410000000000025</c:v>
                </c:pt>
                <c:pt idx="31">
                  <c:v>80.58</c:v>
                </c:pt>
                <c:pt idx="32">
                  <c:v>80.679999999999978</c:v>
                </c:pt>
                <c:pt idx="33">
                  <c:v>80.59</c:v>
                </c:pt>
                <c:pt idx="34">
                  <c:v>81.169999999999987</c:v>
                </c:pt>
                <c:pt idx="35">
                  <c:v>81.38</c:v>
                </c:pt>
                <c:pt idx="36">
                  <c:v>81.78</c:v>
                </c:pt>
                <c:pt idx="37">
                  <c:v>81.93</c:v>
                </c:pt>
                <c:pt idx="38">
                  <c:v>81.98</c:v>
                </c:pt>
                <c:pt idx="39">
                  <c:v>82.6</c:v>
                </c:pt>
              </c:numCache>
            </c:numRef>
          </c:val>
        </c:ser>
        <c:ser>
          <c:idx val="18"/>
          <c:order val="15"/>
          <c:tx>
            <c:strRef>
              <c:f>'e0 females'!$Q$3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females'!$Q$4:$Q$43</c:f>
              <c:numCache>
                <c:formatCode>General</c:formatCode>
                <c:ptCount val="40"/>
                <c:pt idx="1">
                  <c:v>73.33</c:v>
                </c:pt>
                <c:pt idx="2">
                  <c:v>73.66</c:v>
                </c:pt>
                <c:pt idx="3">
                  <c:v>73.64</c:v>
                </c:pt>
                <c:pt idx="4">
                  <c:v>73.540000000000006</c:v>
                </c:pt>
                <c:pt idx="5">
                  <c:v>73.940000000000026</c:v>
                </c:pt>
                <c:pt idx="6">
                  <c:v>74.14</c:v>
                </c:pt>
                <c:pt idx="7">
                  <c:v>74.14</c:v>
                </c:pt>
                <c:pt idx="8">
                  <c:v>74.23</c:v>
                </c:pt>
                <c:pt idx="9">
                  <c:v>74.3</c:v>
                </c:pt>
                <c:pt idx="10">
                  <c:v>73.92</c:v>
                </c:pt>
                <c:pt idx="11">
                  <c:v>74.3</c:v>
                </c:pt>
                <c:pt idx="12">
                  <c:v>74.400000000000006</c:v>
                </c:pt>
                <c:pt idx="13">
                  <c:v>74.25</c:v>
                </c:pt>
                <c:pt idx="14">
                  <c:v>74.179999999999978</c:v>
                </c:pt>
                <c:pt idx="16">
                  <c:v>74.78</c:v>
                </c:pt>
                <c:pt idx="17">
                  <c:v>75.290000000000006</c:v>
                </c:pt>
                <c:pt idx="18">
                  <c:v>75.440000000000026</c:v>
                </c:pt>
                <c:pt idx="19">
                  <c:v>75.489999999999995</c:v>
                </c:pt>
                <c:pt idx="20">
                  <c:v>75.540000000000006</c:v>
                </c:pt>
                <c:pt idx="21">
                  <c:v>75.86</c:v>
                </c:pt>
                <c:pt idx="22">
                  <c:v>76.319999999999993</c:v>
                </c:pt>
                <c:pt idx="23">
                  <c:v>76.53</c:v>
                </c:pt>
                <c:pt idx="24">
                  <c:v>76.739999999999995</c:v>
                </c:pt>
                <c:pt idx="25">
                  <c:v>76.81</c:v>
                </c:pt>
                <c:pt idx="26">
                  <c:v>77.55</c:v>
                </c:pt>
                <c:pt idx="27">
                  <c:v>77.64</c:v>
                </c:pt>
                <c:pt idx="28">
                  <c:v>78.19</c:v>
                </c:pt>
                <c:pt idx="29">
                  <c:v>78.290000000000006</c:v>
                </c:pt>
                <c:pt idx="30">
                  <c:v>78.61</c:v>
                </c:pt>
                <c:pt idx="31">
                  <c:v>78.66</c:v>
                </c:pt>
                <c:pt idx="32">
                  <c:v>78.790000000000006</c:v>
                </c:pt>
                <c:pt idx="33">
                  <c:v>78.649999999999991</c:v>
                </c:pt>
                <c:pt idx="34">
                  <c:v>79.239999999999995</c:v>
                </c:pt>
                <c:pt idx="35">
                  <c:v>79.319999999999993</c:v>
                </c:pt>
                <c:pt idx="36">
                  <c:v>80</c:v>
                </c:pt>
                <c:pt idx="37">
                  <c:v>80.3</c:v>
                </c:pt>
                <c:pt idx="38">
                  <c:v>80.61</c:v>
                </c:pt>
                <c:pt idx="39">
                  <c:v>80.599999999999994</c:v>
                </c:pt>
              </c:numCache>
            </c:numRef>
          </c:val>
        </c:ser>
        <c:ser>
          <c:idx val="20"/>
          <c:order val="16"/>
          <c:tx>
            <c:strRef>
              <c:f>'e0 females'!$S$3</c:f>
              <c:strCache>
                <c:ptCount val="1"/>
                <c:pt idx="0">
                  <c:v>Hungary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females'!$S$4:$S$43</c:f>
              <c:numCache>
                <c:formatCode>General</c:formatCode>
                <c:ptCount val="40"/>
                <c:pt idx="0">
                  <c:v>72.209999999999994</c:v>
                </c:pt>
                <c:pt idx="1">
                  <c:v>72.179999999999978</c:v>
                </c:pt>
                <c:pt idx="2">
                  <c:v>72.72</c:v>
                </c:pt>
                <c:pt idx="3">
                  <c:v>72.63</c:v>
                </c:pt>
                <c:pt idx="4">
                  <c:v>72.55</c:v>
                </c:pt>
                <c:pt idx="5">
                  <c:v>72.55</c:v>
                </c:pt>
                <c:pt idx="6">
                  <c:v>72.61</c:v>
                </c:pt>
                <c:pt idx="7">
                  <c:v>73.11</c:v>
                </c:pt>
                <c:pt idx="8">
                  <c:v>72.78</c:v>
                </c:pt>
                <c:pt idx="9">
                  <c:v>73.169999999999987</c:v>
                </c:pt>
                <c:pt idx="10">
                  <c:v>72.819999999999993</c:v>
                </c:pt>
                <c:pt idx="11">
                  <c:v>73.040000000000006</c:v>
                </c:pt>
                <c:pt idx="12">
                  <c:v>73.28</c:v>
                </c:pt>
                <c:pt idx="13">
                  <c:v>73.069999999999993</c:v>
                </c:pt>
                <c:pt idx="14">
                  <c:v>73.31</c:v>
                </c:pt>
                <c:pt idx="15">
                  <c:v>73.27</c:v>
                </c:pt>
                <c:pt idx="16">
                  <c:v>73.38</c:v>
                </c:pt>
                <c:pt idx="17">
                  <c:v>73.930000000000007</c:v>
                </c:pt>
                <c:pt idx="18">
                  <c:v>74.22</c:v>
                </c:pt>
                <c:pt idx="19">
                  <c:v>73.989999999999995</c:v>
                </c:pt>
                <c:pt idx="20">
                  <c:v>73.88</c:v>
                </c:pt>
                <c:pt idx="21">
                  <c:v>74.05</c:v>
                </c:pt>
                <c:pt idx="22">
                  <c:v>73.95</c:v>
                </c:pt>
                <c:pt idx="23">
                  <c:v>73.98</c:v>
                </c:pt>
                <c:pt idx="24">
                  <c:v>74.510000000000005</c:v>
                </c:pt>
                <c:pt idx="25">
                  <c:v>74.84</c:v>
                </c:pt>
                <c:pt idx="26">
                  <c:v>75.069999999999993</c:v>
                </c:pt>
                <c:pt idx="27">
                  <c:v>75.540000000000006</c:v>
                </c:pt>
                <c:pt idx="28">
                  <c:v>75.61</c:v>
                </c:pt>
                <c:pt idx="29">
                  <c:v>75.59</c:v>
                </c:pt>
                <c:pt idx="30">
                  <c:v>76.25</c:v>
                </c:pt>
                <c:pt idx="31">
                  <c:v>76.760000000000005</c:v>
                </c:pt>
                <c:pt idx="32">
                  <c:v>76.84</c:v>
                </c:pt>
                <c:pt idx="33">
                  <c:v>76.75</c:v>
                </c:pt>
                <c:pt idx="34">
                  <c:v>77.23</c:v>
                </c:pt>
                <c:pt idx="35">
                  <c:v>77.23</c:v>
                </c:pt>
                <c:pt idx="36">
                  <c:v>77.83</c:v>
                </c:pt>
                <c:pt idx="37">
                  <c:v>77.81</c:v>
                </c:pt>
                <c:pt idx="38">
                  <c:v>78.319999999999993</c:v>
                </c:pt>
                <c:pt idx="39">
                  <c:v>78.47</c:v>
                </c:pt>
              </c:numCache>
            </c:numRef>
          </c:val>
        </c:ser>
        <c:ser>
          <c:idx val="23"/>
          <c:order val="17"/>
          <c:tx>
            <c:strRef>
              <c:f>'e0 females'!$V$3</c:f>
              <c:strCache>
                <c:ptCount val="1"/>
                <c:pt idx="0">
                  <c:v>Poland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females'!$V$4:$V$43</c:f>
              <c:numCache>
                <c:formatCode>General</c:formatCode>
                <c:ptCount val="40"/>
                <c:pt idx="0">
                  <c:v>73.11999999999999</c:v>
                </c:pt>
                <c:pt idx="1">
                  <c:v>73.169999999999987</c:v>
                </c:pt>
                <c:pt idx="2">
                  <c:v>74.2</c:v>
                </c:pt>
                <c:pt idx="3">
                  <c:v>74.33</c:v>
                </c:pt>
                <c:pt idx="4">
                  <c:v>74.7</c:v>
                </c:pt>
                <c:pt idx="5">
                  <c:v>74.34</c:v>
                </c:pt>
                <c:pt idx="6">
                  <c:v>74.56</c:v>
                </c:pt>
                <c:pt idx="7">
                  <c:v>74.61</c:v>
                </c:pt>
                <c:pt idx="8">
                  <c:v>74.649999999999991</c:v>
                </c:pt>
                <c:pt idx="9">
                  <c:v>74.98</c:v>
                </c:pt>
                <c:pt idx="10">
                  <c:v>74.5</c:v>
                </c:pt>
                <c:pt idx="11">
                  <c:v>75.290000000000006</c:v>
                </c:pt>
                <c:pt idx="12">
                  <c:v>75.260000000000005</c:v>
                </c:pt>
                <c:pt idx="13">
                  <c:v>75.169999999999987</c:v>
                </c:pt>
                <c:pt idx="14">
                  <c:v>74.940000000000026</c:v>
                </c:pt>
                <c:pt idx="15">
                  <c:v>74.760000000000005</c:v>
                </c:pt>
                <c:pt idx="16">
                  <c:v>75.08</c:v>
                </c:pt>
                <c:pt idx="17">
                  <c:v>75.149999999999991</c:v>
                </c:pt>
                <c:pt idx="18">
                  <c:v>75.55</c:v>
                </c:pt>
                <c:pt idx="19">
                  <c:v>75.430000000000007</c:v>
                </c:pt>
                <c:pt idx="20">
                  <c:v>75.28</c:v>
                </c:pt>
                <c:pt idx="21">
                  <c:v>75.099999999999994</c:v>
                </c:pt>
                <c:pt idx="22">
                  <c:v>75.53</c:v>
                </c:pt>
                <c:pt idx="23">
                  <c:v>75.819999999999993</c:v>
                </c:pt>
                <c:pt idx="24">
                  <c:v>76.08</c:v>
                </c:pt>
                <c:pt idx="25">
                  <c:v>76.42</c:v>
                </c:pt>
                <c:pt idx="26">
                  <c:v>76.599999999999994</c:v>
                </c:pt>
                <c:pt idx="27">
                  <c:v>76.989999999999995</c:v>
                </c:pt>
                <c:pt idx="28">
                  <c:v>77.34</c:v>
                </c:pt>
                <c:pt idx="29">
                  <c:v>77.459999999999994</c:v>
                </c:pt>
                <c:pt idx="30">
                  <c:v>77.95</c:v>
                </c:pt>
                <c:pt idx="31">
                  <c:v>78.33</c:v>
                </c:pt>
                <c:pt idx="32">
                  <c:v>78.73</c:v>
                </c:pt>
                <c:pt idx="33">
                  <c:v>78.849999999999994</c:v>
                </c:pt>
                <c:pt idx="34">
                  <c:v>79.19</c:v>
                </c:pt>
                <c:pt idx="35">
                  <c:v>79.3</c:v>
                </c:pt>
                <c:pt idx="36">
                  <c:v>79.55</c:v>
                </c:pt>
                <c:pt idx="37">
                  <c:v>79.63</c:v>
                </c:pt>
                <c:pt idx="38">
                  <c:v>79.819999999999993</c:v>
                </c:pt>
                <c:pt idx="39">
                  <c:v>79.92</c:v>
                </c:pt>
              </c:numCache>
            </c:numRef>
          </c:val>
        </c:ser>
        <c:ser>
          <c:idx val="2"/>
          <c:order val="18"/>
          <c:tx>
            <c:strRef>
              <c:f>'e0 females'!$X$3</c:f>
              <c:strCache>
                <c:ptCount val="1"/>
                <c:pt idx="0">
                  <c:v>Slovakia HMD</c:v>
                </c:pt>
              </c:strCache>
            </c:strRef>
          </c:tx>
          <c:spPr>
            <a:ln w="25400" cmpd="sng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females'!$X$4:$X$43</c:f>
              <c:numCache>
                <c:formatCode>General</c:formatCode>
                <c:ptCount val="40"/>
                <c:pt idx="0">
                  <c:v>72.930000000000007</c:v>
                </c:pt>
                <c:pt idx="1">
                  <c:v>73.260000000000005</c:v>
                </c:pt>
                <c:pt idx="2">
                  <c:v>73.849999999999994</c:v>
                </c:pt>
                <c:pt idx="3">
                  <c:v>73.400000000000006</c:v>
                </c:pt>
                <c:pt idx="4">
                  <c:v>73.7</c:v>
                </c:pt>
                <c:pt idx="5">
                  <c:v>73.930000000000007</c:v>
                </c:pt>
                <c:pt idx="6">
                  <c:v>74.09</c:v>
                </c:pt>
                <c:pt idx="7">
                  <c:v>74.28</c:v>
                </c:pt>
                <c:pt idx="8">
                  <c:v>74.11999999999999</c:v>
                </c:pt>
                <c:pt idx="9">
                  <c:v>74.56</c:v>
                </c:pt>
                <c:pt idx="10">
                  <c:v>74.260000000000005</c:v>
                </c:pt>
                <c:pt idx="11">
                  <c:v>74.7</c:v>
                </c:pt>
                <c:pt idx="12">
                  <c:v>74.760000000000005</c:v>
                </c:pt>
                <c:pt idx="13">
                  <c:v>74.52</c:v>
                </c:pt>
                <c:pt idx="14">
                  <c:v>74.89</c:v>
                </c:pt>
                <c:pt idx="15">
                  <c:v>74.75</c:v>
                </c:pt>
                <c:pt idx="16">
                  <c:v>74.92</c:v>
                </c:pt>
                <c:pt idx="17">
                  <c:v>75.099999999999994</c:v>
                </c:pt>
                <c:pt idx="18">
                  <c:v>75.440000000000026</c:v>
                </c:pt>
                <c:pt idx="19">
                  <c:v>75.290000000000006</c:v>
                </c:pt>
                <c:pt idx="20">
                  <c:v>75.39</c:v>
                </c:pt>
                <c:pt idx="21">
                  <c:v>75.25</c:v>
                </c:pt>
                <c:pt idx="22">
                  <c:v>75.86999999999999</c:v>
                </c:pt>
                <c:pt idx="23">
                  <c:v>76.14</c:v>
                </c:pt>
                <c:pt idx="24">
                  <c:v>76.47</c:v>
                </c:pt>
                <c:pt idx="25">
                  <c:v>76.31</c:v>
                </c:pt>
                <c:pt idx="26">
                  <c:v>76.81</c:v>
                </c:pt>
                <c:pt idx="27">
                  <c:v>76.7</c:v>
                </c:pt>
                <c:pt idx="28">
                  <c:v>76.78</c:v>
                </c:pt>
                <c:pt idx="29">
                  <c:v>77.14</c:v>
                </c:pt>
                <c:pt idx="30">
                  <c:v>77.33</c:v>
                </c:pt>
                <c:pt idx="31">
                  <c:v>77.7</c:v>
                </c:pt>
                <c:pt idx="32">
                  <c:v>77.739999999999995</c:v>
                </c:pt>
                <c:pt idx="33">
                  <c:v>77.83</c:v>
                </c:pt>
                <c:pt idx="34">
                  <c:v>78.06</c:v>
                </c:pt>
                <c:pt idx="35">
                  <c:v>78.11</c:v>
                </c:pt>
                <c:pt idx="36">
                  <c:v>78.400000000000006</c:v>
                </c:pt>
                <c:pt idx="37">
                  <c:v>78.36</c:v>
                </c:pt>
                <c:pt idx="38">
                  <c:v>78.86</c:v>
                </c:pt>
              </c:numCache>
            </c:numRef>
          </c:val>
        </c:ser>
        <c:ser>
          <c:idx val="27"/>
          <c:order val="19"/>
          <c:tx>
            <c:strRef>
              <c:f>'e0 females'!$AB$3</c:f>
              <c:strCache>
                <c:ptCount val="1"/>
                <c:pt idx="0">
                  <c:v>W Europe marker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16707913508315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500"/>
                      <a:t>Western Europe</a:t>
                    </a:r>
                  </a:p>
                </c:rich>
              </c:tx>
              <c:showVal val="1"/>
            </c:dLbl>
            <c:showVal val="1"/>
          </c:dLbls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females'!$AB$4:$AB$43</c:f>
              <c:numCache>
                <c:formatCode>General</c:formatCode>
                <c:ptCount val="40"/>
                <c:pt idx="2">
                  <c:v>62.4</c:v>
                </c:pt>
                <c:pt idx="3">
                  <c:v>62.4</c:v>
                </c:pt>
                <c:pt idx="4">
                  <c:v>62.4</c:v>
                </c:pt>
                <c:pt idx="5">
                  <c:v>62.4</c:v>
                </c:pt>
                <c:pt idx="6">
                  <c:v>62.4</c:v>
                </c:pt>
              </c:numCache>
            </c:numRef>
          </c:val>
        </c:ser>
        <c:ser>
          <c:idx val="29"/>
          <c:order val="20"/>
          <c:tx>
            <c:strRef>
              <c:f>'e0 females'!$AD$3</c:f>
              <c:strCache>
                <c:ptCount val="1"/>
                <c:pt idx="0">
                  <c:v>CEE marker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dLbls>
            <c:dLbl>
              <c:idx val="19"/>
              <c:layout>
                <c:manualLayout>
                  <c:x val="6.99672618780434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500"/>
                      <a:t>Central and Eastern Europe</a:t>
                    </a:r>
                  </a:p>
                </c:rich>
              </c:tx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showVal val="1"/>
          </c:dLbls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females'!$AD$4:$AD$43</c:f>
              <c:numCache>
                <c:formatCode>General</c:formatCode>
                <c:ptCount val="40"/>
                <c:pt idx="19">
                  <c:v>63.2</c:v>
                </c:pt>
                <c:pt idx="20">
                  <c:v>63.2</c:v>
                </c:pt>
                <c:pt idx="21">
                  <c:v>63.2</c:v>
                </c:pt>
                <c:pt idx="22">
                  <c:v>63.2</c:v>
                </c:pt>
                <c:pt idx="23">
                  <c:v>63.2</c:v>
                </c:pt>
              </c:numCache>
            </c:numRef>
          </c:val>
        </c:ser>
        <c:marker val="1"/>
        <c:axId val="95928704"/>
        <c:axId val="95930240"/>
      </c:lineChart>
      <c:lineChart>
        <c:grouping val="standard"/>
        <c:ser>
          <c:idx val="3"/>
          <c:order val="0"/>
          <c:tx>
            <c:strRef>
              <c:f>'e0 females'!$B$3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females'!$B$4:$B$43</c:f>
              <c:numCache>
                <c:formatCode>General</c:formatCode>
                <c:ptCount val="40"/>
                <c:pt idx="0">
                  <c:v>74.239999999999995</c:v>
                </c:pt>
                <c:pt idx="1">
                  <c:v>74.45</c:v>
                </c:pt>
                <c:pt idx="2">
                  <c:v>74.78</c:v>
                </c:pt>
                <c:pt idx="3">
                  <c:v>74.989999999999995</c:v>
                </c:pt>
                <c:pt idx="4">
                  <c:v>75.28</c:v>
                </c:pt>
                <c:pt idx="5">
                  <c:v>75.31</c:v>
                </c:pt>
                <c:pt idx="6">
                  <c:v>75.569999999999993</c:v>
                </c:pt>
                <c:pt idx="7">
                  <c:v>76.260000000000005</c:v>
                </c:pt>
                <c:pt idx="8">
                  <c:v>76.14</c:v>
                </c:pt>
                <c:pt idx="9">
                  <c:v>76.66</c:v>
                </c:pt>
                <c:pt idx="10">
                  <c:v>76.649999999999991</c:v>
                </c:pt>
                <c:pt idx="11">
                  <c:v>77.08</c:v>
                </c:pt>
                <c:pt idx="12">
                  <c:v>77.260000000000005</c:v>
                </c:pt>
                <c:pt idx="13">
                  <c:v>77.16</c:v>
                </c:pt>
                <c:pt idx="14">
                  <c:v>77.819999999999993</c:v>
                </c:pt>
                <c:pt idx="15">
                  <c:v>78.149999999999991</c:v>
                </c:pt>
                <c:pt idx="16">
                  <c:v>78.239999999999995</c:v>
                </c:pt>
                <c:pt idx="17">
                  <c:v>78.930000000000007</c:v>
                </c:pt>
                <c:pt idx="18">
                  <c:v>79.2</c:v>
                </c:pt>
                <c:pt idx="19">
                  <c:v>79.149999999999991</c:v>
                </c:pt>
                <c:pt idx="20">
                  <c:v>79.64</c:v>
                </c:pt>
                <c:pt idx="21">
                  <c:v>79.77</c:v>
                </c:pt>
                <c:pt idx="22">
                  <c:v>79.940000000000026</c:v>
                </c:pt>
                <c:pt idx="23">
                  <c:v>79.95</c:v>
                </c:pt>
                <c:pt idx="24">
                  <c:v>80.260000000000005</c:v>
                </c:pt>
                <c:pt idx="25">
                  <c:v>80.48</c:v>
                </c:pt>
                <c:pt idx="26">
                  <c:v>80.760000000000005</c:v>
                </c:pt>
                <c:pt idx="27">
                  <c:v>80.760000000000005</c:v>
                </c:pt>
                <c:pt idx="28">
                  <c:v>80.8</c:v>
                </c:pt>
                <c:pt idx="29">
                  <c:v>81.069999999999993</c:v>
                </c:pt>
                <c:pt idx="34">
                  <c:v>81.97</c:v>
                </c:pt>
                <c:pt idx="35">
                  <c:v>81.98</c:v>
                </c:pt>
              </c:numCache>
            </c:numRef>
          </c:val>
        </c:ser>
        <c:marker val="1"/>
        <c:axId val="96015488"/>
        <c:axId val="95931776"/>
      </c:lineChart>
      <c:catAx>
        <c:axId val="95928704"/>
        <c:scaling>
          <c:orientation val="minMax"/>
        </c:scaling>
        <c:axPos val="b"/>
        <c:numFmt formatCode="General" sourceLinked="1"/>
        <c:tickLblPos val="nextTo"/>
        <c:crossAx val="95930240"/>
        <c:crosses val="autoZero"/>
        <c:auto val="1"/>
        <c:lblAlgn val="ctr"/>
        <c:lblOffset val="100"/>
      </c:catAx>
      <c:valAx>
        <c:axId val="95930240"/>
        <c:scaling>
          <c:orientation val="minMax"/>
          <c:max val="90"/>
          <c:min val="55"/>
        </c:scaling>
        <c:delete val="1"/>
        <c:axPos val="l"/>
        <c:majorGridlines/>
        <c:numFmt formatCode="General" sourceLinked="1"/>
        <c:tickLblPos val="none"/>
        <c:crossAx val="95928704"/>
        <c:crosses val="autoZero"/>
        <c:crossBetween val="between"/>
      </c:valAx>
      <c:valAx>
        <c:axId val="95931776"/>
        <c:scaling>
          <c:orientation val="minMax"/>
          <c:max val="90"/>
          <c:min val="55"/>
        </c:scaling>
        <c:axPos val="r"/>
        <c:numFmt formatCode="General" sourceLinked="1"/>
        <c:tickLblPos val="nextTo"/>
        <c:crossAx val="96015488"/>
        <c:crosses val="max"/>
        <c:crossBetween val="between"/>
      </c:valAx>
      <c:catAx>
        <c:axId val="96015488"/>
        <c:scaling>
          <c:orientation val="minMax"/>
        </c:scaling>
        <c:delete val="1"/>
        <c:axPos val="b"/>
        <c:numFmt formatCode="General" sourceLinked="1"/>
        <c:tickLblPos val="none"/>
        <c:crossAx val="95931776"/>
        <c:crosses val="autoZero"/>
        <c:auto val="1"/>
        <c:lblAlgn val="ctr"/>
        <c:lblOffset val="100"/>
      </c:catAx>
      <c:spPr>
        <a:ln>
          <a:solidFill>
            <a:srgbClr val="585858"/>
          </a:solidFill>
        </a:ln>
      </c:spPr>
    </c:plotArea>
    <c:plotVisOnly val="1"/>
  </c:chart>
  <c:spPr>
    <a:noFill/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600"/>
              <a:t>Males</a:t>
            </a:r>
          </a:p>
        </c:rich>
      </c:tx>
      <c:layout>
        <c:manualLayout>
          <c:xMode val="edge"/>
          <c:yMode val="edge"/>
          <c:x val="0.1159946228425001"/>
          <c:y val="3.8951228695671476E-2"/>
        </c:manualLayout>
      </c:layout>
      <c:overlay val="1"/>
    </c:title>
    <c:plotArea>
      <c:layout/>
      <c:lineChart>
        <c:grouping val="standard"/>
        <c:ser>
          <c:idx val="3"/>
          <c:order val="0"/>
          <c:tx>
            <c:strRef>
              <c:f>'e0 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males'!$B$4:$B$43</c:f>
              <c:numCache>
                <c:formatCode>General</c:formatCode>
                <c:ptCount val="40"/>
                <c:pt idx="0">
                  <c:v>67.88</c:v>
                </c:pt>
                <c:pt idx="1">
                  <c:v>67.930000000000007</c:v>
                </c:pt>
                <c:pt idx="2">
                  <c:v>68.209999999999994</c:v>
                </c:pt>
                <c:pt idx="3">
                  <c:v>68.42</c:v>
                </c:pt>
                <c:pt idx="4">
                  <c:v>68.790000000000006</c:v>
                </c:pt>
                <c:pt idx="5">
                  <c:v>68.84</c:v>
                </c:pt>
                <c:pt idx="6">
                  <c:v>68.97</c:v>
                </c:pt>
                <c:pt idx="7">
                  <c:v>69.58</c:v>
                </c:pt>
                <c:pt idx="8">
                  <c:v>69.430000000000007</c:v>
                </c:pt>
                <c:pt idx="9">
                  <c:v>69.989999999999995</c:v>
                </c:pt>
                <c:pt idx="10">
                  <c:v>69.8</c:v>
                </c:pt>
                <c:pt idx="11">
                  <c:v>70.14</c:v>
                </c:pt>
                <c:pt idx="12">
                  <c:v>70.489999999999995</c:v>
                </c:pt>
                <c:pt idx="13">
                  <c:v>70.56</c:v>
                </c:pt>
                <c:pt idx="14">
                  <c:v>70.88</c:v>
                </c:pt>
                <c:pt idx="15">
                  <c:v>71.179999999999978</c:v>
                </c:pt>
                <c:pt idx="16">
                  <c:v>71.410000000000025</c:v>
                </c:pt>
                <c:pt idx="17">
                  <c:v>72.02</c:v>
                </c:pt>
                <c:pt idx="18">
                  <c:v>72.290000000000006</c:v>
                </c:pt>
                <c:pt idx="19">
                  <c:v>72.36999999999999</c:v>
                </c:pt>
                <c:pt idx="20">
                  <c:v>72.8</c:v>
                </c:pt>
                <c:pt idx="21">
                  <c:v>72.959999999999994</c:v>
                </c:pt>
                <c:pt idx="22">
                  <c:v>73.06</c:v>
                </c:pt>
                <c:pt idx="23">
                  <c:v>72.98</c:v>
                </c:pt>
                <c:pt idx="24">
                  <c:v>73.42</c:v>
                </c:pt>
                <c:pt idx="25">
                  <c:v>73.56</c:v>
                </c:pt>
                <c:pt idx="26">
                  <c:v>73.97</c:v>
                </c:pt>
                <c:pt idx="27">
                  <c:v>74.23</c:v>
                </c:pt>
                <c:pt idx="28">
                  <c:v>74.48</c:v>
                </c:pt>
                <c:pt idx="29">
                  <c:v>74.56</c:v>
                </c:pt>
                <c:pt idx="34">
                  <c:v>76.149999999999991</c:v>
                </c:pt>
                <c:pt idx="35">
                  <c:v>76.31</c:v>
                </c:pt>
              </c:numCache>
            </c:numRef>
          </c:val>
        </c:ser>
        <c:ser>
          <c:idx val="4"/>
          <c:order val="1"/>
          <c:tx>
            <c:strRef>
              <c:f>'e0 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males'!$C$4:$C$43</c:f>
              <c:numCache>
                <c:formatCode>General</c:formatCode>
                <c:ptCount val="40"/>
                <c:pt idx="0">
                  <c:v>70.88</c:v>
                </c:pt>
                <c:pt idx="1">
                  <c:v>70.8</c:v>
                </c:pt>
                <c:pt idx="2">
                  <c:v>70.8</c:v>
                </c:pt>
                <c:pt idx="3">
                  <c:v>70.959999999999994</c:v>
                </c:pt>
                <c:pt idx="4">
                  <c:v>70.940000000000026</c:v>
                </c:pt>
                <c:pt idx="5">
                  <c:v>71.28</c:v>
                </c:pt>
                <c:pt idx="6">
                  <c:v>70.930000000000007</c:v>
                </c:pt>
                <c:pt idx="7">
                  <c:v>71.73</c:v>
                </c:pt>
                <c:pt idx="8">
                  <c:v>71.510000000000005</c:v>
                </c:pt>
                <c:pt idx="9">
                  <c:v>71.19</c:v>
                </c:pt>
                <c:pt idx="10">
                  <c:v>71.169999999999987</c:v>
                </c:pt>
                <c:pt idx="11">
                  <c:v>71.25</c:v>
                </c:pt>
                <c:pt idx="12">
                  <c:v>71.599999999999994</c:v>
                </c:pt>
                <c:pt idx="13">
                  <c:v>71.440000000000026</c:v>
                </c:pt>
                <c:pt idx="14">
                  <c:v>71.649999999999991</c:v>
                </c:pt>
                <c:pt idx="15">
                  <c:v>71.53</c:v>
                </c:pt>
                <c:pt idx="16">
                  <c:v>71.77</c:v>
                </c:pt>
                <c:pt idx="17">
                  <c:v>71.739999999999995</c:v>
                </c:pt>
                <c:pt idx="18">
                  <c:v>72.040000000000006</c:v>
                </c:pt>
                <c:pt idx="19">
                  <c:v>71.98</c:v>
                </c:pt>
                <c:pt idx="20">
                  <c:v>72.02</c:v>
                </c:pt>
                <c:pt idx="21">
                  <c:v>72.47</c:v>
                </c:pt>
                <c:pt idx="22">
                  <c:v>72.56</c:v>
                </c:pt>
                <c:pt idx="23">
                  <c:v>72.59</c:v>
                </c:pt>
                <c:pt idx="24">
                  <c:v>72.78</c:v>
                </c:pt>
                <c:pt idx="25">
                  <c:v>72.72</c:v>
                </c:pt>
                <c:pt idx="26">
                  <c:v>73.05</c:v>
                </c:pt>
                <c:pt idx="27">
                  <c:v>73.56</c:v>
                </c:pt>
                <c:pt idx="28">
                  <c:v>73.940000000000026</c:v>
                </c:pt>
                <c:pt idx="29">
                  <c:v>74.2</c:v>
                </c:pt>
                <c:pt idx="30">
                  <c:v>74.440000000000026</c:v>
                </c:pt>
                <c:pt idx="31">
                  <c:v>74.669999999999987</c:v>
                </c:pt>
                <c:pt idx="32">
                  <c:v>74.8</c:v>
                </c:pt>
                <c:pt idx="33">
                  <c:v>75.28</c:v>
                </c:pt>
                <c:pt idx="34">
                  <c:v>75.14</c:v>
                </c:pt>
                <c:pt idx="35">
                  <c:v>75.940000000000026</c:v>
                </c:pt>
                <c:pt idx="36">
                  <c:v>75.910000000000025</c:v>
                </c:pt>
                <c:pt idx="37">
                  <c:v>76.13</c:v>
                </c:pt>
                <c:pt idx="38">
                  <c:v>76.48</c:v>
                </c:pt>
              </c:numCache>
            </c:numRef>
          </c:val>
        </c:ser>
        <c:ser>
          <c:idx val="5"/>
          <c:order val="2"/>
          <c:tx>
            <c:strRef>
              <c:f>'e0 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males'!$D$4:$D$43</c:f>
              <c:numCache>
                <c:formatCode>General</c:formatCode>
                <c:ptCount val="40"/>
                <c:pt idx="0">
                  <c:v>66.209999999999994</c:v>
                </c:pt>
                <c:pt idx="1">
                  <c:v>66.05</c:v>
                </c:pt>
                <c:pt idx="2">
                  <c:v>66.61999999999999</c:v>
                </c:pt>
                <c:pt idx="3">
                  <c:v>67.02</c:v>
                </c:pt>
                <c:pt idx="4">
                  <c:v>67.010000000000005</c:v>
                </c:pt>
                <c:pt idx="5">
                  <c:v>67.47</c:v>
                </c:pt>
                <c:pt idx="6">
                  <c:v>67.599999999999994</c:v>
                </c:pt>
                <c:pt idx="7">
                  <c:v>67.95</c:v>
                </c:pt>
                <c:pt idx="8">
                  <c:v>68.58</c:v>
                </c:pt>
                <c:pt idx="9">
                  <c:v>69.010000000000005</c:v>
                </c:pt>
                <c:pt idx="10">
                  <c:v>69.25</c:v>
                </c:pt>
                <c:pt idx="11">
                  <c:v>69.64</c:v>
                </c:pt>
                <c:pt idx="12">
                  <c:v>70.27</c:v>
                </c:pt>
                <c:pt idx="13">
                  <c:v>70.27</c:v>
                </c:pt>
                <c:pt idx="14">
                  <c:v>70.569999999999993</c:v>
                </c:pt>
                <c:pt idx="15">
                  <c:v>70.13</c:v>
                </c:pt>
                <c:pt idx="16">
                  <c:v>70.599999999999994</c:v>
                </c:pt>
                <c:pt idx="17">
                  <c:v>70.77</c:v>
                </c:pt>
                <c:pt idx="18">
                  <c:v>70.75</c:v>
                </c:pt>
                <c:pt idx="19">
                  <c:v>70.95</c:v>
                </c:pt>
                <c:pt idx="20">
                  <c:v>71.02</c:v>
                </c:pt>
                <c:pt idx="21">
                  <c:v>71.430000000000007</c:v>
                </c:pt>
                <c:pt idx="22">
                  <c:v>71.78</c:v>
                </c:pt>
                <c:pt idx="23">
                  <c:v>72.19</c:v>
                </c:pt>
                <c:pt idx="24">
                  <c:v>72.95</c:v>
                </c:pt>
                <c:pt idx="25">
                  <c:v>72.89</c:v>
                </c:pt>
                <c:pt idx="26">
                  <c:v>73.16</c:v>
                </c:pt>
                <c:pt idx="27">
                  <c:v>73.55</c:v>
                </c:pt>
                <c:pt idx="28">
                  <c:v>73.649999999999991</c:v>
                </c:pt>
                <c:pt idx="29">
                  <c:v>73.849999999999994</c:v>
                </c:pt>
                <c:pt idx="30">
                  <c:v>74.290000000000006</c:v>
                </c:pt>
                <c:pt idx="31">
                  <c:v>74.72</c:v>
                </c:pt>
                <c:pt idx="32">
                  <c:v>75.02</c:v>
                </c:pt>
                <c:pt idx="33">
                  <c:v>75.25</c:v>
                </c:pt>
                <c:pt idx="34">
                  <c:v>75.39</c:v>
                </c:pt>
                <c:pt idx="35">
                  <c:v>75.81</c:v>
                </c:pt>
                <c:pt idx="36">
                  <c:v>76.02</c:v>
                </c:pt>
                <c:pt idx="37">
                  <c:v>76.09</c:v>
                </c:pt>
                <c:pt idx="38">
                  <c:v>76.599999999999994</c:v>
                </c:pt>
                <c:pt idx="39">
                  <c:v>76.739999999999995</c:v>
                </c:pt>
              </c:numCache>
            </c:numRef>
          </c:val>
        </c:ser>
        <c:ser>
          <c:idx val="6"/>
          <c:order val="3"/>
          <c:tx>
            <c:strRef>
              <c:f>'e0 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males'!$E$4:$E$43</c:f>
              <c:numCache>
                <c:formatCode>General</c:formatCode>
                <c:ptCount val="40"/>
                <c:pt idx="0">
                  <c:v>69.14</c:v>
                </c:pt>
                <c:pt idx="1">
                  <c:v>69.05</c:v>
                </c:pt>
                <c:pt idx="2">
                  <c:v>69.169999999999987</c:v>
                </c:pt>
                <c:pt idx="3">
                  <c:v>69.510000000000005</c:v>
                </c:pt>
                <c:pt idx="4">
                  <c:v>69.540000000000006</c:v>
                </c:pt>
                <c:pt idx="5">
                  <c:v>69.55</c:v>
                </c:pt>
                <c:pt idx="6">
                  <c:v>69.739999999999995</c:v>
                </c:pt>
                <c:pt idx="7">
                  <c:v>70.3</c:v>
                </c:pt>
                <c:pt idx="8">
                  <c:v>70.410000000000025</c:v>
                </c:pt>
                <c:pt idx="9">
                  <c:v>70.679999999999978</c:v>
                </c:pt>
                <c:pt idx="10">
                  <c:v>70.8</c:v>
                </c:pt>
                <c:pt idx="11">
                  <c:v>70.989999999999995</c:v>
                </c:pt>
                <c:pt idx="12">
                  <c:v>71.290000000000006</c:v>
                </c:pt>
                <c:pt idx="13">
                  <c:v>71.290000000000006</c:v>
                </c:pt>
                <c:pt idx="14">
                  <c:v>71.77</c:v>
                </c:pt>
                <c:pt idx="15">
                  <c:v>71.86999999999999</c:v>
                </c:pt>
                <c:pt idx="16">
                  <c:v>71.819999999999993</c:v>
                </c:pt>
                <c:pt idx="17">
                  <c:v>72.669999999999987</c:v>
                </c:pt>
                <c:pt idx="18">
                  <c:v>72.98</c:v>
                </c:pt>
                <c:pt idx="19">
                  <c:v>73.11</c:v>
                </c:pt>
                <c:pt idx="20">
                  <c:v>73.430000000000007</c:v>
                </c:pt>
                <c:pt idx="21">
                  <c:v>73.58</c:v>
                </c:pt>
                <c:pt idx="22">
                  <c:v>73.86</c:v>
                </c:pt>
                <c:pt idx="23">
                  <c:v>73.95</c:v>
                </c:pt>
                <c:pt idx="24">
                  <c:v>74.42</c:v>
                </c:pt>
                <c:pt idx="25">
                  <c:v>74.63</c:v>
                </c:pt>
                <c:pt idx="26">
                  <c:v>74.84</c:v>
                </c:pt>
                <c:pt idx="27">
                  <c:v>75.3</c:v>
                </c:pt>
                <c:pt idx="28">
                  <c:v>75.02</c:v>
                </c:pt>
                <c:pt idx="29">
                  <c:v>75.169999999999987</c:v>
                </c:pt>
                <c:pt idx="30">
                  <c:v>75.489999999999995</c:v>
                </c:pt>
                <c:pt idx="31">
                  <c:v>75.64</c:v>
                </c:pt>
                <c:pt idx="32">
                  <c:v>75.88</c:v>
                </c:pt>
                <c:pt idx="33">
                  <c:v>75.930000000000007</c:v>
                </c:pt>
                <c:pt idx="34">
                  <c:v>76.89</c:v>
                </c:pt>
                <c:pt idx="35">
                  <c:v>76.930000000000007</c:v>
                </c:pt>
                <c:pt idx="36">
                  <c:v>77.510000000000005</c:v>
                </c:pt>
                <c:pt idx="37">
                  <c:v>77.78</c:v>
                </c:pt>
                <c:pt idx="38">
                  <c:v>77.849999999999994</c:v>
                </c:pt>
              </c:numCache>
            </c:numRef>
          </c:val>
        </c:ser>
        <c:ser>
          <c:idx val="7"/>
          <c:order val="4"/>
          <c:tx>
            <c:strRef>
              <c:f>'e0 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males'!$F$4:$F$43</c:f>
              <c:numCache>
                <c:formatCode>General</c:formatCode>
                <c:ptCount val="40"/>
                <c:pt idx="20">
                  <c:v>72.08</c:v>
                </c:pt>
                <c:pt idx="21">
                  <c:v>72.23</c:v>
                </c:pt>
                <c:pt idx="22">
                  <c:v>72.709999999999994</c:v>
                </c:pt>
                <c:pt idx="23">
                  <c:v>72.8</c:v>
                </c:pt>
                <c:pt idx="24">
                  <c:v>73.13</c:v>
                </c:pt>
                <c:pt idx="25">
                  <c:v>73.38</c:v>
                </c:pt>
                <c:pt idx="26">
                  <c:v>73.72</c:v>
                </c:pt>
                <c:pt idx="27">
                  <c:v>74.179999999999978</c:v>
                </c:pt>
                <c:pt idx="28">
                  <c:v>74.59</c:v>
                </c:pt>
                <c:pt idx="29">
                  <c:v>74.89</c:v>
                </c:pt>
                <c:pt idx="30">
                  <c:v>75.239999999999995</c:v>
                </c:pt>
                <c:pt idx="31">
                  <c:v>75.69</c:v>
                </c:pt>
                <c:pt idx="32">
                  <c:v>75.83</c:v>
                </c:pt>
                <c:pt idx="33">
                  <c:v>75.86999999999999</c:v>
                </c:pt>
                <c:pt idx="34">
                  <c:v>76.569999999999993</c:v>
                </c:pt>
                <c:pt idx="35">
                  <c:v>76.819999999999993</c:v>
                </c:pt>
                <c:pt idx="36">
                  <c:v>77.319999999999993</c:v>
                </c:pt>
              </c:numCache>
            </c:numRef>
          </c:val>
        </c:ser>
        <c:ser>
          <c:idx val="8"/>
          <c:order val="5"/>
          <c:tx>
            <c:strRef>
              <c:f>'e0 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males'!$G$4:$G$43</c:f>
              <c:numCache>
                <c:formatCode>General</c:formatCode>
                <c:ptCount val="40"/>
                <c:pt idx="0">
                  <c:v>71.599999999999994</c:v>
                </c:pt>
                <c:pt idx="1">
                  <c:v>72</c:v>
                </c:pt>
                <c:pt idx="2">
                  <c:v>71.86999999999999</c:v>
                </c:pt>
                <c:pt idx="3">
                  <c:v>72.19</c:v>
                </c:pt>
                <c:pt idx="4">
                  <c:v>72.53</c:v>
                </c:pt>
                <c:pt idx="5">
                  <c:v>72.23</c:v>
                </c:pt>
                <c:pt idx="6">
                  <c:v>72.36</c:v>
                </c:pt>
                <c:pt idx="7">
                  <c:v>72.430000000000007</c:v>
                </c:pt>
                <c:pt idx="8">
                  <c:v>72.959999999999994</c:v>
                </c:pt>
                <c:pt idx="9">
                  <c:v>73.209999999999994</c:v>
                </c:pt>
                <c:pt idx="10">
                  <c:v>73.13</c:v>
                </c:pt>
                <c:pt idx="11">
                  <c:v>73.459999999999994</c:v>
                </c:pt>
                <c:pt idx="12">
                  <c:v>73.669999999999987</c:v>
                </c:pt>
                <c:pt idx="13">
                  <c:v>73.459999999999994</c:v>
                </c:pt>
                <c:pt idx="14">
                  <c:v>73.84</c:v>
                </c:pt>
                <c:pt idx="15">
                  <c:v>73.5</c:v>
                </c:pt>
                <c:pt idx="16">
                  <c:v>74.09</c:v>
                </c:pt>
                <c:pt idx="17">
                  <c:v>73.92</c:v>
                </c:pt>
                <c:pt idx="18">
                  <c:v>74.39</c:v>
                </c:pt>
                <c:pt idx="19">
                  <c:v>74.569999999999993</c:v>
                </c:pt>
                <c:pt idx="20">
                  <c:v>74.78</c:v>
                </c:pt>
                <c:pt idx="21">
                  <c:v>74.790000000000006</c:v>
                </c:pt>
                <c:pt idx="22">
                  <c:v>74.819999999999993</c:v>
                </c:pt>
                <c:pt idx="23">
                  <c:v>75.09</c:v>
                </c:pt>
                <c:pt idx="24">
                  <c:v>75.23</c:v>
                </c:pt>
                <c:pt idx="25">
                  <c:v>75.08</c:v>
                </c:pt>
                <c:pt idx="26">
                  <c:v>75.19</c:v>
                </c:pt>
                <c:pt idx="27">
                  <c:v>75.58</c:v>
                </c:pt>
                <c:pt idx="28">
                  <c:v>75.599999999999994</c:v>
                </c:pt>
                <c:pt idx="29">
                  <c:v>75.61</c:v>
                </c:pt>
                <c:pt idx="30">
                  <c:v>75.64</c:v>
                </c:pt>
                <c:pt idx="31">
                  <c:v>76.09</c:v>
                </c:pt>
                <c:pt idx="32">
                  <c:v>76.38</c:v>
                </c:pt>
                <c:pt idx="33">
                  <c:v>76.569999999999993</c:v>
                </c:pt>
                <c:pt idx="34">
                  <c:v>76.669999999999987</c:v>
                </c:pt>
                <c:pt idx="35">
                  <c:v>76.92</c:v>
                </c:pt>
                <c:pt idx="36">
                  <c:v>77.48</c:v>
                </c:pt>
                <c:pt idx="37">
                  <c:v>77.2</c:v>
                </c:pt>
                <c:pt idx="38">
                  <c:v>77.81</c:v>
                </c:pt>
                <c:pt idx="39">
                  <c:v>77.92</c:v>
                </c:pt>
              </c:numCache>
            </c:numRef>
          </c:val>
        </c:ser>
        <c:ser>
          <c:idx val="9"/>
          <c:order val="6"/>
          <c:tx>
            <c:strRef>
              <c:f>'e0 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males'!$H$4:$H$43</c:f>
              <c:numCache>
                <c:formatCode>General</c:formatCode>
                <c:ptCount val="40"/>
                <c:pt idx="1">
                  <c:v>70.930000000000007</c:v>
                </c:pt>
                <c:pt idx="2">
                  <c:v>72.239999999999995</c:v>
                </c:pt>
                <c:pt idx="3">
                  <c:v>71.66</c:v>
                </c:pt>
                <c:pt idx="4">
                  <c:v>71.27</c:v>
                </c:pt>
                <c:pt idx="5">
                  <c:v>72.36999999999999</c:v>
                </c:pt>
                <c:pt idx="6">
                  <c:v>74.069999999999993</c:v>
                </c:pt>
                <c:pt idx="7">
                  <c:v>73.52</c:v>
                </c:pt>
                <c:pt idx="8">
                  <c:v>73.88</c:v>
                </c:pt>
                <c:pt idx="9">
                  <c:v>74.25</c:v>
                </c:pt>
                <c:pt idx="10">
                  <c:v>73.59</c:v>
                </c:pt>
                <c:pt idx="11">
                  <c:v>73.38</c:v>
                </c:pt>
                <c:pt idx="12">
                  <c:v>74.760000000000005</c:v>
                </c:pt>
                <c:pt idx="13">
                  <c:v>73.440000000000026</c:v>
                </c:pt>
                <c:pt idx="14">
                  <c:v>74.910000000000025</c:v>
                </c:pt>
                <c:pt idx="15">
                  <c:v>75.11</c:v>
                </c:pt>
                <c:pt idx="16">
                  <c:v>75.430000000000007</c:v>
                </c:pt>
                <c:pt idx="17">
                  <c:v>74.989999999999995</c:v>
                </c:pt>
                <c:pt idx="18">
                  <c:v>74.53</c:v>
                </c:pt>
                <c:pt idx="19">
                  <c:v>76.23</c:v>
                </c:pt>
                <c:pt idx="20">
                  <c:v>75.61999999999999</c:v>
                </c:pt>
                <c:pt idx="21">
                  <c:v>74.910000000000025</c:v>
                </c:pt>
                <c:pt idx="22">
                  <c:v>76.849999999999994</c:v>
                </c:pt>
                <c:pt idx="23">
                  <c:v>77.19</c:v>
                </c:pt>
                <c:pt idx="24">
                  <c:v>77.149999999999991</c:v>
                </c:pt>
                <c:pt idx="25">
                  <c:v>75.930000000000007</c:v>
                </c:pt>
                <c:pt idx="26">
                  <c:v>76.679999999999978</c:v>
                </c:pt>
                <c:pt idx="27">
                  <c:v>76.410000000000025</c:v>
                </c:pt>
                <c:pt idx="28">
                  <c:v>77.819999999999993</c:v>
                </c:pt>
                <c:pt idx="29">
                  <c:v>77.430000000000007</c:v>
                </c:pt>
                <c:pt idx="30">
                  <c:v>77.92</c:v>
                </c:pt>
                <c:pt idx="31">
                  <c:v>78.38</c:v>
                </c:pt>
                <c:pt idx="32">
                  <c:v>78.69</c:v>
                </c:pt>
                <c:pt idx="33">
                  <c:v>79.61</c:v>
                </c:pt>
                <c:pt idx="34">
                  <c:v>79.02</c:v>
                </c:pt>
                <c:pt idx="35">
                  <c:v>79.540000000000006</c:v>
                </c:pt>
                <c:pt idx="36">
                  <c:v>79.55</c:v>
                </c:pt>
                <c:pt idx="37">
                  <c:v>79.679999999999978</c:v>
                </c:pt>
                <c:pt idx="38">
                  <c:v>80.14</c:v>
                </c:pt>
                <c:pt idx="39">
                  <c:v>79.940000000000026</c:v>
                </c:pt>
              </c:numCache>
            </c:numRef>
          </c:val>
        </c:ser>
        <c:ser>
          <c:idx val="10"/>
          <c:order val="7"/>
          <c:tx>
            <c:strRef>
              <c:f>'e0 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males'!$I$4:$I$43</c:f>
              <c:numCache>
                <c:formatCode>General</c:formatCode>
                <c:ptCount val="40"/>
                <c:pt idx="0">
                  <c:v>68.540000000000006</c:v>
                </c:pt>
                <c:pt idx="1">
                  <c:v>69.31</c:v>
                </c:pt>
                <c:pt idx="2">
                  <c:v>68.58</c:v>
                </c:pt>
                <c:pt idx="3">
                  <c:v>68.679999999999978</c:v>
                </c:pt>
                <c:pt idx="4">
                  <c:v>68.53</c:v>
                </c:pt>
                <c:pt idx="5">
                  <c:v>69.040000000000006</c:v>
                </c:pt>
                <c:pt idx="6">
                  <c:v>69.410000000000025</c:v>
                </c:pt>
                <c:pt idx="7">
                  <c:v>69.52</c:v>
                </c:pt>
                <c:pt idx="8">
                  <c:v>69.319999999999993</c:v>
                </c:pt>
                <c:pt idx="9">
                  <c:v>69.36999999999999</c:v>
                </c:pt>
                <c:pt idx="10">
                  <c:v>69.900000000000006</c:v>
                </c:pt>
                <c:pt idx="11">
                  <c:v>70.13</c:v>
                </c:pt>
                <c:pt idx="12">
                  <c:v>70.430000000000007</c:v>
                </c:pt>
                <c:pt idx="13">
                  <c:v>70.34</c:v>
                </c:pt>
                <c:pt idx="14">
                  <c:v>70.930000000000007</c:v>
                </c:pt>
                <c:pt idx="15">
                  <c:v>70.75</c:v>
                </c:pt>
                <c:pt idx="16">
                  <c:v>70.819999999999993</c:v>
                </c:pt>
                <c:pt idx="17">
                  <c:v>71.649999999999991</c:v>
                </c:pt>
                <c:pt idx="18">
                  <c:v>71.649999999999991</c:v>
                </c:pt>
                <c:pt idx="19">
                  <c:v>71.7</c:v>
                </c:pt>
                <c:pt idx="20">
                  <c:v>72.05</c:v>
                </c:pt>
                <c:pt idx="21">
                  <c:v>72.3</c:v>
                </c:pt>
                <c:pt idx="22">
                  <c:v>72.7</c:v>
                </c:pt>
                <c:pt idx="23">
                  <c:v>72.58</c:v>
                </c:pt>
                <c:pt idx="24">
                  <c:v>73.05</c:v>
                </c:pt>
                <c:pt idx="25">
                  <c:v>72.760000000000005</c:v>
                </c:pt>
                <c:pt idx="26">
                  <c:v>73.11</c:v>
                </c:pt>
                <c:pt idx="27">
                  <c:v>73.400000000000006</c:v>
                </c:pt>
                <c:pt idx="28">
                  <c:v>73.440000000000026</c:v>
                </c:pt>
                <c:pt idx="29">
                  <c:v>73.430000000000007</c:v>
                </c:pt>
                <c:pt idx="30">
                  <c:v>73.98</c:v>
                </c:pt>
                <c:pt idx="31">
                  <c:v>74.58</c:v>
                </c:pt>
                <c:pt idx="32">
                  <c:v>75.069999999999993</c:v>
                </c:pt>
                <c:pt idx="33">
                  <c:v>75.78</c:v>
                </c:pt>
                <c:pt idx="34">
                  <c:v>76.149999999999991</c:v>
                </c:pt>
                <c:pt idx="35">
                  <c:v>76.84</c:v>
                </c:pt>
                <c:pt idx="36">
                  <c:v>77.459999999999994</c:v>
                </c:pt>
                <c:pt idx="37">
                  <c:v>77.36999999999999</c:v>
                </c:pt>
                <c:pt idx="38">
                  <c:v>78.09</c:v>
                </c:pt>
                <c:pt idx="39">
                  <c:v>77.430000000000007</c:v>
                </c:pt>
              </c:numCache>
            </c:numRef>
          </c:val>
        </c:ser>
        <c:ser>
          <c:idx val="11"/>
          <c:order val="8"/>
          <c:tx>
            <c:strRef>
              <c:f>'e0 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males'!$J$4:$J$43</c:f>
              <c:numCache>
                <c:formatCode>General</c:formatCode>
                <c:ptCount val="40"/>
                <c:pt idx="0">
                  <c:v>68.7</c:v>
                </c:pt>
                <c:pt idx="1">
                  <c:v>68.86999999999999</c:v>
                </c:pt>
                <c:pt idx="2">
                  <c:v>69.08</c:v>
                </c:pt>
                <c:pt idx="3">
                  <c:v>69.08</c:v>
                </c:pt>
                <c:pt idx="4">
                  <c:v>69.7</c:v>
                </c:pt>
                <c:pt idx="5">
                  <c:v>69.540000000000006</c:v>
                </c:pt>
                <c:pt idx="6">
                  <c:v>69.86</c:v>
                </c:pt>
                <c:pt idx="7">
                  <c:v>70.149999999999991</c:v>
                </c:pt>
                <c:pt idx="8">
                  <c:v>70.42</c:v>
                </c:pt>
                <c:pt idx="9">
                  <c:v>70.72</c:v>
                </c:pt>
                <c:pt idx="10">
                  <c:v>70.679999999999978</c:v>
                </c:pt>
                <c:pt idx="11">
                  <c:v>71.11</c:v>
                </c:pt>
                <c:pt idx="12">
                  <c:v>71.599999999999994</c:v>
                </c:pt>
                <c:pt idx="13">
                  <c:v>71.440000000000026</c:v>
                </c:pt>
                <c:pt idx="14">
                  <c:v>72.16</c:v>
                </c:pt>
                <c:pt idx="15">
                  <c:v>72.31</c:v>
                </c:pt>
                <c:pt idx="16">
                  <c:v>72.63</c:v>
                </c:pt>
                <c:pt idx="17">
                  <c:v>73.03</c:v>
                </c:pt>
                <c:pt idx="18">
                  <c:v>73.22</c:v>
                </c:pt>
                <c:pt idx="19">
                  <c:v>73.58</c:v>
                </c:pt>
                <c:pt idx="20">
                  <c:v>73.61</c:v>
                </c:pt>
                <c:pt idx="21">
                  <c:v>73.569999999999993</c:v>
                </c:pt>
                <c:pt idx="22">
                  <c:v>73.930000000000007</c:v>
                </c:pt>
                <c:pt idx="23">
                  <c:v>74.31</c:v>
                </c:pt>
                <c:pt idx="24">
                  <c:v>74.510000000000005</c:v>
                </c:pt>
                <c:pt idx="25">
                  <c:v>74.75</c:v>
                </c:pt>
                <c:pt idx="26">
                  <c:v>75.16</c:v>
                </c:pt>
                <c:pt idx="27">
                  <c:v>75.510000000000005</c:v>
                </c:pt>
                <c:pt idx="28">
                  <c:v>75.64</c:v>
                </c:pt>
                <c:pt idx="29">
                  <c:v>76.06</c:v>
                </c:pt>
                <c:pt idx="30">
                  <c:v>76.55</c:v>
                </c:pt>
                <c:pt idx="31">
                  <c:v>76.8</c:v>
                </c:pt>
                <c:pt idx="32">
                  <c:v>77.09</c:v>
                </c:pt>
                <c:pt idx="33">
                  <c:v>77.349999999999994</c:v>
                </c:pt>
                <c:pt idx="34">
                  <c:v>78.099999999999994</c:v>
                </c:pt>
                <c:pt idx="35">
                  <c:v>78.2</c:v>
                </c:pt>
                <c:pt idx="36">
                  <c:v>78.61999999999999</c:v>
                </c:pt>
                <c:pt idx="37">
                  <c:v>78.819999999999993</c:v>
                </c:pt>
              </c:numCache>
            </c:numRef>
          </c:val>
        </c:ser>
        <c:ser>
          <c:idx val="12"/>
          <c:order val="9"/>
          <c:tx>
            <c:strRef>
              <c:f>'e0 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males'!$K$4:$K$43</c:f>
              <c:numCache>
                <c:formatCode>General</c:formatCode>
                <c:ptCount val="40"/>
                <c:pt idx="0">
                  <c:v>70.89</c:v>
                </c:pt>
                <c:pt idx="1">
                  <c:v>71.08</c:v>
                </c:pt>
                <c:pt idx="2">
                  <c:v>70.88</c:v>
                </c:pt>
                <c:pt idx="3">
                  <c:v>71.39</c:v>
                </c:pt>
                <c:pt idx="4">
                  <c:v>71.709999999999994</c:v>
                </c:pt>
                <c:pt idx="5">
                  <c:v>71.52</c:v>
                </c:pt>
                <c:pt idx="6">
                  <c:v>71.61</c:v>
                </c:pt>
                <c:pt idx="7">
                  <c:v>72.19</c:v>
                </c:pt>
                <c:pt idx="8">
                  <c:v>72.03</c:v>
                </c:pt>
                <c:pt idx="9">
                  <c:v>72.55</c:v>
                </c:pt>
                <c:pt idx="10">
                  <c:v>72.569999999999993</c:v>
                </c:pt>
                <c:pt idx="11">
                  <c:v>72.8</c:v>
                </c:pt>
                <c:pt idx="12">
                  <c:v>72.83</c:v>
                </c:pt>
                <c:pt idx="13">
                  <c:v>73.010000000000005</c:v>
                </c:pt>
                <c:pt idx="14">
                  <c:v>73.05</c:v>
                </c:pt>
                <c:pt idx="15">
                  <c:v>73.149999999999991</c:v>
                </c:pt>
                <c:pt idx="16">
                  <c:v>73.16</c:v>
                </c:pt>
                <c:pt idx="17">
                  <c:v>73.61</c:v>
                </c:pt>
                <c:pt idx="18">
                  <c:v>73.77</c:v>
                </c:pt>
                <c:pt idx="19">
                  <c:v>73.75</c:v>
                </c:pt>
                <c:pt idx="20">
                  <c:v>73.930000000000007</c:v>
                </c:pt>
                <c:pt idx="21">
                  <c:v>74.13</c:v>
                </c:pt>
                <c:pt idx="22">
                  <c:v>74.400000000000006</c:v>
                </c:pt>
                <c:pt idx="23">
                  <c:v>74.06</c:v>
                </c:pt>
                <c:pt idx="24">
                  <c:v>74.669999999999987</c:v>
                </c:pt>
                <c:pt idx="25">
                  <c:v>74.69</c:v>
                </c:pt>
                <c:pt idx="26">
                  <c:v>74.760000000000005</c:v>
                </c:pt>
                <c:pt idx="27">
                  <c:v>75.28</c:v>
                </c:pt>
                <c:pt idx="28">
                  <c:v>75.3</c:v>
                </c:pt>
                <c:pt idx="29">
                  <c:v>75.430000000000007</c:v>
                </c:pt>
                <c:pt idx="30">
                  <c:v>75.649999999999991</c:v>
                </c:pt>
                <c:pt idx="31">
                  <c:v>75.930000000000007</c:v>
                </c:pt>
                <c:pt idx="32">
                  <c:v>76.11</c:v>
                </c:pt>
                <c:pt idx="33">
                  <c:v>76.36</c:v>
                </c:pt>
                <c:pt idx="34">
                  <c:v>77.02</c:v>
                </c:pt>
                <c:pt idx="35">
                  <c:v>77.349999999999994</c:v>
                </c:pt>
                <c:pt idx="36">
                  <c:v>77.83</c:v>
                </c:pt>
                <c:pt idx="37">
                  <c:v>78.239999999999995</c:v>
                </c:pt>
                <c:pt idx="38">
                  <c:v>78.569999999999993</c:v>
                </c:pt>
                <c:pt idx="39">
                  <c:v>78.53</c:v>
                </c:pt>
              </c:numCache>
            </c:numRef>
          </c:val>
        </c:ser>
        <c:ser>
          <c:idx val="13"/>
          <c:order val="10"/>
          <c:tx>
            <c:strRef>
              <c:f>'e0 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males'!$L$4:$L$43</c:f>
              <c:numCache>
                <c:formatCode>General</c:formatCode>
                <c:ptCount val="40"/>
                <c:pt idx="0">
                  <c:v>71.05</c:v>
                </c:pt>
                <c:pt idx="1">
                  <c:v>71.239999999999995</c:v>
                </c:pt>
                <c:pt idx="2">
                  <c:v>71.39</c:v>
                </c:pt>
                <c:pt idx="3">
                  <c:v>71.45</c:v>
                </c:pt>
                <c:pt idx="4">
                  <c:v>71.760000000000005</c:v>
                </c:pt>
                <c:pt idx="5">
                  <c:v>71.77</c:v>
                </c:pt>
                <c:pt idx="6">
                  <c:v>72.08</c:v>
                </c:pt>
                <c:pt idx="7">
                  <c:v>72.33</c:v>
                </c:pt>
                <c:pt idx="8">
                  <c:v>72.47</c:v>
                </c:pt>
                <c:pt idx="9">
                  <c:v>72.260000000000005</c:v>
                </c:pt>
                <c:pt idx="10">
                  <c:v>72.440000000000026</c:v>
                </c:pt>
                <c:pt idx="11">
                  <c:v>72.72</c:v>
                </c:pt>
                <c:pt idx="12">
                  <c:v>72.77</c:v>
                </c:pt>
                <c:pt idx="13">
                  <c:v>72.83</c:v>
                </c:pt>
                <c:pt idx="14">
                  <c:v>73.09</c:v>
                </c:pt>
                <c:pt idx="15">
                  <c:v>72.669999999999987</c:v>
                </c:pt>
                <c:pt idx="16">
                  <c:v>72.940000000000026</c:v>
                </c:pt>
                <c:pt idx="17">
                  <c:v>72.849999999999994</c:v>
                </c:pt>
                <c:pt idx="18">
                  <c:v>73.11999999999999</c:v>
                </c:pt>
                <c:pt idx="19">
                  <c:v>73.36999999999999</c:v>
                </c:pt>
                <c:pt idx="20">
                  <c:v>73.489999999999995</c:v>
                </c:pt>
                <c:pt idx="21">
                  <c:v>74.14</c:v>
                </c:pt>
                <c:pt idx="22">
                  <c:v>74.239999999999995</c:v>
                </c:pt>
                <c:pt idx="23">
                  <c:v>74.27</c:v>
                </c:pt>
                <c:pt idx="24">
                  <c:v>74.98</c:v>
                </c:pt>
                <c:pt idx="25">
                  <c:v>74.849999999999994</c:v>
                </c:pt>
                <c:pt idx="26">
                  <c:v>75.48</c:v>
                </c:pt>
                <c:pt idx="27">
                  <c:v>75.540000000000006</c:v>
                </c:pt>
                <c:pt idx="28">
                  <c:v>75.569999999999993</c:v>
                </c:pt>
                <c:pt idx="29">
                  <c:v>75.709999999999994</c:v>
                </c:pt>
                <c:pt idx="30">
                  <c:v>76.05</c:v>
                </c:pt>
                <c:pt idx="31">
                  <c:v>76.31</c:v>
                </c:pt>
                <c:pt idx="32">
                  <c:v>76.53</c:v>
                </c:pt>
                <c:pt idx="33">
                  <c:v>77.16</c:v>
                </c:pt>
                <c:pt idx="34">
                  <c:v>77.649999999999991</c:v>
                </c:pt>
                <c:pt idx="35">
                  <c:v>77.959999999999994</c:v>
                </c:pt>
                <c:pt idx="36">
                  <c:v>78.34</c:v>
                </c:pt>
                <c:pt idx="37">
                  <c:v>78.430000000000007</c:v>
                </c:pt>
                <c:pt idx="38">
                  <c:v>78.5</c:v>
                </c:pt>
                <c:pt idx="39">
                  <c:v>78.86</c:v>
                </c:pt>
              </c:numCache>
            </c:numRef>
          </c:val>
        </c:ser>
        <c:ser>
          <c:idx val="14"/>
          <c:order val="11"/>
          <c:tx>
            <c:strRef>
              <c:f>'e0 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males'!$M$4:$M$43</c:f>
              <c:numCache>
                <c:formatCode>General</c:formatCode>
                <c:ptCount val="40"/>
                <c:pt idx="0">
                  <c:v>63.88</c:v>
                </c:pt>
                <c:pt idx="1">
                  <c:v>63.49</c:v>
                </c:pt>
                <c:pt idx="2">
                  <c:v>65.930000000000007</c:v>
                </c:pt>
                <c:pt idx="3">
                  <c:v>65.42</c:v>
                </c:pt>
                <c:pt idx="4">
                  <c:v>65.8</c:v>
                </c:pt>
                <c:pt idx="5">
                  <c:v>65.14</c:v>
                </c:pt>
                <c:pt idx="6">
                  <c:v>65.459999999999994</c:v>
                </c:pt>
                <c:pt idx="7">
                  <c:v>66.7</c:v>
                </c:pt>
                <c:pt idx="8">
                  <c:v>67.34</c:v>
                </c:pt>
                <c:pt idx="9">
                  <c:v>68.169999999999987</c:v>
                </c:pt>
                <c:pt idx="10">
                  <c:v>68.11</c:v>
                </c:pt>
                <c:pt idx="11">
                  <c:v>68.31</c:v>
                </c:pt>
                <c:pt idx="12">
                  <c:v>69.14</c:v>
                </c:pt>
                <c:pt idx="13">
                  <c:v>69.13</c:v>
                </c:pt>
                <c:pt idx="14">
                  <c:v>69.34</c:v>
                </c:pt>
                <c:pt idx="15">
                  <c:v>69.599999999999994</c:v>
                </c:pt>
                <c:pt idx="16">
                  <c:v>70.09</c:v>
                </c:pt>
                <c:pt idx="17">
                  <c:v>70.5</c:v>
                </c:pt>
                <c:pt idx="18">
                  <c:v>70.410000000000025</c:v>
                </c:pt>
                <c:pt idx="19">
                  <c:v>70.989999999999995</c:v>
                </c:pt>
                <c:pt idx="20">
                  <c:v>70.64</c:v>
                </c:pt>
                <c:pt idx="21">
                  <c:v>70.459999999999994</c:v>
                </c:pt>
                <c:pt idx="22">
                  <c:v>71.08</c:v>
                </c:pt>
                <c:pt idx="23">
                  <c:v>71.08</c:v>
                </c:pt>
                <c:pt idx="24">
                  <c:v>72.14</c:v>
                </c:pt>
                <c:pt idx="25">
                  <c:v>71.88</c:v>
                </c:pt>
                <c:pt idx="26">
                  <c:v>71.77</c:v>
                </c:pt>
                <c:pt idx="27">
                  <c:v>72.34</c:v>
                </c:pt>
                <c:pt idx="28">
                  <c:v>72.52</c:v>
                </c:pt>
                <c:pt idx="29">
                  <c:v>72.78</c:v>
                </c:pt>
                <c:pt idx="30">
                  <c:v>73.3</c:v>
                </c:pt>
                <c:pt idx="31">
                  <c:v>73.56</c:v>
                </c:pt>
                <c:pt idx="32">
                  <c:v>73.819999999999993</c:v>
                </c:pt>
                <c:pt idx="33">
                  <c:v>74.2</c:v>
                </c:pt>
                <c:pt idx="34">
                  <c:v>74.940000000000026</c:v>
                </c:pt>
                <c:pt idx="35">
                  <c:v>74.89</c:v>
                </c:pt>
                <c:pt idx="36">
                  <c:v>75.47</c:v>
                </c:pt>
                <c:pt idx="37">
                  <c:v>75.86999999999999</c:v>
                </c:pt>
                <c:pt idx="38">
                  <c:v>76.179999999999978</c:v>
                </c:pt>
                <c:pt idx="39">
                  <c:v>76.42</c:v>
                </c:pt>
              </c:numCache>
            </c:numRef>
          </c:val>
        </c:ser>
        <c:ser>
          <c:idx val="15"/>
          <c:order val="12"/>
          <c:tx>
            <c:strRef>
              <c:f>'e0 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males'!$N$4:$N$43</c:f>
              <c:numCache>
                <c:formatCode>General</c:formatCode>
                <c:ptCount val="40"/>
                <c:pt idx="0">
                  <c:v>70.14</c:v>
                </c:pt>
                <c:pt idx="1">
                  <c:v>69.58</c:v>
                </c:pt>
                <c:pt idx="2">
                  <c:v>70.849999999999994</c:v>
                </c:pt>
                <c:pt idx="3">
                  <c:v>70.39</c:v>
                </c:pt>
                <c:pt idx="4">
                  <c:v>70.63</c:v>
                </c:pt>
                <c:pt idx="5">
                  <c:v>70.290000000000006</c:v>
                </c:pt>
                <c:pt idx="6">
                  <c:v>70.81</c:v>
                </c:pt>
                <c:pt idx="7">
                  <c:v>71.25</c:v>
                </c:pt>
                <c:pt idx="8">
                  <c:v>71.36</c:v>
                </c:pt>
                <c:pt idx="9">
                  <c:v>71.88</c:v>
                </c:pt>
                <c:pt idx="10">
                  <c:v>72.459999999999994</c:v>
                </c:pt>
                <c:pt idx="11">
                  <c:v>72.59</c:v>
                </c:pt>
                <c:pt idx="12">
                  <c:v>73.239999999999995</c:v>
                </c:pt>
                <c:pt idx="13">
                  <c:v>73.02</c:v>
                </c:pt>
                <c:pt idx="14">
                  <c:v>73.28</c:v>
                </c:pt>
                <c:pt idx="15">
                  <c:v>73.169999999999987</c:v>
                </c:pt>
                <c:pt idx="16">
                  <c:v>73.47</c:v>
                </c:pt>
                <c:pt idx="17">
                  <c:v>73.61</c:v>
                </c:pt>
                <c:pt idx="18">
                  <c:v>73.56</c:v>
                </c:pt>
                <c:pt idx="19">
                  <c:v>73.47</c:v>
                </c:pt>
                <c:pt idx="20">
                  <c:v>73.42</c:v>
                </c:pt>
                <c:pt idx="21">
                  <c:v>73.47</c:v>
                </c:pt>
                <c:pt idx="22">
                  <c:v>73.86</c:v>
                </c:pt>
                <c:pt idx="23">
                  <c:v>74.09</c:v>
                </c:pt>
                <c:pt idx="24">
                  <c:v>74.39</c:v>
                </c:pt>
                <c:pt idx="25">
                  <c:v>74.410000000000025</c:v>
                </c:pt>
                <c:pt idx="26">
                  <c:v>74.489999999999995</c:v>
                </c:pt>
                <c:pt idx="27">
                  <c:v>75.099999999999994</c:v>
                </c:pt>
                <c:pt idx="28">
                  <c:v>75.149999999999991</c:v>
                </c:pt>
                <c:pt idx="29">
                  <c:v>75.239999999999995</c:v>
                </c:pt>
                <c:pt idx="30">
                  <c:v>75.95</c:v>
                </c:pt>
                <c:pt idx="31">
                  <c:v>76.28</c:v>
                </c:pt>
                <c:pt idx="32">
                  <c:v>76.410000000000025</c:v>
                </c:pt>
                <c:pt idx="33">
                  <c:v>76.42</c:v>
                </c:pt>
                <c:pt idx="34">
                  <c:v>77.040000000000006</c:v>
                </c:pt>
                <c:pt idx="35">
                  <c:v>77.09</c:v>
                </c:pt>
                <c:pt idx="36">
                  <c:v>77.86</c:v>
                </c:pt>
                <c:pt idx="37">
                  <c:v>77.900000000000006</c:v>
                </c:pt>
                <c:pt idx="38">
                  <c:v>78.349999999999994</c:v>
                </c:pt>
              </c:numCache>
            </c:numRef>
          </c:val>
        </c:ser>
        <c:ser>
          <c:idx val="16"/>
          <c:order val="13"/>
          <c:tx>
            <c:strRef>
              <c:f>'e0 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males'!$O$4:$O$43</c:f>
              <c:numCache>
                <c:formatCode>General</c:formatCode>
                <c:ptCount val="40"/>
                <c:pt idx="0">
                  <c:v>72.36</c:v>
                </c:pt>
                <c:pt idx="1">
                  <c:v>72.069999999999993</c:v>
                </c:pt>
                <c:pt idx="2">
                  <c:v>72.11</c:v>
                </c:pt>
                <c:pt idx="3">
                  <c:v>72.23</c:v>
                </c:pt>
                <c:pt idx="4">
                  <c:v>72.290000000000006</c:v>
                </c:pt>
                <c:pt idx="5">
                  <c:v>72.23</c:v>
                </c:pt>
                <c:pt idx="6">
                  <c:v>72.22</c:v>
                </c:pt>
                <c:pt idx="7">
                  <c:v>72.489999999999995</c:v>
                </c:pt>
                <c:pt idx="8">
                  <c:v>72.53</c:v>
                </c:pt>
                <c:pt idx="9">
                  <c:v>72.59</c:v>
                </c:pt>
                <c:pt idx="10">
                  <c:v>72.849999999999994</c:v>
                </c:pt>
                <c:pt idx="11">
                  <c:v>73.16</c:v>
                </c:pt>
                <c:pt idx="12">
                  <c:v>73.52</c:v>
                </c:pt>
                <c:pt idx="13">
                  <c:v>73.709999999999994</c:v>
                </c:pt>
                <c:pt idx="14">
                  <c:v>73.95</c:v>
                </c:pt>
                <c:pt idx="15">
                  <c:v>73.86999999999999</c:v>
                </c:pt>
                <c:pt idx="16">
                  <c:v>74.08</c:v>
                </c:pt>
                <c:pt idx="17">
                  <c:v>74.260000000000005</c:v>
                </c:pt>
                <c:pt idx="18">
                  <c:v>74.22</c:v>
                </c:pt>
                <c:pt idx="19">
                  <c:v>74.89</c:v>
                </c:pt>
                <c:pt idx="20">
                  <c:v>74.930000000000007</c:v>
                </c:pt>
                <c:pt idx="21">
                  <c:v>75.09</c:v>
                </c:pt>
                <c:pt idx="22">
                  <c:v>75.53</c:v>
                </c:pt>
                <c:pt idx="23">
                  <c:v>75.63</c:v>
                </c:pt>
                <c:pt idx="24">
                  <c:v>76.27</c:v>
                </c:pt>
                <c:pt idx="25">
                  <c:v>76.34</c:v>
                </c:pt>
                <c:pt idx="26">
                  <c:v>76.7</c:v>
                </c:pt>
                <c:pt idx="27">
                  <c:v>76.849999999999994</c:v>
                </c:pt>
                <c:pt idx="28">
                  <c:v>76.95</c:v>
                </c:pt>
                <c:pt idx="29">
                  <c:v>77.13</c:v>
                </c:pt>
                <c:pt idx="30">
                  <c:v>77.510000000000005</c:v>
                </c:pt>
                <c:pt idx="31">
                  <c:v>77.669999999999987</c:v>
                </c:pt>
                <c:pt idx="32">
                  <c:v>77.849999999999994</c:v>
                </c:pt>
                <c:pt idx="33">
                  <c:v>78.06</c:v>
                </c:pt>
                <c:pt idx="34">
                  <c:v>78.33</c:v>
                </c:pt>
                <c:pt idx="35">
                  <c:v>78.569999999999993</c:v>
                </c:pt>
                <c:pt idx="36">
                  <c:v>78.88</c:v>
                </c:pt>
                <c:pt idx="37">
                  <c:v>79.11999999999999</c:v>
                </c:pt>
                <c:pt idx="38">
                  <c:v>79.290000000000006</c:v>
                </c:pt>
              </c:numCache>
            </c:numRef>
          </c:val>
        </c:ser>
        <c:ser>
          <c:idx val="17"/>
          <c:order val="14"/>
          <c:tx>
            <c:strRef>
              <c:f>'e0 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males'!$P$4:$P$43</c:f>
              <c:numCache>
                <c:formatCode>General</c:formatCode>
                <c:ptCount val="40"/>
                <c:pt idx="0">
                  <c:v>68.75</c:v>
                </c:pt>
                <c:pt idx="1">
                  <c:v>69.13</c:v>
                </c:pt>
                <c:pt idx="2">
                  <c:v>68.86</c:v>
                </c:pt>
                <c:pt idx="3">
                  <c:v>69.02</c:v>
                </c:pt>
                <c:pt idx="4">
                  <c:v>69.23</c:v>
                </c:pt>
                <c:pt idx="5">
                  <c:v>69.540000000000006</c:v>
                </c:pt>
                <c:pt idx="6">
                  <c:v>69.569999999999993</c:v>
                </c:pt>
                <c:pt idx="7">
                  <c:v>70.069999999999993</c:v>
                </c:pt>
                <c:pt idx="8">
                  <c:v>70.02</c:v>
                </c:pt>
                <c:pt idx="9">
                  <c:v>70.11999999999999</c:v>
                </c:pt>
                <c:pt idx="10">
                  <c:v>70.61</c:v>
                </c:pt>
                <c:pt idx="11">
                  <c:v>70.930000000000007</c:v>
                </c:pt>
                <c:pt idx="12">
                  <c:v>71.11</c:v>
                </c:pt>
                <c:pt idx="13">
                  <c:v>71.34</c:v>
                </c:pt>
                <c:pt idx="14">
                  <c:v>71.75</c:v>
                </c:pt>
                <c:pt idx="15">
                  <c:v>71.709999999999994</c:v>
                </c:pt>
                <c:pt idx="16">
                  <c:v>71.930000000000007</c:v>
                </c:pt>
                <c:pt idx="17">
                  <c:v>72.36</c:v>
                </c:pt>
                <c:pt idx="18">
                  <c:v>72.45</c:v>
                </c:pt>
                <c:pt idx="19">
                  <c:v>72.669999999999987</c:v>
                </c:pt>
                <c:pt idx="20">
                  <c:v>72.98</c:v>
                </c:pt>
                <c:pt idx="21">
                  <c:v>73.2</c:v>
                </c:pt>
                <c:pt idx="22">
                  <c:v>73.64</c:v>
                </c:pt>
                <c:pt idx="23">
                  <c:v>73.55</c:v>
                </c:pt>
                <c:pt idx="24">
                  <c:v>74.11</c:v>
                </c:pt>
                <c:pt idx="25">
                  <c:v>74.06</c:v>
                </c:pt>
                <c:pt idx="26">
                  <c:v>74.38</c:v>
                </c:pt>
                <c:pt idx="27">
                  <c:v>74.72</c:v>
                </c:pt>
                <c:pt idx="28">
                  <c:v>74.88</c:v>
                </c:pt>
                <c:pt idx="29">
                  <c:v>75.03</c:v>
                </c:pt>
                <c:pt idx="30">
                  <c:v>75.58</c:v>
                </c:pt>
                <c:pt idx="31">
                  <c:v>75.819999999999993</c:v>
                </c:pt>
                <c:pt idx="32">
                  <c:v>75.98</c:v>
                </c:pt>
                <c:pt idx="33">
                  <c:v>76.2</c:v>
                </c:pt>
                <c:pt idx="34">
                  <c:v>76.78</c:v>
                </c:pt>
                <c:pt idx="35">
                  <c:v>77.09</c:v>
                </c:pt>
                <c:pt idx="36">
                  <c:v>77.440000000000026</c:v>
                </c:pt>
                <c:pt idx="37">
                  <c:v>77.7</c:v>
                </c:pt>
                <c:pt idx="38">
                  <c:v>77.89</c:v>
                </c:pt>
                <c:pt idx="39">
                  <c:v>78.400000000000006</c:v>
                </c:pt>
              </c:numCache>
            </c:numRef>
          </c:val>
        </c:ser>
        <c:ser>
          <c:idx val="18"/>
          <c:order val="15"/>
          <c:tx>
            <c:strRef>
              <c:f>'e0 males'!$Q$3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males'!$Q$4:$Q$43</c:f>
              <c:numCache>
                <c:formatCode>General</c:formatCode>
                <c:ptCount val="40"/>
                <c:pt idx="1">
                  <c:v>66.179999999999978</c:v>
                </c:pt>
                <c:pt idx="2">
                  <c:v>67.22</c:v>
                </c:pt>
                <c:pt idx="3">
                  <c:v>66.52</c:v>
                </c:pt>
                <c:pt idx="4">
                  <c:v>66.760000000000005</c:v>
                </c:pt>
                <c:pt idx="5">
                  <c:v>67.010000000000005</c:v>
                </c:pt>
                <c:pt idx="6">
                  <c:v>67.069999999999993</c:v>
                </c:pt>
                <c:pt idx="7">
                  <c:v>67.13</c:v>
                </c:pt>
                <c:pt idx="8">
                  <c:v>67.209999999999994</c:v>
                </c:pt>
                <c:pt idx="9">
                  <c:v>67.349999999999994</c:v>
                </c:pt>
                <c:pt idx="10">
                  <c:v>66.84</c:v>
                </c:pt>
                <c:pt idx="11">
                  <c:v>67.179999999999978</c:v>
                </c:pt>
                <c:pt idx="12">
                  <c:v>67.27</c:v>
                </c:pt>
                <c:pt idx="13">
                  <c:v>67.02</c:v>
                </c:pt>
                <c:pt idx="14">
                  <c:v>67.31</c:v>
                </c:pt>
                <c:pt idx="16">
                  <c:v>67.55</c:v>
                </c:pt>
                <c:pt idx="17">
                  <c:v>67.92</c:v>
                </c:pt>
                <c:pt idx="18">
                  <c:v>68.149999999999991</c:v>
                </c:pt>
                <c:pt idx="19">
                  <c:v>68.149999999999991</c:v>
                </c:pt>
                <c:pt idx="20">
                  <c:v>67.63</c:v>
                </c:pt>
                <c:pt idx="21">
                  <c:v>68.3</c:v>
                </c:pt>
                <c:pt idx="22">
                  <c:v>68.75</c:v>
                </c:pt>
                <c:pt idx="23">
                  <c:v>69.33</c:v>
                </c:pt>
                <c:pt idx="24">
                  <c:v>69.540000000000006</c:v>
                </c:pt>
                <c:pt idx="25">
                  <c:v>69.760000000000005</c:v>
                </c:pt>
                <c:pt idx="26">
                  <c:v>70.45</c:v>
                </c:pt>
                <c:pt idx="27">
                  <c:v>70.58</c:v>
                </c:pt>
                <c:pt idx="28">
                  <c:v>71.23</c:v>
                </c:pt>
                <c:pt idx="29">
                  <c:v>71.52</c:v>
                </c:pt>
                <c:pt idx="30">
                  <c:v>71.75</c:v>
                </c:pt>
                <c:pt idx="31">
                  <c:v>72.11999999999999</c:v>
                </c:pt>
                <c:pt idx="32">
                  <c:v>72.149999999999991</c:v>
                </c:pt>
                <c:pt idx="33">
                  <c:v>72.09</c:v>
                </c:pt>
                <c:pt idx="34">
                  <c:v>72.61999999999999</c:v>
                </c:pt>
                <c:pt idx="35">
                  <c:v>72.97</c:v>
                </c:pt>
                <c:pt idx="36">
                  <c:v>73.55</c:v>
                </c:pt>
                <c:pt idx="37">
                  <c:v>73.819999999999993</c:v>
                </c:pt>
                <c:pt idx="38">
                  <c:v>74.16</c:v>
                </c:pt>
                <c:pt idx="39">
                  <c:v>74.34</c:v>
                </c:pt>
              </c:numCache>
            </c:numRef>
          </c:val>
        </c:ser>
        <c:ser>
          <c:idx val="19"/>
          <c:order val="16"/>
          <c:tx>
            <c:strRef>
              <c:f>'e0 males'!$R$3</c:f>
              <c:strCache>
                <c:ptCount val="1"/>
                <c:pt idx="0">
                  <c:v>Estonia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males'!$R$4:$R$43</c:f>
              <c:numCache>
                <c:formatCode>General</c:formatCode>
                <c:ptCount val="40"/>
                <c:pt idx="0">
                  <c:v>65.5</c:v>
                </c:pt>
                <c:pt idx="1">
                  <c:v>65.69</c:v>
                </c:pt>
                <c:pt idx="2">
                  <c:v>65.430000000000007</c:v>
                </c:pt>
                <c:pt idx="3">
                  <c:v>66.010000000000005</c:v>
                </c:pt>
                <c:pt idx="4">
                  <c:v>65.849999999999994</c:v>
                </c:pt>
                <c:pt idx="5">
                  <c:v>64.910000000000025</c:v>
                </c:pt>
                <c:pt idx="6">
                  <c:v>64.52</c:v>
                </c:pt>
                <c:pt idx="7">
                  <c:v>64.649999999999991</c:v>
                </c:pt>
                <c:pt idx="8">
                  <c:v>64.31</c:v>
                </c:pt>
                <c:pt idx="9">
                  <c:v>64.149999999999991</c:v>
                </c:pt>
                <c:pt idx="10">
                  <c:v>64.209999999999994</c:v>
                </c:pt>
                <c:pt idx="11">
                  <c:v>64.099999999999994</c:v>
                </c:pt>
                <c:pt idx="12">
                  <c:v>64.58</c:v>
                </c:pt>
                <c:pt idx="13">
                  <c:v>64.349999999999994</c:v>
                </c:pt>
                <c:pt idx="14">
                  <c:v>64.599999999999994</c:v>
                </c:pt>
                <c:pt idx="15">
                  <c:v>64.66</c:v>
                </c:pt>
                <c:pt idx="16">
                  <c:v>66.169999999999987</c:v>
                </c:pt>
                <c:pt idx="17">
                  <c:v>66.290000000000006</c:v>
                </c:pt>
                <c:pt idx="18">
                  <c:v>66.440000000000026</c:v>
                </c:pt>
                <c:pt idx="19">
                  <c:v>65.69</c:v>
                </c:pt>
                <c:pt idx="20">
                  <c:v>64.669999999999987</c:v>
                </c:pt>
                <c:pt idx="21">
                  <c:v>64.410000000000025</c:v>
                </c:pt>
                <c:pt idx="22">
                  <c:v>63.42</c:v>
                </c:pt>
                <c:pt idx="23">
                  <c:v>62.33</c:v>
                </c:pt>
                <c:pt idx="24">
                  <c:v>60.63</c:v>
                </c:pt>
                <c:pt idx="25">
                  <c:v>61.37</c:v>
                </c:pt>
                <c:pt idx="26">
                  <c:v>64.16</c:v>
                </c:pt>
                <c:pt idx="27">
                  <c:v>64.22</c:v>
                </c:pt>
                <c:pt idx="28">
                  <c:v>63.92</c:v>
                </c:pt>
                <c:pt idx="29">
                  <c:v>64.760000000000005</c:v>
                </c:pt>
                <c:pt idx="30">
                  <c:v>65.2</c:v>
                </c:pt>
                <c:pt idx="31">
                  <c:v>64.760000000000005</c:v>
                </c:pt>
                <c:pt idx="32">
                  <c:v>65.19</c:v>
                </c:pt>
                <c:pt idx="33">
                  <c:v>66.13</c:v>
                </c:pt>
                <c:pt idx="34">
                  <c:v>66.42</c:v>
                </c:pt>
                <c:pt idx="35">
                  <c:v>67.290000000000006</c:v>
                </c:pt>
                <c:pt idx="36">
                  <c:v>67.38</c:v>
                </c:pt>
                <c:pt idx="37">
                  <c:v>67.22</c:v>
                </c:pt>
                <c:pt idx="38">
                  <c:v>68.649999999999991</c:v>
                </c:pt>
                <c:pt idx="39">
                  <c:v>69.739999999999995</c:v>
                </c:pt>
              </c:numCache>
            </c:numRef>
          </c:val>
        </c:ser>
        <c:ser>
          <c:idx val="20"/>
          <c:order val="17"/>
          <c:tx>
            <c:strRef>
              <c:f>'e0 males'!$S$3</c:f>
              <c:strCache>
                <c:ptCount val="1"/>
                <c:pt idx="0">
                  <c:v>Hungary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males'!$S$4:$S$43</c:f>
              <c:numCache>
                <c:formatCode>General</c:formatCode>
                <c:ptCount val="40"/>
                <c:pt idx="0">
                  <c:v>66.39</c:v>
                </c:pt>
                <c:pt idx="1">
                  <c:v>66.179999999999978</c:v>
                </c:pt>
                <c:pt idx="2">
                  <c:v>66.92</c:v>
                </c:pt>
                <c:pt idx="3">
                  <c:v>66.669999999999987</c:v>
                </c:pt>
                <c:pt idx="4">
                  <c:v>66.599999999999994</c:v>
                </c:pt>
                <c:pt idx="5">
                  <c:v>66.42</c:v>
                </c:pt>
                <c:pt idx="6">
                  <c:v>66.679999999999978</c:v>
                </c:pt>
                <c:pt idx="7">
                  <c:v>66.739999999999995</c:v>
                </c:pt>
                <c:pt idx="8">
                  <c:v>66.09</c:v>
                </c:pt>
                <c:pt idx="9">
                  <c:v>66.169999999999987</c:v>
                </c:pt>
                <c:pt idx="10">
                  <c:v>65.52</c:v>
                </c:pt>
                <c:pt idx="11">
                  <c:v>65.540000000000006</c:v>
                </c:pt>
                <c:pt idx="12">
                  <c:v>65.66</c:v>
                </c:pt>
                <c:pt idx="13">
                  <c:v>65.099999999999994</c:v>
                </c:pt>
                <c:pt idx="14">
                  <c:v>65.099999999999994</c:v>
                </c:pt>
                <c:pt idx="15">
                  <c:v>65.179999999999978</c:v>
                </c:pt>
                <c:pt idx="16">
                  <c:v>65.36999999999999</c:v>
                </c:pt>
                <c:pt idx="17">
                  <c:v>65.75</c:v>
                </c:pt>
                <c:pt idx="18">
                  <c:v>66.2</c:v>
                </c:pt>
                <c:pt idx="19">
                  <c:v>65.5</c:v>
                </c:pt>
                <c:pt idx="20">
                  <c:v>65.209999999999994</c:v>
                </c:pt>
                <c:pt idx="21">
                  <c:v>65.149999999999991</c:v>
                </c:pt>
                <c:pt idx="22">
                  <c:v>64.66</c:v>
                </c:pt>
                <c:pt idx="23">
                  <c:v>64.63</c:v>
                </c:pt>
                <c:pt idx="24">
                  <c:v>65.02</c:v>
                </c:pt>
                <c:pt idx="25">
                  <c:v>65.48</c:v>
                </c:pt>
                <c:pt idx="26">
                  <c:v>66.319999999999993</c:v>
                </c:pt>
                <c:pt idx="27">
                  <c:v>66.669999999999987</c:v>
                </c:pt>
                <c:pt idx="28">
                  <c:v>66.45</c:v>
                </c:pt>
                <c:pt idx="29">
                  <c:v>66.72</c:v>
                </c:pt>
                <c:pt idx="30">
                  <c:v>67.61</c:v>
                </c:pt>
                <c:pt idx="31">
                  <c:v>68.319999999999993</c:v>
                </c:pt>
                <c:pt idx="32">
                  <c:v>68.39</c:v>
                </c:pt>
                <c:pt idx="33">
                  <c:v>68.39</c:v>
                </c:pt>
                <c:pt idx="34">
                  <c:v>68.77</c:v>
                </c:pt>
                <c:pt idx="35">
                  <c:v>68.75</c:v>
                </c:pt>
                <c:pt idx="36">
                  <c:v>69.25</c:v>
                </c:pt>
                <c:pt idx="37">
                  <c:v>69.410000000000025</c:v>
                </c:pt>
                <c:pt idx="38">
                  <c:v>70.02</c:v>
                </c:pt>
                <c:pt idx="39">
                  <c:v>70.290000000000006</c:v>
                </c:pt>
              </c:numCache>
            </c:numRef>
          </c:val>
        </c:ser>
        <c:ser>
          <c:idx val="21"/>
          <c:order val="18"/>
          <c:tx>
            <c:strRef>
              <c:f>'e0 males'!$T$3</c:f>
              <c:strCache>
                <c:ptCount val="1"/>
                <c:pt idx="0">
                  <c:v>Latvia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males'!$T$4:$T$43</c:f>
              <c:numCache>
                <c:formatCode>General</c:formatCode>
                <c:ptCount val="40"/>
                <c:pt idx="0">
                  <c:v>65.649999999999991</c:v>
                </c:pt>
                <c:pt idx="1">
                  <c:v>65.75</c:v>
                </c:pt>
                <c:pt idx="2">
                  <c:v>65.23</c:v>
                </c:pt>
                <c:pt idx="3">
                  <c:v>65.349999999999994</c:v>
                </c:pt>
                <c:pt idx="4">
                  <c:v>64.97</c:v>
                </c:pt>
                <c:pt idx="5">
                  <c:v>63.93</c:v>
                </c:pt>
                <c:pt idx="6">
                  <c:v>63.96</c:v>
                </c:pt>
                <c:pt idx="7">
                  <c:v>64.290000000000006</c:v>
                </c:pt>
                <c:pt idx="8">
                  <c:v>64.099999999999994</c:v>
                </c:pt>
                <c:pt idx="9">
                  <c:v>63.52</c:v>
                </c:pt>
                <c:pt idx="10">
                  <c:v>63.74</c:v>
                </c:pt>
                <c:pt idx="11">
                  <c:v>63.44</c:v>
                </c:pt>
                <c:pt idx="12">
                  <c:v>64.25</c:v>
                </c:pt>
                <c:pt idx="13">
                  <c:v>63.87</c:v>
                </c:pt>
                <c:pt idx="14">
                  <c:v>64.08</c:v>
                </c:pt>
                <c:pt idx="15">
                  <c:v>64.75</c:v>
                </c:pt>
                <c:pt idx="16">
                  <c:v>66.319999999999993</c:v>
                </c:pt>
                <c:pt idx="17">
                  <c:v>66.410000000000025</c:v>
                </c:pt>
                <c:pt idx="18">
                  <c:v>66.239999999999995</c:v>
                </c:pt>
                <c:pt idx="19">
                  <c:v>65.36999999999999</c:v>
                </c:pt>
                <c:pt idx="20">
                  <c:v>64.179999999999978</c:v>
                </c:pt>
                <c:pt idx="21">
                  <c:v>63.730000000000011</c:v>
                </c:pt>
                <c:pt idx="22">
                  <c:v>62.64</c:v>
                </c:pt>
                <c:pt idx="23">
                  <c:v>60.43</c:v>
                </c:pt>
                <c:pt idx="24">
                  <c:v>59.04</c:v>
                </c:pt>
                <c:pt idx="25">
                  <c:v>60.03</c:v>
                </c:pt>
                <c:pt idx="26">
                  <c:v>63.02</c:v>
                </c:pt>
                <c:pt idx="27">
                  <c:v>63.91</c:v>
                </c:pt>
                <c:pt idx="28">
                  <c:v>63.51</c:v>
                </c:pt>
                <c:pt idx="29">
                  <c:v>64.48</c:v>
                </c:pt>
                <c:pt idx="30">
                  <c:v>64.86999999999999</c:v>
                </c:pt>
                <c:pt idx="31">
                  <c:v>64.69</c:v>
                </c:pt>
                <c:pt idx="32">
                  <c:v>64.930000000000007</c:v>
                </c:pt>
                <c:pt idx="33">
                  <c:v>65.86999999999999</c:v>
                </c:pt>
                <c:pt idx="34">
                  <c:v>66.179999999999978</c:v>
                </c:pt>
                <c:pt idx="35">
                  <c:v>65.599999999999994</c:v>
                </c:pt>
                <c:pt idx="36">
                  <c:v>65.63</c:v>
                </c:pt>
                <c:pt idx="37">
                  <c:v>65.760000000000005</c:v>
                </c:pt>
                <c:pt idx="38">
                  <c:v>67.149999999999991</c:v>
                </c:pt>
                <c:pt idx="39">
                  <c:v>68.3</c:v>
                </c:pt>
              </c:numCache>
            </c:numRef>
          </c:val>
        </c:ser>
        <c:ser>
          <c:idx val="22"/>
          <c:order val="19"/>
          <c:tx>
            <c:strRef>
              <c:f>'e0 males'!$U$3</c:f>
              <c:strCache>
                <c:ptCount val="1"/>
                <c:pt idx="0">
                  <c:v>Lithuania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males'!$U$4:$U$43</c:f>
              <c:numCache>
                <c:formatCode>General</c:formatCode>
                <c:ptCount val="40"/>
                <c:pt idx="0">
                  <c:v>66.81</c:v>
                </c:pt>
                <c:pt idx="1">
                  <c:v>67.56</c:v>
                </c:pt>
                <c:pt idx="2">
                  <c:v>66.83</c:v>
                </c:pt>
                <c:pt idx="3">
                  <c:v>67.23</c:v>
                </c:pt>
                <c:pt idx="4">
                  <c:v>67.02</c:v>
                </c:pt>
                <c:pt idx="5">
                  <c:v>66.36999999999999</c:v>
                </c:pt>
                <c:pt idx="6">
                  <c:v>66.3</c:v>
                </c:pt>
                <c:pt idx="7">
                  <c:v>66.2</c:v>
                </c:pt>
                <c:pt idx="8">
                  <c:v>66</c:v>
                </c:pt>
                <c:pt idx="9">
                  <c:v>65.58</c:v>
                </c:pt>
                <c:pt idx="10">
                  <c:v>65.58</c:v>
                </c:pt>
                <c:pt idx="11">
                  <c:v>65.5</c:v>
                </c:pt>
                <c:pt idx="12">
                  <c:v>65.92</c:v>
                </c:pt>
                <c:pt idx="13">
                  <c:v>65.900000000000006</c:v>
                </c:pt>
                <c:pt idx="14">
                  <c:v>65.33</c:v>
                </c:pt>
                <c:pt idx="15">
                  <c:v>65.75</c:v>
                </c:pt>
                <c:pt idx="16">
                  <c:v>67.92</c:v>
                </c:pt>
                <c:pt idx="17">
                  <c:v>67.73</c:v>
                </c:pt>
                <c:pt idx="18">
                  <c:v>67.459999999999994</c:v>
                </c:pt>
                <c:pt idx="19">
                  <c:v>66.849999999999994</c:v>
                </c:pt>
                <c:pt idx="20">
                  <c:v>66.39</c:v>
                </c:pt>
                <c:pt idx="21">
                  <c:v>65.13</c:v>
                </c:pt>
                <c:pt idx="22">
                  <c:v>64.8</c:v>
                </c:pt>
                <c:pt idx="23">
                  <c:v>63.120000000000012</c:v>
                </c:pt>
                <c:pt idx="24">
                  <c:v>62.53</c:v>
                </c:pt>
                <c:pt idx="25">
                  <c:v>63.25</c:v>
                </c:pt>
                <c:pt idx="26">
                  <c:v>64.61999999999999</c:v>
                </c:pt>
                <c:pt idx="27">
                  <c:v>65.45</c:v>
                </c:pt>
                <c:pt idx="28">
                  <c:v>65.97</c:v>
                </c:pt>
                <c:pt idx="29">
                  <c:v>66.33</c:v>
                </c:pt>
                <c:pt idx="30">
                  <c:v>66.739999999999995</c:v>
                </c:pt>
                <c:pt idx="31">
                  <c:v>65.900000000000006</c:v>
                </c:pt>
                <c:pt idx="32">
                  <c:v>66.16</c:v>
                </c:pt>
                <c:pt idx="33">
                  <c:v>66.39</c:v>
                </c:pt>
                <c:pt idx="34">
                  <c:v>66.3</c:v>
                </c:pt>
                <c:pt idx="35">
                  <c:v>65.36</c:v>
                </c:pt>
                <c:pt idx="36">
                  <c:v>65.3</c:v>
                </c:pt>
                <c:pt idx="37">
                  <c:v>64.86</c:v>
                </c:pt>
                <c:pt idx="38">
                  <c:v>66.290000000000006</c:v>
                </c:pt>
                <c:pt idx="39">
                  <c:v>67.5</c:v>
                </c:pt>
              </c:numCache>
            </c:numRef>
          </c:val>
        </c:ser>
        <c:ser>
          <c:idx val="23"/>
          <c:order val="20"/>
          <c:tx>
            <c:strRef>
              <c:f>'e0 males'!$V$3</c:f>
              <c:strCache>
                <c:ptCount val="1"/>
                <c:pt idx="0">
                  <c:v>Poland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males'!$V$4:$V$43</c:f>
              <c:numCache>
                <c:formatCode>General</c:formatCode>
                <c:ptCount val="40"/>
                <c:pt idx="0">
                  <c:v>66.410000000000025</c:v>
                </c:pt>
                <c:pt idx="1">
                  <c:v>66.02</c:v>
                </c:pt>
                <c:pt idx="2">
                  <c:v>67.290000000000006</c:v>
                </c:pt>
                <c:pt idx="3">
                  <c:v>67.169999999999987</c:v>
                </c:pt>
                <c:pt idx="4">
                  <c:v>67.8</c:v>
                </c:pt>
                <c:pt idx="5">
                  <c:v>67.040000000000006</c:v>
                </c:pt>
                <c:pt idx="6">
                  <c:v>66.86</c:v>
                </c:pt>
                <c:pt idx="7">
                  <c:v>66.599999999999994</c:v>
                </c:pt>
                <c:pt idx="8">
                  <c:v>66.440000000000026</c:v>
                </c:pt>
                <c:pt idx="9">
                  <c:v>66.8</c:v>
                </c:pt>
                <c:pt idx="10">
                  <c:v>66.06</c:v>
                </c:pt>
                <c:pt idx="11">
                  <c:v>67.14</c:v>
                </c:pt>
                <c:pt idx="12">
                  <c:v>67.3</c:v>
                </c:pt>
                <c:pt idx="13">
                  <c:v>67.08</c:v>
                </c:pt>
                <c:pt idx="14">
                  <c:v>66.84</c:v>
                </c:pt>
                <c:pt idx="15">
                  <c:v>66.510000000000005</c:v>
                </c:pt>
                <c:pt idx="16">
                  <c:v>66.760000000000005</c:v>
                </c:pt>
                <c:pt idx="17">
                  <c:v>66.81</c:v>
                </c:pt>
                <c:pt idx="18">
                  <c:v>67.08</c:v>
                </c:pt>
                <c:pt idx="19">
                  <c:v>66.72</c:v>
                </c:pt>
                <c:pt idx="20">
                  <c:v>66.260000000000005</c:v>
                </c:pt>
                <c:pt idx="21">
                  <c:v>65.88</c:v>
                </c:pt>
                <c:pt idx="22">
                  <c:v>66.47</c:v>
                </c:pt>
                <c:pt idx="23">
                  <c:v>67.14</c:v>
                </c:pt>
                <c:pt idx="24">
                  <c:v>67.45</c:v>
                </c:pt>
                <c:pt idx="25">
                  <c:v>67.599999999999994</c:v>
                </c:pt>
                <c:pt idx="26">
                  <c:v>68.05</c:v>
                </c:pt>
                <c:pt idx="27">
                  <c:v>68.36</c:v>
                </c:pt>
                <c:pt idx="28">
                  <c:v>68.73</c:v>
                </c:pt>
                <c:pt idx="29">
                  <c:v>68.679999999999978</c:v>
                </c:pt>
                <c:pt idx="30">
                  <c:v>69.569999999999993</c:v>
                </c:pt>
                <c:pt idx="31">
                  <c:v>70</c:v>
                </c:pt>
                <c:pt idx="32">
                  <c:v>70.290000000000006</c:v>
                </c:pt>
                <c:pt idx="33">
                  <c:v>70.48</c:v>
                </c:pt>
                <c:pt idx="34">
                  <c:v>70.61999999999999</c:v>
                </c:pt>
                <c:pt idx="35">
                  <c:v>70.739999999999995</c:v>
                </c:pt>
                <c:pt idx="36">
                  <c:v>70.900000000000006</c:v>
                </c:pt>
                <c:pt idx="37">
                  <c:v>70.910000000000025</c:v>
                </c:pt>
                <c:pt idx="38">
                  <c:v>71.2</c:v>
                </c:pt>
                <c:pt idx="39">
                  <c:v>71.48</c:v>
                </c:pt>
              </c:numCache>
            </c:numRef>
          </c:val>
        </c:ser>
        <c:ser>
          <c:idx val="26"/>
          <c:order val="21"/>
          <c:tx>
            <c:strRef>
              <c:f>'e0 males'!$X$3</c:f>
              <c:strCache>
                <c:ptCount val="1"/>
                <c:pt idx="0">
                  <c:v>Slovakia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males'!$X$4:$X$43</c:f>
              <c:numCache>
                <c:formatCode>General</c:formatCode>
                <c:ptCount val="40"/>
                <c:pt idx="0">
                  <c:v>66.66</c:v>
                </c:pt>
                <c:pt idx="1">
                  <c:v>66.61999999999999</c:v>
                </c:pt>
                <c:pt idx="2">
                  <c:v>66.940000000000026</c:v>
                </c:pt>
                <c:pt idx="3">
                  <c:v>66.790000000000006</c:v>
                </c:pt>
                <c:pt idx="4">
                  <c:v>66.819999999999993</c:v>
                </c:pt>
                <c:pt idx="5">
                  <c:v>66.849999999999994</c:v>
                </c:pt>
                <c:pt idx="6">
                  <c:v>67.010000000000005</c:v>
                </c:pt>
                <c:pt idx="7">
                  <c:v>66.75</c:v>
                </c:pt>
                <c:pt idx="8">
                  <c:v>66.900000000000006</c:v>
                </c:pt>
                <c:pt idx="9">
                  <c:v>67.11</c:v>
                </c:pt>
                <c:pt idx="10">
                  <c:v>66.709999999999994</c:v>
                </c:pt>
                <c:pt idx="11">
                  <c:v>66.790000000000006</c:v>
                </c:pt>
                <c:pt idx="12">
                  <c:v>66.98</c:v>
                </c:pt>
                <c:pt idx="13">
                  <c:v>66.649999999999991</c:v>
                </c:pt>
                <c:pt idx="14">
                  <c:v>66.77</c:v>
                </c:pt>
                <c:pt idx="15">
                  <c:v>66.88</c:v>
                </c:pt>
                <c:pt idx="16">
                  <c:v>67.040000000000006</c:v>
                </c:pt>
                <c:pt idx="17">
                  <c:v>67.19</c:v>
                </c:pt>
                <c:pt idx="18">
                  <c:v>67.040000000000006</c:v>
                </c:pt>
                <c:pt idx="19">
                  <c:v>66.8</c:v>
                </c:pt>
                <c:pt idx="20">
                  <c:v>66.52</c:v>
                </c:pt>
                <c:pt idx="21">
                  <c:v>66.77</c:v>
                </c:pt>
                <c:pt idx="22">
                  <c:v>67.069999999999993</c:v>
                </c:pt>
                <c:pt idx="23">
                  <c:v>67.739999999999995</c:v>
                </c:pt>
                <c:pt idx="24">
                  <c:v>68.25</c:v>
                </c:pt>
                <c:pt idx="25">
                  <c:v>68.27</c:v>
                </c:pt>
                <c:pt idx="26">
                  <c:v>68.72</c:v>
                </c:pt>
                <c:pt idx="27">
                  <c:v>68.73</c:v>
                </c:pt>
                <c:pt idx="28">
                  <c:v>68.48</c:v>
                </c:pt>
                <c:pt idx="29">
                  <c:v>68.86999999999999</c:v>
                </c:pt>
                <c:pt idx="30">
                  <c:v>69.02</c:v>
                </c:pt>
                <c:pt idx="31">
                  <c:v>69.5</c:v>
                </c:pt>
                <c:pt idx="32">
                  <c:v>69.819999999999993</c:v>
                </c:pt>
                <c:pt idx="33">
                  <c:v>69.819999999999993</c:v>
                </c:pt>
                <c:pt idx="34">
                  <c:v>70.34</c:v>
                </c:pt>
                <c:pt idx="35">
                  <c:v>70.19</c:v>
                </c:pt>
                <c:pt idx="36">
                  <c:v>70.410000000000025</c:v>
                </c:pt>
                <c:pt idx="37">
                  <c:v>70.58</c:v>
                </c:pt>
                <c:pt idx="38">
                  <c:v>70.819999999999993</c:v>
                </c:pt>
              </c:numCache>
            </c:numRef>
          </c:val>
        </c:ser>
        <c:marker val="1"/>
        <c:axId val="96102656"/>
        <c:axId val="96124928"/>
      </c:lineChart>
      <c:catAx>
        <c:axId val="96102656"/>
        <c:scaling>
          <c:orientation val="minMax"/>
        </c:scaling>
        <c:axPos val="b"/>
        <c:numFmt formatCode="General" sourceLinked="1"/>
        <c:tickLblPos val="nextTo"/>
        <c:crossAx val="96124928"/>
        <c:crosses val="autoZero"/>
        <c:auto val="1"/>
        <c:lblAlgn val="ctr"/>
        <c:lblOffset val="100"/>
      </c:catAx>
      <c:valAx>
        <c:axId val="96124928"/>
        <c:scaling>
          <c:orientation val="minMax"/>
          <c:max val="90"/>
          <c:min val="55"/>
        </c:scaling>
        <c:axPos val="l"/>
        <c:majorGridlines/>
        <c:numFmt formatCode="General" sourceLinked="1"/>
        <c:tickLblPos val="nextTo"/>
        <c:crossAx val="96102656"/>
        <c:crosses val="autoZero"/>
        <c:crossBetween val="between"/>
      </c:valAx>
      <c:spPr>
        <a:ln>
          <a:solidFill>
            <a:srgbClr val="585858"/>
          </a:solidFill>
        </a:ln>
      </c:spPr>
    </c:plotArea>
    <c:plotVisOnly val="1"/>
  </c:chart>
  <c:spPr>
    <a:ln>
      <a:noFill/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hart>
    <c:title>
      <c:tx>
        <c:rich>
          <a:bodyPr/>
          <a:lstStyle/>
          <a:p>
            <a:pPr>
              <a:defRPr/>
            </a:pPr>
            <a:r>
              <a:rPr lang="en-GB" sz="1600"/>
              <a:t>Females</a:t>
            </a:r>
          </a:p>
        </c:rich>
      </c:tx>
      <c:layout>
        <c:manualLayout>
          <c:xMode val="edge"/>
          <c:yMode val="edge"/>
          <c:x val="7.2713393802101345E-2"/>
          <c:y val="3.6735879691440411E-2"/>
        </c:manualLayout>
      </c:layout>
      <c:overlay val="1"/>
    </c:title>
    <c:plotArea>
      <c:layout>
        <c:manualLayout>
          <c:layoutTarget val="inner"/>
          <c:xMode val="edge"/>
          <c:yMode val="edge"/>
          <c:x val="4.8551862669945337E-2"/>
          <c:y val="3.0690874068605177E-2"/>
          <c:w val="0.82328039057116431"/>
          <c:h val="0.87664780914265994"/>
        </c:manualLayout>
      </c:layout>
      <c:lineChart>
        <c:grouping val="standard"/>
        <c:ser>
          <c:idx val="4"/>
          <c:order val="1"/>
          <c:tx>
            <c:strRef>
              <c:f>'e0 females'!$C$3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females'!$C$4:$C$43</c:f>
              <c:numCache>
                <c:formatCode>General</c:formatCode>
                <c:ptCount val="40"/>
                <c:pt idx="0">
                  <c:v>75.930000000000007</c:v>
                </c:pt>
                <c:pt idx="1">
                  <c:v>76.149999999999991</c:v>
                </c:pt>
                <c:pt idx="2">
                  <c:v>76.2</c:v>
                </c:pt>
                <c:pt idx="3">
                  <c:v>76.53</c:v>
                </c:pt>
                <c:pt idx="4">
                  <c:v>76.819999999999993</c:v>
                </c:pt>
                <c:pt idx="5">
                  <c:v>77</c:v>
                </c:pt>
                <c:pt idx="6">
                  <c:v>76.7</c:v>
                </c:pt>
                <c:pt idx="7">
                  <c:v>77.669999999999987</c:v>
                </c:pt>
                <c:pt idx="8">
                  <c:v>77.42</c:v>
                </c:pt>
                <c:pt idx="9">
                  <c:v>77.400000000000006</c:v>
                </c:pt>
                <c:pt idx="10">
                  <c:v>77.179999999999978</c:v>
                </c:pt>
                <c:pt idx="11">
                  <c:v>77.36</c:v>
                </c:pt>
                <c:pt idx="12">
                  <c:v>77.64</c:v>
                </c:pt>
                <c:pt idx="13">
                  <c:v>77.55</c:v>
                </c:pt>
                <c:pt idx="14">
                  <c:v>77.61999999999999</c:v>
                </c:pt>
                <c:pt idx="15">
                  <c:v>77.48</c:v>
                </c:pt>
                <c:pt idx="16">
                  <c:v>77.53</c:v>
                </c:pt>
                <c:pt idx="17">
                  <c:v>77.790000000000006</c:v>
                </c:pt>
                <c:pt idx="18">
                  <c:v>77.63</c:v>
                </c:pt>
                <c:pt idx="19">
                  <c:v>77.760000000000005</c:v>
                </c:pt>
                <c:pt idx="20">
                  <c:v>77.73</c:v>
                </c:pt>
                <c:pt idx="21">
                  <c:v>77.98</c:v>
                </c:pt>
                <c:pt idx="22">
                  <c:v>77.959999999999994</c:v>
                </c:pt>
                <c:pt idx="23">
                  <c:v>77.77</c:v>
                </c:pt>
                <c:pt idx="24">
                  <c:v>78.09</c:v>
                </c:pt>
                <c:pt idx="25">
                  <c:v>77.83</c:v>
                </c:pt>
                <c:pt idx="26">
                  <c:v>78.260000000000005</c:v>
                </c:pt>
                <c:pt idx="27">
                  <c:v>78.47</c:v>
                </c:pt>
                <c:pt idx="28">
                  <c:v>78.88</c:v>
                </c:pt>
                <c:pt idx="29">
                  <c:v>78.89</c:v>
                </c:pt>
                <c:pt idx="30">
                  <c:v>79.11999999999999</c:v>
                </c:pt>
                <c:pt idx="31">
                  <c:v>79.209999999999994</c:v>
                </c:pt>
                <c:pt idx="32">
                  <c:v>79.34</c:v>
                </c:pt>
                <c:pt idx="33">
                  <c:v>80.05</c:v>
                </c:pt>
                <c:pt idx="34">
                  <c:v>79.8</c:v>
                </c:pt>
                <c:pt idx="35">
                  <c:v>80.45</c:v>
                </c:pt>
                <c:pt idx="36">
                  <c:v>80.52</c:v>
                </c:pt>
                <c:pt idx="37">
                  <c:v>80.53</c:v>
                </c:pt>
                <c:pt idx="38">
                  <c:v>80.92</c:v>
                </c:pt>
              </c:numCache>
            </c:numRef>
          </c:val>
        </c:ser>
        <c:ser>
          <c:idx val="5"/>
          <c:order val="2"/>
          <c:tx>
            <c:strRef>
              <c:f>'e0 females'!$D$3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females'!$D$4:$D$43</c:f>
              <c:numCache>
                <c:formatCode>General</c:formatCode>
                <c:ptCount val="40"/>
                <c:pt idx="0">
                  <c:v>74.5</c:v>
                </c:pt>
                <c:pt idx="1">
                  <c:v>74.27</c:v>
                </c:pt>
                <c:pt idx="2">
                  <c:v>75.099999999999994</c:v>
                </c:pt>
                <c:pt idx="3">
                  <c:v>75.81</c:v>
                </c:pt>
                <c:pt idx="4">
                  <c:v>75.7</c:v>
                </c:pt>
                <c:pt idx="5">
                  <c:v>76.290000000000006</c:v>
                </c:pt>
                <c:pt idx="6">
                  <c:v>76.53</c:v>
                </c:pt>
                <c:pt idx="7">
                  <c:v>77.13</c:v>
                </c:pt>
                <c:pt idx="8">
                  <c:v>77.61</c:v>
                </c:pt>
                <c:pt idx="9">
                  <c:v>77.739999999999995</c:v>
                </c:pt>
                <c:pt idx="10">
                  <c:v>78.03</c:v>
                </c:pt>
                <c:pt idx="11">
                  <c:v>78.28</c:v>
                </c:pt>
                <c:pt idx="12">
                  <c:v>78.84</c:v>
                </c:pt>
                <c:pt idx="13">
                  <c:v>78.59</c:v>
                </c:pt>
                <c:pt idx="14">
                  <c:v>79.010000000000005</c:v>
                </c:pt>
                <c:pt idx="15">
                  <c:v>78.669999999999987</c:v>
                </c:pt>
                <c:pt idx="16">
                  <c:v>78.940000000000026</c:v>
                </c:pt>
                <c:pt idx="17">
                  <c:v>78.92</c:v>
                </c:pt>
                <c:pt idx="18">
                  <c:v>78.89</c:v>
                </c:pt>
                <c:pt idx="19">
                  <c:v>79.099999999999994</c:v>
                </c:pt>
                <c:pt idx="20">
                  <c:v>79.069999999999993</c:v>
                </c:pt>
                <c:pt idx="21">
                  <c:v>79.53</c:v>
                </c:pt>
                <c:pt idx="22">
                  <c:v>79.64</c:v>
                </c:pt>
                <c:pt idx="23">
                  <c:v>79.61999999999999</c:v>
                </c:pt>
                <c:pt idx="24">
                  <c:v>80.410000000000025</c:v>
                </c:pt>
                <c:pt idx="25">
                  <c:v>80.430000000000007</c:v>
                </c:pt>
                <c:pt idx="26">
                  <c:v>80.78</c:v>
                </c:pt>
                <c:pt idx="27">
                  <c:v>80.75</c:v>
                </c:pt>
                <c:pt idx="28">
                  <c:v>81.13</c:v>
                </c:pt>
                <c:pt idx="29">
                  <c:v>81.28</c:v>
                </c:pt>
                <c:pt idx="30">
                  <c:v>81.28</c:v>
                </c:pt>
                <c:pt idx="31">
                  <c:v>81.81</c:v>
                </c:pt>
                <c:pt idx="32">
                  <c:v>81.75</c:v>
                </c:pt>
                <c:pt idx="33">
                  <c:v>82.05</c:v>
                </c:pt>
                <c:pt idx="34">
                  <c:v>82.460000000000022</c:v>
                </c:pt>
                <c:pt idx="35">
                  <c:v>82.77</c:v>
                </c:pt>
                <c:pt idx="36">
                  <c:v>83.22</c:v>
                </c:pt>
                <c:pt idx="37">
                  <c:v>83.240000000000023</c:v>
                </c:pt>
                <c:pt idx="38">
                  <c:v>83.4</c:v>
                </c:pt>
                <c:pt idx="39">
                  <c:v>83.56</c:v>
                </c:pt>
              </c:numCache>
            </c:numRef>
          </c:val>
        </c:ser>
        <c:ser>
          <c:idx val="6"/>
          <c:order val="3"/>
          <c:tx>
            <c:strRef>
              <c:f>'e0 females'!$E$3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females'!$E$4:$E$43</c:f>
              <c:numCache>
                <c:formatCode>General</c:formatCode>
                <c:ptCount val="40"/>
                <c:pt idx="0">
                  <c:v>76.72</c:v>
                </c:pt>
                <c:pt idx="1">
                  <c:v>76.75</c:v>
                </c:pt>
                <c:pt idx="2">
                  <c:v>77.069999999999993</c:v>
                </c:pt>
                <c:pt idx="3">
                  <c:v>77.3</c:v>
                </c:pt>
                <c:pt idx="4">
                  <c:v>77.58</c:v>
                </c:pt>
                <c:pt idx="5">
                  <c:v>77.510000000000005</c:v>
                </c:pt>
                <c:pt idx="6">
                  <c:v>77.86999999999999</c:v>
                </c:pt>
                <c:pt idx="7">
                  <c:v>78.569999999999993</c:v>
                </c:pt>
                <c:pt idx="8">
                  <c:v>78.66</c:v>
                </c:pt>
                <c:pt idx="9">
                  <c:v>79.010000000000005</c:v>
                </c:pt>
                <c:pt idx="10">
                  <c:v>79.11999999999999</c:v>
                </c:pt>
                <c:pt idx="11">
                  <c:v>79.169999999999987</c:v>
                </c:pt>
                <c:pt idx="12">
                  <c:v>79.599999999999994</c:v>
                </c:pt>
                <c:pt idx="13">
                  <c:v>79.459999999999994</c:v>
                </c:pt>
                <c:pt idx="14">
                  <c:v>80.11</c:v>
                </c:pt>
                <c:pt idx="15">
                  <c:v>80.179999999999978</c:v>
                </c:pt>
                <c:pt idx="16">
                  <c:v>80.08</c:v>
                </c:pt>
                <c:pt idx="17">
                  <c:v>81.11999999999999</c:v>
                </c:pt>
                <c:pt idx="18">
                  <c:v>81.34</c:v>
                </c:pt>
                <c:pt idx="19">
                  <c:v>81.510000000000005</c:v>
                </c:pt>
                <c:pt idx="20">
                  <c:v>81.83</c:v>
                </c:pt>
                <c:pt idx="21">
                  <c:v>82.03</c:v>
                </c:pt>
                <c:pt idx="22">
                  <c:v>82.33</c:v>
                </c:pt>
                <c:pt idx="23">
                  <c:v>82.28</c:v>
                </c:pt>
                <c:pt idx="24">
                  <c:v>82.83</c:v>
                </c:pt>
                <c:pt idx="25">
                  <c:v>82.81</c:v>
                </c:pt>
                <c:pt idx="26">
                  <c:v>82.9</c:v>
                </c:pt>
                <c:pt idx="27">
                  <c:v>83.16</c:v>
                </c:pt>
                <c:pt idx="28">
                  <c:v>82.72</c:v>
                </c:pt>
                <c:pt idx="29">
                  <c:v>82.83</c:v>
                </c:pt>
                <c:pt idx="30">
                  <c:v>83.149999999999991</c:v>
                </c:pt>
                <c:pt idx="31">
                  <c:v>83.169999999999987</c:v>
                </c:pt>
                <c:pt idx="32">
                  <c:v>83.14</c:v>
                </c:pt>
                <c:pt idx="33">
                  <c:v>82.88</c:v>
                </c:pt>
                <c:pt idx="34">
                  <c:v>83.990000000000023</c:v>
                </c:pt>
                <c:pt idx="35">
                  <c:v>83.940000000000026</c:v>
                </c:pt>
                <c:pt idx="36">
                  <c:v>84.649999999999991</c:v>
                </c:pt>
                <c:pt idx="37">
                  <c:v>85.01</c:v>
                </c:pt>
                <c:pt idx="38">
                  <c:v>84.84</c:v>
                </c:pt>
              </c:numCache>
            </c:numRef>
          </c:val>
        </c:ser>
        <c:ser>
          <c:idx val="7"/>
          <c:order val="4"/>
          <c:tx>
            <c:strRef>
              <c:f>'e0 females'!$F$3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females'!$F$4:$F$43</c:f>
              <c:numCache>
                <c:formatCode>General</c:formatCode>
                <c:ptCount val="40"/>
                <c:pt idx="20">
                  <c:v>78.63</c:v>
                </c:pt>
                <c:pt idx="21">
                  <c:v>78.86999999999999</c:v>
                </c:pt>
                <c:pt idx="22">
                  <c:v>79.36999999999999</c:v>
                </c:pt>
                <c:pt idx="23">
                  <c:v>79.410000000000025</c:v>
                </c:pt>
                <c:pt idx="24">
                  <c:v>79.73</c:v>
                </c:pt>
                <c:pt idx="25">
                  <c:v>79.989999999999995</c:v>
                </c:pt>
                <c:pt idx="26">
                  <c:v>80.169999999999987</c:v>
                </c:pt>
                <c:pt idx="27">
                  <c:v>80.58</c:v>
                </c:pt>
                <c:pt idx="28">
                  <c:v>80.790000000000006</c:v>
                </c:pt>
                <c:pt idx="29">
                  <c:v>81.02</c:v>
                </c:pt>
                <c:pt idx="30">
                  <c:v>81.34</c:v>
                </c:pt>
                <c:pt idx="31">
                  <c:v>81.59</c:v>
                </c:pt>
                <c:pt idx="32">
                  <c:v>81.48</c:v>
                </c:pt>
                <c:pt idx="33">
                  <c:v>81.440000000000026</c:v>
                </c:pt>
                <c:pt idx="34">
                  <c:v>82</c:v>
                </c:pt>
                <c:pt idx="35">
                  <c:v>82.13</c:v>
                </c:pt>
                <c:pt idx="36">
                  <c:v>82.55</c:v>
                </c:pt>
              </c:numCache>
            </c:numRef>
          </c:val>
        </c:ser>
        <c:ser>
          <c:idx val="8"/>
          <c:order val="5"/>
          <c:tx>
            <c:strRef>
              <c:f>'e0 females'!$G$3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females'!$G$4:$G$43</c:f>
              <c:numCache>
                <c:formatCode>General</c:formatCode>
                <c:ptCount val="40"/>
                <c:pt idx="0">
                  <c:v>76.010000000000005</c:v>
                </c:pt>
                <c:pt idx="1">
                  <c:v>76.13</c:v>
                </c:pt>
                <c:pt idx="2">
                  <c:v>76.08</c:v>
                </c:pt>
                <c:pt idx="3">
                  <c:v>76.319999999999993</c:v>
                </c:pt>
                <c:pt idx="4">
                  <c:v>76.959999999999994</c:v>
                </c:pt>
                <c:pt idx="5">
                  <c:v>76.739999999999995</c:v>
                </c:pt>
                <c:pt idx="6">
                  <c:v>76.86</c:v>
                </c:pt>
                <c:pt idx="7">
                  <c:v>77.02</c:v>
                </c:pt>
                <c:pt idx="8">
                  <c:v>77.569999999999993</c:v>
                </c:pt>
                <c:pt idx="9">
                  <c:v>77.81</c:v>
                </c:pt>
                <c:pt idx="10">
                  <c:v>77.61999999999999</c:v>
                </c:pt>
                <c:pt idx="11">
                  <c:v>78.040000000000006</c:v>
                </c:pt>
                <c:pt idx="12">
                  <c:v>78.34</c:v>
                </c:pt>
                <c:pt idx="13">
                  <c:v>78.14</c:v>
                </c:pt>
                <c:pt idx="14">
                  <c:v>78.66</c:v>
                </c:pt>
                <c:pt idx="15">
                  <c:v>78.489999999999995</c:v>
                </c:pt>
                <c:pt idx="16">
                  <c:v>78.92</c:v>
                </c:pt>
                <c:pt idx="17">
                  <c:v>78.59</c:v>
                </c:pt>
                <c:pt idx="18">
                  <c:v>79.319999999999993</c:v>
                </c:pt>
                <c:pt idx="19">
                  <c:v>79.5</c:v>
                </c:pt>
                <c:pt idx="20">
                  <c:v>79.61999999999999</c:v>
                </c:pt>
                <c:pt idx="21">
                  <c:v>79.88</c:v>
                </c:pt>
                <c:pt idx="22">
                  <c:v>79.790000000000006</c:v>
                </c:pt>
                <c:pt idx="23">
                  <c:v>80.09</c:v>
                </c:pt>
                <c:pt idx="24">
                  <c:v>80.27</c:v>
                </c:pt>
                <c:pt idx="25">
                  <c:v>80.31</c:v>
                </c:pt>
                <c:pt idx="26">
                  <c:v>80.440000000000026</c:v>
                </c:pt>
                <c:pt idx="27">
                  <c:v>80.7</c:v>
                </c:pt>
                <c:pt idx="28">
                  <c:v>80.53</c:v>
                </c:pt>
                <c:pt idx="29">
                  <c:v>80.679999999999978</c:v>
                </c:pt>
                <c:pt idx="30">
                  <c:v>80.86</c:v>
                </c:pt>
                <c:pt idx="31">
                  <c:v>81.2</c:v>
                </c:pt>
                <c:pt idx="32">
                  <c:v>81.25</c:v>
                </c:pt>
                <c:pt idx="33">
                  <c:v>81.33</c:v>
                </c:pt>
                <c:pt idx="34">
                  <c:v>81.459999999999994</c:v>
                </c:pt>
                <c:pt idx="35">
                  <c:v>81.760000000000005</c:v>
                </c:pt>
                <c:pt idx="36">
                  <c:v>82.14</c:v>
                </c:pt>
                <c:pt idx="37">
                  <c:v>81.97</c:v>
                </c:pt>
                <c:pt idx="38">
                  <c:v>82.490000000000023</c:v>
                </c:pt>
                <c:pt idx="39">
                  <c:v>82.79</c:v>
                </c:pt>
              </c:numCache>
            </c:numRef>
          </c:val>
        </c:ser>
        <c:ser>
          <c:idx val="9"/>
          <c:order val="6"/>
          <c:tx>
            <c:strRef>
              <c:f>'e0 females'!$H$3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females'!$H$4:$H$43</c:f>
              <c:numCache>
                <c:formatCode>General</c:formatCode>
                <c:ptCount val="40"/>
                <c:pt idx="1">
                  <c:v>76.77</c:v>
                </c:pt>
                <c:pt idx="2">
                  <c:v>77.22</c:v>
                </c:pt>
                <c:pt idx="3">
                  <c:v>77.569999999999993</c:v>
                </c:pt>
                <c:pt idx="4">
                  <c:v>78.260000000000005</c:v>
                </c:pt>
                <c:pt idx="5">
                  <c:v>78.97</c:v>
                </c:pt>
                <c:pt idx="6">
                  <c:v>80.149999999999991</c:v>
                </c:pt>
                <c:pt idx="7">
                  <c:v>79.81</c:v>
                </c:pt>
                <c:pt idx="8">
                  <c:v>80.02</c:v>
                </c:pt>
                <c:pt idx="9">
                  <c:v>79.73</c:v>
                </c:pt>
                <c:pt idx="10">
                  <c:v>80.55</c:v>
                </c:pt>
                <c:pt idx="11">
                  <c:v>79.910000000000025</c:v>
                </c:pt>
                <c:pt idx="12">
                  <c:v>79.78</c:v>
                </c:pt>
                <c:pt idx="13">
                  <c:v>80.64</c:v>
                </c:pt>
                <c:pt idx="14">
                  <c:v>80.569999999999993</c:v>
                </c:pt>
                <c:pt idx="15">
                  <c:v>80.39</c:v>
                </c:pt>
                <c:pt idx="16">
                  <c:v>80.739999999999995</c:v>
                </c:pt>
                <c:pt idx="17">
                  <c:v>79.97</c:v>
                </c:pt>
                <c:pt idx="18">
                  <c:v>80.010000000000005</c:v>
                </c:pt>
                <c:pt idx="19">
                  <c:v>80.290000000000006</c:v>
                </c:pt>
                <c:pt idx="20">
                  <c:v>80.86</c:v>
                </c:pt>
                <c:pt idx="21">
                  <c:v>81.39</c:v>
                </c:pt>
                <c:pt idx="22">
                  <c:v>80.86999999999999</c:v>
                </c:pt>
                <c:pt idx="23">
                  <c:v>80.910000000000025</c:v>
                </c:pt>
                <c:pt idx="24">
                  <c:v>81.56</c:v>
                </c:pt>
                <c:pt idx="25">
                  <c:v>80.14</c:v>
                </c:pt>
                <c:pt idx="26">
                  <c:v>81.19</c:v>
                </c:pt>
                <c:pt idx="27">
                  <c:v>81.61</c:v>
                </c:pt>
                <c:pt idx="28">
                  <c:v>81.69</c:v>
                </c:pt>
                <c:pt idx="29">
                  <c:v>81.48</c:v>
                </c:pt>
                <c:pt idx="30">
                  <c:v>81.58</c:v>
                </c:pt>
                <c:pt idx="31">
                  <c:v>83.29</c:v>
                </c:pt>
                <c:pt idx="32">
                  <c:v>82.51</c:v>
                </c:pt>
                <c:pt idx="33">
                  <c:v>82.61</c:v>
                </c:pt>
                <c:pt idx="34">
                  <c:v>83.3</c:v>
                </c:pt>
                <c:pt idx="35">
                  <c:v>83.61</c:v>
                </c:pt>
                <c:pt idx="36">
                  <c:v>83.04</c:v>
                </c:pt>
                <c:pt idx="37">
                  <c:v>83.460000000000022</c:v>
                </c:pt>
                <c:pt idx="38">
                  <c:v>83.27</c:v>
                </c:pt>
                <c:pt idx="39">
                  <c:v>83.85</c:v>
                </c:pt>
              </c:numCache>
            </c:numRef>
          </c:val>
        </c:ser>
        <c:ser>
          <c:idx val="10"/>
          <c:order val="7"/>
          <c:tx>
            <c:strRef>
              <c:f>'e0 females'!$I$3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females'!$I$4:$I$43</c:f>
              <c:numCache>
                <c:formatCode>General</c:formatCode>
                <c:ptCount val="40"/>
                <c:pt idx="0">
                  <c:v>73.19</c:v>
                </c:pt>
                <c:pt idx="1">
                  <c:v>74.11</c:v>
                </c:pt>
                <c:pt idx="2">
                  <c:v>73.459999999999994</c:v>
                </c:pt>
                <c:pt idx="3">
                  <c:v>73.77</c:v>
                </c:pt>
                <c:pt idx="4">
                  <c:v>73.63</c:v>
                </c:pt>
                <c:pt idx="5">
                  <c:v>74.260000000000005</c:v>
                </c:pt>
                <c:pt idx="6">
                  <c:v>74.400000000000006</c:v>
                </c:pt>
                <c:pt idx="7">
                  <c:v>74.55</c:v>
                </c:pt>
                <c:pt idx="8">
                  <c:v>74.69</c:v>
                </c:pt>
                <c:pt idx="9">
                  <c:v>75.16</c:v>
                </c:pt>
                <c:pt idx="10">
                  <c:v>75.260000000000005</c:v>
                </c:pt>
                <c:pt idx="11">
                  <c:v>75.8</c:v>
                </c:pt>
                <c:pt idx="12">
                  <c:v>75.959999999999994</c:v>
                </c:pt>
                <c:pt idx="13">
                  <c:v>76</c:v>
                </c:pt>
                <c:pt idx="14">
                  <c:v>76.55</c:v>
                </c:pt>
                <c:pt idx="15">
                  <c:v>76.58</c:v>
                </c:pt>
                <c:pt idx="16">
                  <c:v>76.489999999999995</c:v>
                </c:pt>
                <c:pt idx="17">
                  <c:v>77.349999999999994</c:v>
                </c:pt>
                <c:pt idx="18">
                  <c:v>77.179999999999978</c:v>
                </c:pt>
                <c:pt idx="19">
                  <c:v>77.260000000000005</c:v>
                </c:pt>
                <c:pt idx="20">
                  <c:v>77.73</c:v>
                </c:pt>
                <c:pt idx="21">
                  <c:v>77.900000000000006</c:v>
                </c:pt>
                <c:pt idx="22">
                  <c:v>78.33</c:v>
                </c:pt>
                <c:pt idx="23">
                  <c:v>78.22</c:v>
                </c:pt>
                <c:pt idx="24">
                  <c:v>78.64</c:v>
                </c:pt>
                <c:pt idx="25">
                  <c:v>78.33</c:v>
                </c:pt>
                <c:pt idx="26">
                  <c:v>78.760000000000005</c:v>
                </c:pt>
                <c:pt idx="27">
                  <c:v>78.75</c:v>
                </c:pt>
                <c:pt idx="28">
                  <c:v>79.149999999999991</c:v>
                </c:pt>
                <c:pt idx="29">
                  <c:v>78.89</c:v>
                </c:pt>
                <c:pt idx="30">
                  <c:v>79.290000000000006</c:v>
                </c:pt>
                <c:pt idx="31">
                  <c:v>79.940000000000026</c:v>
                </c:pt>
                <c:pt idx="32">
                  <c:v>80.47</c:v>
                </c:pt>
                <c:pt idx="33">
                  <c:v>80.77</c:v>
                </c:pt>
                <c:pt idx="34">
                  <c:v>81.23</c:v>
                </c:pt>
                <c:pt idx="35">
                  <c:v>81.53</c:v>
                </c:pt>
                <c:pt idx="36">
                  <c:v>82.22</c:v>
                </c:pt>
                <c:pt idx="37">
                  <c:v>82.14</c:v>
                </c:pt>
                <c:pt idx="38">
                  <c:v>82.669999999999987</c:v>
                </c:pt>
                <c:pt idx="39">
                  <c:v>82.53</c:v>
                </c:pt>
              </c:numCache>
            </c:numRef>
          </c:val>
        </c:ser>
        <c:ser>
          <c:idx val="11"/>
          <c:order val="8"/>
          <c:tx>
            <c:strRef>
              <c:f>'e0 females'!$J$3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females'!$J$4:$J$43</c:f>
              <c:numCache>
                <c:formatCode>General</c:formatCode>
                <c:ptCount val="40"/>
                <c:pt idx="0">
                  <c:v>74.55</c:v>
                </c:pt>
                <c:pt idx="1">
                  <c:v>74.86999999999999</c:v>
                </c:pt>
                <c:pt idx="2">
                  <c:v>75.2</c:v>
                </c:pt>
                <c:pt idx="3">
                  <c:v>75.11</c:v>
                </c:pt>
                <c:pt idx="4">
                  <c:v>75.900000000000006</c:v>
                </c:pt>
                <c:pt idx="5">
                  <c:v>75.900000000000006</c:v>
                </c:pt>
                <c:pt idx="6">
                  <c:v>76.27</c:v>
                </c:pt>
                <c:pt idx="7">
                  <c:v>76.73</c:v>
                </c:pt>
                <c:pt idx="8">
                  <c:v>77.13</c:v>
                </c:pt>
                <c:pt idx="9">
                  <c:v>77.47</c:v>
                </c:pt>
                <c:pt idx="10">
                  <c:v>77.430000000000007</c:v>
                </c:pt>
                <c:pt idx="11">
                  <c:v>77.77</c:v>
                </c:pt>
                <c:pt idx="12">
                  <c:v>78.19</c:v>
                </c:pt>
                <c:pt idx="13">
                  <c:v>77.989999999999995</c:v>
                </c:pt>
                <c:pt idx="14">
                  <c:v>78.77</c:v>
                </c:pt>
                <c:pt idx="15">
                  <c:v>78.83</c:v>
                </c:pt>
                <c:pt idx="16">
                  <c:v>79.13</c:v>
                </c:pt>
                <c:pt idx="17">
                  <c:v>79.569999999999993</c:v>
                </c:pt>
                <c:pt idx="18">
                  <c:v>79.73</c:v>
                </c:pt>
                <c:pt idx="19">
                  <c:v>80.16</c:v>
                </c:pt>
                <c:pt idx="20">
                  <c:v>80.25</c:v>
                </c:pt>
                <c:pt idx="21">
                  <c:v>80.31</c:v>
                </c:pt>
                <c:pt idx="22">
                  <c:v>80.66</c:v>
                </c:pt>
                <c:pt idx="23">
                  <c:v>80.819999999999993</c:v>
                </c:pt>
                <c:pt idx="24">
                  <c:v>81.06</c:v>
                </c:pt>
                <c:pt idx="25">
                  <c:v>81.34</c:v>
                </c:pt>
                <c:pt idx="26">
                  <c:v>81.540000000000006</c:v>
                </c:pt>
                <c:pt idx="27">
                  <c:v>81.78</c:v>
                </c:pt>
                <c:pt idx="28">
                  <c:v>81.84</c:v>
                </c:pt>
                <c:pt idx="29">
                  <c:v>82.2</c:v>
                </c:pt>
                <c:pt idx="30">
                  <c:v>82.51</c:v>
                </c:pt>
                <c:pt idx="31">
                  <c:v>82.8</c:v>
                </c:pt>
                <c:pt idx="32">
                  <c:v>82.98</c:v>
                </c:pt>
                <c:pt idx="33">
                  <c:v>82.9</c:v>
                </c:pt>
                <c:pt idx="34">
                  <c:v>83.8</c:v>
                </c:pt>
                <c:pt idx="35">
                  <c:v>83.7</c:v>
                </c:pt>
                <c:pt idx="36">
                  <c:v>84.09</c:v>
                </c:pt>
                <c:pt idx="37">
                  <c:v>84.09</c:v>
                </c:pt>
              </c:numCache>
            </c:numRef>
          </c:val>
        </c:ser>
        <c:ser>
          <c:idx val="12"/>
          <c:order val="9"/>
          <c:tx>
            <c:strRef>
              <c:f>'e0 females'!$K$3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females'!$K$4:$K$43</c:f>
              <c:numCache>
                <c:formatCode>General</c:formatCode>
                <c:ptCount val="40"/>
                <c:pt idx="0">
                  <c:v>76.649999999999991</c:v>
                </c:pt>
                <c:pt idx="1">
                  <c:v>76.92</c:v>
                </c:pt>
                <c:pt idx="2">
                  <c:v>76.930000000000007</c:v>
                </c:pt>
                <c:pt idx="3">
                  <c:v>77.31</c:v>
                </c:pt>
                <c:pt idx="4">
                  <c:v>77.83</c:v>
                </c:pt>
                <c:pt idx="5">
                  <c:v>77.89</c:v>
                </c:pt>
                <c:pt idx="6">
                  <c:v>78.11999999999999</c:v>
                </c:pt>
                <c:pt idx="7">
                  <c:v>78.8</c:v>
                </c:pt>
                <c:pt idx="8">
                  <c:v>78.739999999999995</c:v>
                </c:pt>
                <c:pt idx="9">
                  <c:v>79.22</c:v>
                </c:pt>
                <c:pt idx="10">
                  <c:v>79.489999999999995</c:v>
                </c:pt>
                <c:pt idx="11">
                  <c:v>79.61999999999999</c:v>
                </c:pt>
                <c:pt idx="12">
                  <c:v>79.72</c:v>
                </c:pt>
                <c:pt idx="13">
                  <c:v>79.86999999999999</c:v>
                </c:pt>
                <c:pt idx="14">
                  <c:v>79.98</c:v>
                </c:pt>
                <c:pt idx="15">
                  <c:v>79.940000000000026</c:v>
                </c:pt>
                <c:pt idx="16">
                  <c:v>79.86</c:v>
                </c:pt>
                <c:pt idx="17">
                  <c:v>80.36999999999999</c:v>
                </c:pt>
                <c:pt idx="18">
                  <c:v>80.53</c:v>
                </c:pt>
                <c:pt idx="19">
                  <c:v>80.169999999999987</c:v>
                </c:pt>
                <c:pt idx="20">
                  <c:v>80.349999999999994</c:v>
                </c:pt>
                <c:pt idx="21">
                  <c:v>80.410000000000025</c:v>
                </c:pt>
                <c:pt idx="22">
                  <c:v>80.540000000000006</c:v>
                </c:pt>
                <c:pt idx="23">
                  <c:v>80.169999999999987</c:v>
                </c:pt>
                <c:pt idx="24">
                  <c:v>80.53</c:v>
                </c:pt>
                <c:pt idx="25">
                  <c:v>80.58</c:v>
                </c:pt>
                <c:pt idx="26">
                  <c:v>80.55</c:v>
                </c:pt>
                <c:pt idx="27">
                  <c:v>80.760000000000005</c:v>
                </c:pt>
                <c:pt idx="28">
                  <c:v>80.89</c:v>
                </c:pt>
                <c:pt idx="29">
                  <c:v>80.61</c:v>
                </c:pt>
                <c:pt idx="30">
                  <c:v>80.760000000000005</c:v>
                </c:pt>
                <c:pt idx="31">
                  <c:v>80.89</c:v>
                </c:pt>
                <c:pt idx="32">
                  <c:v>80.849999999999994</c:v>
                </c:pt>
                <c:pt idx="33">
                  <c:v>81.08</c:v>
                </c:pt>
                <c:pt idx="34">
                  <c:v>81.649999999999991</c:v>
                </c:pt>
                <c:pt idx="35">
                  <c:v>81.819999999999993</c:v>
                </c:pt>
                <c:pt idx="36">
                  <c:v>82.14</c:v>
                </c:pt>
                <c:pt idx="37">
                  <c:v>82.649999999999991</c:v>
                </c:pt>
                <c:pt idx="38">
                  <c:v>82.59</c:v>
                </c:pt>
                <c:pt idx="39">
                  <c:v>82.82</c:v>
                </c:pt>
              </c:numCache>
            </c:numRef>
          </c:val>
        </c:ser>
        <c:ser>
          <c:idx val="13"/>
          <c:order val="10"/>
          <c:tx>
            <c:strRef>
              <c:f>'e0 females'!$L$3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females'!$L$4:$L$43</c:f>
              <c:numCache>
                <c:formatCode>General</c:formatCode>
                <c:ptCount val="40"/>
                <c:pt idx="0">
                  <c:v>77.459999999999994</c:v>
                </c:pt>
                <c:pt idx="1">
                  <c:v>77.489999999999995</c:v>
                </c:pt>
                <c:pt idx="2">
                  <c:v>77.649999999999991</c:v>
                </c:pt>
                <c:pt idx="3">
                  <c:v>77.910000000000025</c:v>
                </c:pt>
                <c:pt idx="4">
                  <c:v>78.11</c:v>
                </c:pt>
                <c:pt idx="5">
                  <c:v>78.2</c:v>
                </c:pt>
                <c:pt idx="6">
                  <c:v>78.349999999999994</c:v>
                </c:pt>
                <c:pt idx="7">
                  <c:v>78.86999999999999</c:v>
                </c:pt>
                <c:pt idx="8">
                  <c:v>78.84</c:v>
                </c:pt>
                <c:pt idx="9">
                  <c:v>79.02</c:v>
                </c:pt>
                <c:pt idx="10">
                  <c:v>79.42</c:v>
                </c:pt>
                <c:pt idx="11">
                  <c:v>79.489999999999995</c:v>
                </c:pt>
                <c:pt idx="12">
                  <c:v>79.83</c:v>
                </c:pt>
                <c:pt idx="13">
                  <c:v>79.849999999999994</c:v>
                </c:pt>
                <c:pt idx="14">
                  <c:v>79.88</c:v>
                </c:pt>
                <c:pt idx="15">
                  <c:v>79.649999999999991</c:v>
                </c:pt>
                <c:pt idx="16">
                  <c:v>79.989999999999995</c:v>
                </c:pt>
                <c:pt idx="17">
                  <c:v>79.849999999999994</c:v>
                </c:pt>
                <c:pt idx="18">
                  <c:v>79.760000000000005</c:v>
                </c:pt>
                <c:pt idx="19">
                  <c:v>80.03</c:v>
                </c:pt>
                <c:pt idx="20">
                  <c:v>80</c:v>
                </c:pt>
                <c:pt idx="21">
                  <c:v>80.33</c:v>
                </c:pt>
                <c:pt idx="22">
                  <c:v>80.58</c:v>
                </c:pt>
                <c:pt idx="23">
                  <c:v>80.39</c:v>
                </c:pt>
                <c:pt idx="24">
                  <c:v>80.86999999999999</c:v>
                </c:pt>
                <c:pt idx="25">
                  <c:v>81.010000000000005</c:v>
                </c:pt>
                <c:pt idx="26">
                  <c:v>81.27</c:v>
                </c:pt>
                <c:pt idx="27">
                  <c:v>81.16</c:v>
                </c:pt>
                <c:pt idx="28">
                  <c:v>81.459999999999994</c:v>
                </c:pt>
                <c:pt idx="29">
                  <c:v>81.319999999999993</c:v>
                </c:pt>
                <c:pt idx="30">
                  <c:v>81.569999999999993</c:v>
                </c:pt>
                <c:pt idx="31">
                  <c:v>81.739999999999995</c:v>
                </c:pt>
                <c:pt idx="32">
                  <c:v>81.679999999999978</c:v>
                </c:pt>
                <c:pt idx="33">
                  <c:v>82.169999999999987</c:v>
                </c:pt>
                <c:pt idx="34">
                  <c:v>82.59</c:v>
                </c:pt>
                <c:pt idx="35">
                  <c:v>82.9</c:v>
                </c:pt>
                <c:pt idx="36">
                  <c:v>82.960000000000022</c:v>
                </c:pt>
                <c:pt idx="37">
                  <c:v>82.97</c:v>
                </c:pt>
                <c:pt idx="38">
                  <c:v>83.3</c:v>
                </c:pt>
                <c:pt idx="39">
                  <c:v>83.38</c:v>
                </c:pt>
              </c:numCache>
            </c:numRef>
          </c:val>
        </c:ser>
        <c:ser>
          <c:idx val="14"/>
          <c:order val="11"/>
          <c:tx>
            <c:strRef>
              <c:f>'e0 females'!$M$3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females'!$M$4:$M$43</c:f>
              <c:numCache>
                <c:formatCode>General</c:formatCode>
                <c:ptCount val="40"/>
                <c:pt idx="0">
                  <c:v>70.11999999999999</c:v>
                </c:pt>
                <c:pt idx="1">
                  <c:v>70.11999999999999</c:v>
                </c:pt>
                <c:pt idx="2">
                  <c:v>72.28</c:v>
                </c:pt>
                <c:pt idx="3">
                  <c:v>71.61999999999999</c:v>
                </c:pt>
                <c:pt idx="4">
                  <c:v>72.36999999999999</c:v>
                </c:pt>
                <c:pt idx="5">
                  <c:v>72.55</c:v>
                </c:pt>
                <c:pt idx="6">
                  <c:v>72.7</c:v>
                </c:pt>
                <c:pt idx="7">
                  <c:v>73.92</c:v>
                </c:pt>
                <c:pt idx="8">
                  <c:v>74.179999999999978</c:v>
                </c:pt>
                <c:pt idx="9">
                  <c:v>74.930000000000007</c:v>
                </c:pt>
                <c:pt idx="10">
                  <c:v>75.169999999999987</c:v>
                </c:pt>
                <c:pt idx="11">
                  <c:v>75.42</c:v>
                </c:pt>
                <c:pt idx="12">
                  <c:v>76.169999999999987</c:v>
                </c:pt>
                <c:pt idx="13">
                  <c:v>76.05</c:v>
                </c:pt>
                <c:pt idx="14">
                  <c:v>76.42</c:v>
                </c:pt>
                <c:pt idx="15">
                  <c:v>76.7</c:v>
                </c:pt>
                <c:pt idx="16">
                  <c:v>77.02</c:v>
                </c:pt>
                <c:pt idx="17">
                  <c:v>77.400000000000006</c:v>
                </c:pt>
                <c:pt idx="18">
                  <c:v>77.56</c:v>
                </c:pt>
                <c:pt idx="19">
                  <c:v>78.08</c:v>
                </c:pt>
                <c:pt idx="20">
                  <c:v>77.7</c:v>
                </c:pt>
                <c:pt idx="21">
                  <c:v>77.8</c:v>
                </c:pt>
                <c:pt idx="22">
                  <c:v>78.52</c:v>
                </c:pt>
                <c:pt idx="23">
                  <c:v>78.349999999999994</c:v>
                </c:pt>
                <c:pt idx="24">
                  <c:v>79.209999999999994</c:v>
                </c:pt>
                <c:pt idx="25">
                  <c:v>79.19</c:v>
                </c:pt>
                <c:pt idx="26">
                  <c:v>79.22</c:v>
                </c:pt>
                <c:pt idx="27">
                  <c:v>79.510000000000005</c:v>
                </c:pt>
                <c:pt idx="28">
                  <c:v>79.739999999999995</c:v>
                </c:pt>
                <c:pt idx="29">
                  <c:v>79.86</c:v>
                </c:pt>
                <c:pt idx="30">
                  <c:v>80.3</c:v>
                </c:pt>
                <c:pt idx="31">
                  <c:v>80.58</c:v>
                </c:pt>
                <c:pt idx="32">
                  <c:v>80.679999999999978</c:v>
                </c:pt>
                <c:pt idx="33">
                  <c:v>80.669999999999987</c:v>
                </c:pt>
                <c:pt idx="34">
                  <c:v>81.569999999999993</c:v>
                </c:pt>
                <c:pt idx="35">
                  <c:v>81.36999999999999</c:v>
                </c:pt>
                <c:pt idx="36">
                  <c:v>82.23</c:v>
                </c:pt>
                <c:pt idx="37">
                  <c:v>82.19</c:v>
                </c:pt>
                <c:pt idx="38">
                  <c:v>82.36</c:v>
                </c:pt>
                <c:pt idx="39">
                  <c:v>82.460000000000022</c:v>
                </c:pt>
              </c:numCache>
            </c:numRef>
          </c:val>
        </c:ser>
        <c:ser>
          <c:idx val="15"/>
          <c:order val="12"/>
          <c:tx>
            <c:strRef>
              <c:f>'e0 females'!$N$3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females'!$N$4:$N$43</c:f>
              <c:numCache>
                <c:formatCode>General</c:formatCode>
                <c:ptCount val="40"/>
                <c:pt idx="0">
                  <c:v>75.510000000000005</c:v>
                </c:pt>
                <c:pt idx="1">
                  <c:v>75.19</c:v>
                </c:pt>
                <c:pt idx="2">
                  <c:v>76.19</c:v>
                </c:pt>
                <c:pt idx="3">
                  <c:v>75.910000000000025</c:v>
                </c:pt>
                <c:pt idx="4">
                  <c:v>76.290000000000006</c:v>
                </c:pt>
                <c:pt idx="5">
                  <c:v>76.14</c:v>
                </c:pt>
                <c:pt idx="6">
                  <c:v>76.72</c:v>
                </c:pt>
                <c:pt idx="7">
                  <c:v>77.179999999999978</c:v>
                </c:pt>
                <c:pt idx="8">
                  <c:v>77.34</c:v>
                </c:pt>
                <c:pt idx="9">
                  <c:v>77.98</c:v>
                </c:pt>
                <c:pt idx="10">
                  <c:v>78.64</c:v>
                </c:pt>
                <c:pt idx="11">
                  <c:v>78.84</c:v>
                </c:pt>
                <c:pt idx="12">
                  <c:v>79.440000000000026</c:v>
                </c:pt>
                <c:pt idx="13">
                  <c:v>79.22</c:v>
                </c:pt>
                <c:pt idx="14">
                  <c:v>79.81</c:v>
                </c:pt>
                <c:pt idx="15">
                  <c:v>79.739999999999995</c:v>
                </c:pt>
                <c:pt idx="16">
                  <c:v>79.959999999999994</c:v>
                </c:pt>
                <c:pt idx="17">
                  <c:v>80.36</c:v>
                </c:pt>
                <c:pt idx="18">
                  <c:v>80.36</c:v>
                </c:pt>
                <c:pt idx="19">
                  <c:v>80.55</c:v>
                </c:pt>
                <c:pt idx="20">
                  <c:v>80.569999999999993</c:v>
                </c:pt>
                <c:pt idx="21">
                  <c:v>80.73</c:v>
                </c:pt>
                <c:pt idx="22">
                  <c:v>81.36</c:v>
                </c:pt>
                <c:pt idx="23">
                  <c:v>81.410000000000025</c:v>
                </c:pt>
                <c:pt idx="24">
                  <c:v>81.75</c:v>
                </c:pt>
                <c:pt idx="25">
                  <c:v>81.83</c:v>
                </c:pt>
                <c:pt idx="26">
                  <c:v>81.960000000000022</c:v>
                </c:pt>
                <c:pt idx="27">
                  <c:v>82.31</c:v>
                </c:pt>
                <c:pt idx="28">
                  <c:v>82.31</c:v>
                </c:pt>
                <c:pt idx="29">
                  <c:v>82.35</c:v>
                </c:pt>
                <c:pt idx="30">
                  <c:v>83.03</c:v>
                </c:pt>
                <c:pt idx="31">
                  <c:v>83.32</c:v>
                </c:pt>
                <c:pt idx="32">
                  <c:v>83.36</c:v>
                </c:pt>
                <c:pt idx="33">
                  <c:v>83.149999999999991</c:v>
                </c:pt>
                <c:pt idx="34">
                  <c:v>83.88</c:v>
                </c:pt>
                <c:pt idx="35">
                  <c:v>83.8</c:v>
                </c:pt>
                <c:pt idx="36">
                  <c:v>84.55</c:v>
                </c:pt>
                <c:pt idx="37">
                  <c:v>84.47</c:v>
                </c:pt>
                <c:pt idx="38">
                  <c:v>84.669999999999987</c:v>
                </c:pt>
              </c:numCache>
            </c:numRef>
          </c:val>
        </c:ser>
        <c:ser>
          <c:idx val="16"/>
          <c:order val="13"/>
          <c:tx>
            <c:strRef>
              <c:f>'e0 females'!$O$3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females'!$O$4:$O$43</c:f>
              <c:numCache>
                <c:formatCode>General</c:formatCode>
                <c:ptCount val="40"/>
                <c:pt idx="0">
                  <c:v>77.42</c:v>
                </c:pt>
                <c:pt idx="1">
                  <c:v>77.61</c:v>
                </c:pt>
                <c:pt idx="2">
                  <c:v>77.72</c:v>
                </c:pt>
                <c:pt idx="3">
                  <c:v>77.89</c:v>
                </c:pt>
                <c:pt idx="4">
                  <c:v>78.11</c:v>
                </c:pt>
                <c:pt idx="5">
                  <c:v>78.11999999999999</c:v>
                </c:pt>
                <c:pt idx="6">
                  <c:v>78.11</c:v>
                </c:pt>
                <c:pt idx="7">
                  <c:v>78.78</c:v>
                </c:pt>
                <c:pt idx="8">
                  <c:v>78.910000000000025</c:v>
                </c:pt>
                <c:pt idx="9">
                  <c:v>78.940000000000026</c:v>
                </c:pt>
                <c:pt idx="10">
                  <c:v>79.06</c:v>
                </c:pt>
                <c:pt idx="11">
                  <c:v>79.33</c:v>
                </c:pt>
                <c:pt idx="12">
                  <c:v>79.64</c:v>
                </c:pt>
                <c:pt idx="13">
                  <c:v>79.88</c:v>
                </c:pt>
                <c:pt idx="14">
                  <c:v>80.2</c:v>
                </c:pt>
                <c:pt idx="15">
                  <c:v>79.930000000000007</c:v>
                </c:pt>
                <c:pt idx="16">
                  <c:v>80.27</c:v>
                </c:pt>
                <c:pt idx="17">
                  <c:v>80.410000000000025</c:v>
                </c:pt>
                <c:pt idx="18">
                  <c:v>80.14</c:v>
                </c:pt>
                <c:pt idx="19">
                  <c:v>80.84</c:v>
                </c:pt>
                <c:pt idx="20">
                  <c:v>80.649999999999991</c:v>
                </c:pt>
                <c:pt idx="21">
                  <c:v>80.83</c:v>
                </c:pt>
                <c:pt idx="22">
                  <c:v>81.14</c:v>
                </c:pt>
                <c:pt idx="23">
                  <c:v>81.02</c:v>
                </c:pt>
                <c:pt idx="24">
                  <c:v>81.760000000000005</c:v>
                </c:pt>
                <c:pt idx="25">
                  <c:v>81.78</c:v>
                </c:pt>
                <c:pt idx="26">
                  <c:v>81.83</c:v>
                </c:pt>
                <c:pt idx="27">
                  <c:v>82.09</c:v>
                </c:pt>
                <c:pt idx="28">
                  <c:v>82.179999999999978</c:v>
                </c:pt>
                <c:pt idx="29">
                  <c:v>82.08</c:v>
                </c:pt>
                <c:pt idx="30">
                  <c:v>82.26</c:v>
                </c:pt>
                <c:pt idx="31">
                  <c:v>82.27</c:v>
                </c:pt>
                <c:pt idx="32">
                  <c:v>82.26</c:v>
                </c:pt>
                <c:pt idx="33">
                  <c:v>82.61999999999999</c:v>
                </c:pt>
                <c:pt idx="34">
                  <c:v>82.669999999999987</c:v>
                </c:pt>
                <c:pt idx="35">
                  <c:v>82.990000000000023</c:v>
                </c:pt>
                <c:pt idx="36">
                  <c:v>83.149999999999991</c:v>
                </c:pt>
                <c:pt idx="37">
                  <c:v>83.19</c:v>
                </c:pt>
                <c:pt idx="38">
                  <c:v>83.36</c:v>
                </c:pt>
              </c:numCache>
            </c:numRef>
          </c:val>
        </c:ser>
        <c:ser>
          <c:idx val="17"/>
          <c:order val="14"/>
          <c:tx>
            <c:strRef>
              <c:f>'e0 females'!$P$3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females'!$P$4:$P$43</c:f>
              <c:numCache>
                <c:formatCode>General</c:formatCode>
                <c:ptCount val="40"/>
                <c:pt idx="0">
                  <c:v>75.06</c:v>
                </c:pt>
                <c:pt idx="1">
                  <c:v>75.48</c:v>
                </c:pt>
                <c:pt idx="2">
                  <c:v>75.149999999999991</c:v>
                </c:pt>
                <c:pt idx="3">
                  <c:v>75.349999999999994</c:v>
                </c:pt>
                <c:pt idx="4">
                  <c:v>75.53</c:v>
                </c:pt>
                <c:pt idx="5">
                  <c:v>75.790000000000006</c:v>
                </c:pt>
                <c:pt idx="6">
                  <c:v>75.75</c:v>
                </c:pt>
                <c:pt idx="7">
                  <c:v>76.25</c:v>
                </c:pt>
                <c:pt idx="8">
                  <c:v>76.2</c:v>
                </c:pt>
                <c:pt idx="9">
                  <c:v>76.28</c:v>
                </c:pt>
                <c:pt idx="10">
                  <c:v>76.72</c:v>
                </c:pt>
                <c:pt idx="11">
                  <c:v>77.03</c:v>
                </c:pt>
                <c:pt idx="12">
                  <c:v>77.08</c:v>
                </c:pt>
                <c:pt idx="13">
                  <c:v>77.36</c:v>
                </c:pt>
                <c:pt idx="14">
                  <c:v>77.73</c:v>
                </c:pt>
                <c:pt idx="15">
                  <c:v>77.52</c:v>
                </c:pt>
                <c:pt idx="16">
                  <c:v>77.86</c:v>
                </c:pt>
                <c:pt idx="17">
                  <c:v>78.19</c:v>
                </c:pt>
                <c:pt idx="18">
                  <c:v>78.25</c:v>
                </c:pt>
                <c:pt idx="19">
                  <c:v>78.25</c:v>
                </c:pt>
                <c:pt idx="20">
                  <c:v>78.73</c:v>
                </c:pt>
                <c:pt idx="21">
                  <c:v>78.819999999999993</c:v>
                </c:pt>
                <c:pt idx="22">
                  <c:v>79.19</c:v>
                </c:pt>
                <c:pt idx="23">
                  <c:v>78.930000000000007</c:v>
                </c:pt>
                <c:pt idx="24">
                  <c:v>79.510000000000005</c:v>
                </c:pt>
                <c:pt idx="25">
                  <c:v>79.38</c:v>
                </c:pt>
                <c:pt idx="26">
                  <c:v>79.61</c:v>
                </c:pt>
                <c:pt idx="27">
                  <c:v>79.760000000000005</c:v>
                </c:pt>
                <c:pt idx="28">
                  <c:v>79.88</c:v>
                </c:pt>
                <c:pt idx="29">
                  <c:v>79.900000000000006</c:v>
                </c:pt>
                <c:pt idx="30">
                  <c:v>80.410000000000025</c:v>
                </c:pt>
                <c:pt idx="31">
                  <c:v>80.58</c:v>
                </c:pt>
                <c:pt idx="32">
                  <c:v>80.679999999999978</c:v>
                </c:pt>
                <c:pt idx="33">
                  <c:v>80.59</c:v>
                </c:pt>
                <c:pt idx="34">
                  <c:v>81.169999999999987</c:v>
                </c:pt>
                <c:pt idx="35">
                  <c:v>81.38</c:v>
                </c:pt>
                <c:pt idx="36">
                  <c:v>81.78</c:v>
                </c:pt>
                <c:pt idx="37">
                  <c:v>81.93</c:v>
                </c:pt>
                <c:pt idx="38">
                  <c:v>81.98</c:v>
                </c:pt>
                <c:pt idx="39">
                  <c:v>82.6</c:v>
                </c:pt>
              </c:numCache>
            </c:numRef>
          </c:val>
        </c:ser>
        <c:ser>
          <c:idx val="18"/>
          <c:order val="15"/>
          <c:tx>
            <c:strRef>
              <c:f>'e0 females'!$Q$3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females'!$Q$4:$Q$43</c:f>
              <c:numCache>
                <c:formatCode>General</c:formatCode>
                <c:ptCount val="40"/>
                <c:pt idx="1">
                  <c:v>73.33</c:v>
                </c:pt>
                <c:pt idx="2">
                  <c:v>73.66</c:v>
                </c:pt>
                <c:pt idx="3">
                  <c:v>73.64</c:v>
                </c:pt>
                <c:pt idx="4">
                  <c:v>73.540000000000006</c:v>
                </c:pt>
                <c:pt idx="5">
                  <c:v>73.940000000000026</c:v>
                </c:pt>
                <c:pt idx="6">
                  <c:v>74.14</c:v>
                </c:pt>
                <c:pt idx="7">
                  <c:v>74.14</c:v>
                </c:pt>
                <c:pt idx="8">
                  <c:v>74.23</c:v>
                </c:pt>
                <c:pt idx="9">
                  <c:v>74.3</c:v>
                </c:pt>
                <c:pt idx="10">
                  <c:v>73.92</c:v>
                </c:pt>
                <c:pt idx="11">
                  <c:v>74.3</c:v>
                </c:pt>
                <c:pt idx="12">
                  <c:v>74.400000000000006</c:v>
                </c:pt>
                <c:pt idx="13">
                  <c:v>74.25</c:v>
                </c:pt>
                <c:pt idx="14">
                  <c:v>74.179999999999978</c:v>
                </c:pt>
                <c:pt idx="16">
                  <c:v>74.78</c:v>
                </c:pt>
                <c:pt idx="17">
                  <c:v>75.290000000000006</c:v>
                </c:pt>
                <c:pt idx="18">
                  <c:v>75.440000000000026</c:v>
                </c:pt>
                <c:pt idx="19">
                  <c:v>75.489999999999995</c:v>
                </c:pt>
                <c:pt idx="20">
                  <c:v>75.540000000000006</c:v>
                </c:pt>
                <c:pt idx="21">
                  <c:v>75.86</c:v>
                </c:pt>
                <c:pt idx="22">
                  <c:v>76.319999999999993</c:v>
                </c:pt>
                <c:pt idx="23">
                  <c:v>76.53</c:v>
                </c:pt>
                <c:pt idx="24">
                  <c:v>76.739999999999995</c:v>
                </c:pt>
                <c:pt idx="25">
                  <c:v>76.81</c:v>
                </c:pt>
                <c:pt idx="26">
                  <c:v>77.55</c:v>
                </c:pt>
                <c:pt idx="27">
                  <c:v>77.64</c:v>
                </c:pt>
                <c:pt idx="28">
                  <c:v>78.19</c:v>
                </c:pt>
                <c:pt idx="29">
                  <c:v>78.290000000000006</c:v>
                </c:pt>
                <c:pt idx="30">
                  <c:v>78.61</c:v>
                </c:pt>
                <c:pt idx="31">
                  <c:v>78.66</c:v>
                </c:pt>
                <c:pt idx="32">
                  <c:v>78.790000000000006</c:v>
                </c:pt>
                <c:pt idx="33">
                  <c:v>78.649999999999991</c:v>
                </c:pt>
                <c:pt idx="34">
                  <c:v>79.239999999999995</c:v>
                </c:pt>
                <c:pt idx="35">
                  <c:v>79.319999999999993</c:v>
                </c:pt>
                <c:pt idx="36">
                  <c:v>80</c:v>
                </c:pt>
                <c:pt idx="37">
                  <c:v>80.3</c:v>
                </c:pt>
                <c:pt idx="38">
                  <c:v>80.61</c:v>
                </c:pt>
                <c:pt idx="39">
                  <c:v>80.599999999999994</c:v>
                </c:pt>
              </c:numCache>
            </c:numRef>
          </c:val>
        </c:ser>
        <c:ser>
          <c:idx val="19"/>
          <c:order val="16"/>
          <c:tx>
            <c:strRef>
              <c:f>'e0 females'!$R$3</c:f>
              <c:strCache>
                <c:ptCount val="1"/>
                <c:pt idx="0">
                  <c:v>Estonia HMD</c:v>
                </c:pt>
              </c:strCache>
            </c:strRef>
          </c:tx>
          <c:spPr>
            <a:ln w="22225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females'!$R$4:$R$43</c:f>
              <c:numCache>
                <c:formatCode>General</c:formatCode>
                <c:ptCount val="40"/>
                <c:pt idx="0">
                  <c:v>74.55</c:v>
                </c:pt>
                <c:pt idx="1">
                  <c:v>74.790000000000006</c:v>
                </c:pt>
                <c:pt idx="2">
                  <c:v>74.64</c:v>
                </c:pt>
                <c:pt idx="3">
                  <c:v>74.66</c:v>
                </c:pt>
                <c:pt idx="4">
                  <c:v>75.06</c:v>
                </c:pt>
                <c:pt idx="5">
                  <c:v>74.75</c:v>
                </c:pt>
                <c:pt idx="6">
                  <c:v>74.400000000000006</c:v>
                </c:pt>
                <c:pt idx="7">
                  <c:v>74.489999999999995</c:v>
                </c:pt>
                <c:pt idx="8">
                  <c:v>74.540000000000006</c:v>
                </c:pt>
                <c:pt idx="9">
                  <c:v>74.209999999999994</c:v>
                </c:pt>
                <c:pt idx="10">
                  <c:v>74.28</c:v>
                </c:pt>
                <c:pt idx="11">
                  <c:v>74.13</c:v>
                </c:pt>
                <c:pt idx="12">
                  <c:v>74.72</c:v>
                </c:pt>
                <c:pt idx="13">
                  <c:v>74.83</c:v>
                </c:pt>
                <c:pt idx="14">
                  <c:v>74.28</c:v>
                </c:pt>
                <c:pt idx="15">
                  <c:v>74.48</c:v>
                </c:pt>
                <c:pt idx="16">
                  <c:v>75.099999999999994</c:v>
                </c:pt>
                <c:pt idx="17">
                  <c:v>75.05</c:v>
                </c:pt>
                <c:pt idx="18">
                  <c:v>75.010000000000005</c:v>
                </c:pt>
                <c:pt idx="19">
                  <c:v>74.900000000000006</c:v>
                </c:pt>
                <c:pt idx="20">
                  <c:v>74.89</c:v>
                </c:pt>
                <c:pt idx="21">
                  <c:v>74.959999999999994</c:v>
                </c:pt>
                <c:pt idx="22">
                  <c:v>74.75</c:v>
                </c:pt>
                <c:pt idx="23">
                  <c:v>74.040000000000006</c:v>
                </c:pt>
                <c:pt idx="24">
                  <c:v>72.95</c:v>
                </c:pt>
                <c:pt idx="25">
                  <c:v>74.3</c:v>
                </c:pt>
                <c:pt idx="26">
                  <c:v>75.53</c:v>
                </c:pt>
                <c:pt idx="27">
                  <c:v>75.86</c:v>
                </c:pt>
                <c:pt idx="28">
                  <c:v>75.36</c:v>
                </c:pt>
                <c:pt idx="29">
                  <c:v>76</c:v>
                </c:pt>
                <c:pt idx="30">
                  <c:v>76.2</c:v>
                </c:pt>
                <c:pt idx="31">
                  <c:v>76.410000000000025</c:v>
                </c:pt>
                <c:pt idx="32">
                  <c:v>77.11</c:v>
                </c:pt>
                <c:pt idx="33">
                  <c:v>77.22</c:v>
                </c:pt>
                <c:pt idx="34">
                  <c:v>77.910000000000025</c:v>
                </c:pt>
                <c:pt idx="35">
                  <c:v>78.260000000000005</c:v>
                </c:pt>
                <c:pt idx="36">
                  <c:v>78.58</c:v>
                </c:pt>
                <c:pt idx="37">
                  <c:v>78.77</c:v>
                </c:pt>
                <c:pt idx="38">
                  <c:v>79.400000000000006</c:v>
                </c:pt>
                <c:pt idx="39">
                  <c:v>80.03</c:v>
                </c:pt>
              </c:numCache>
            </c:numRef>
          </c:val>
        </c:ser>
        <c:ser>
          <c:idx val="20"/>
          <c:order val="17"/>
          <c:tx>
            <c:strRef>
              <c:f>'e0 females'!$S$3</c:f>
              <c:strCache>
                <c:ptCount val="1"/>
                <c:pt idx="0">
                  <c:v>Hungary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females'!$S$4:$S$43</c:f>
              <c:numCache>
                <c:formatCode>General</c:formatCode>
                <c:ptCount val="40"/>
                <c:pt idx="0">
                  <c:v>72.209999999999994</c:v>
                </c:pt>
                <c:pt idx="1">
                  <c:v>72.179999999999978</c:v>
                </c:pt>
                <c:pt idx="2">
                  <c:v>72.72</c:v>
                </c:pt>
                <c:pt idx="3">
                  <c:v>72.63</c:v>
                </c:pt>
                <c:pt idx="4">
                  <c:v>72.55</c:v>
                </c:pt>
                <c:pt idx="5">
                  <c:v>72.55</c:v>
                </c:pt>
                <c:pt idx="6">
                  <c:v>72.61</c:v>
                </c:pt>
                <c:pt idx="7">
                  <c:v>73.11</c:v>
                </c:pt>
                <c:pt idx="8">
                  <c:v>72.78</c:v>
                </c:pt>
                <c:pt idx="9">
                  <c:v>73.169999999999987</c:v>
                </c:pt>
                <c:pt idx="10">
                  <c:v>72.819999999999993</c:v>
                </c:pt>
                <c:pt idx="11">
                  <c:v>73.040000000000006</c:v>
                </c:pt>
                <c:pt idx="12">
                  <c:v>73.28</c:v>
                </c:pt>
                <c:pt idx="13">
                  <c:v>73.069999999999993</c:v>
                </c:pt>
                <c:pt idx="14">
                  <c:v>73.31</c:v>
                </c:pt>
                <c:pt idx="15">
                  <c:v>73.27</c:v>
                </c:pt>
                <c:pt idx="16">
                  <c:v>73.38</c:v>
                </c:pt>
                <c:pt idx="17">
                  <c:v>73.930000000000007</c:v>
                </c:pt>
                <c:pt idx="18">
                  <c:v>74.22</c:v>
                </c:pt>
                <c:pt idx="19">
                  <c:v>73.989999999999995</c:v>
                </c:pt>
                <c:pt idx="20">
                  <c:v>73.88</c:v>
                </c:pt>
                <c:pt idx="21">
                  <c:v>74.05</c:v>
                </c:pt>
                <c:pt idx="22">
                  <c:v>73.95</c:v>
                </c:pt>
                <c:pt idx="23">
                  <c:v>73.98</c:v>
                </c:pt>
                <c:pt idx="24">
                  <c:v>74.510000000000005</c:v>
                </c:pt>
                <c:pt idx="25">
                  <c:v>74.84</c:v>
                </c:pt>
                <c:pt idx="26">
                  <c:v>75.069999999999993</c:v>
                </c:pt>
                <c:pt idx="27">
                  <c:v>75.540000000000006</c:v>
                </c:pt>
                <c:pt idx="28">
                  <c:v>75.61</c:v>
                </c:pt>
                <c:pt idx="29">
                  <c:v>75.59</c:v>
                </c:pt>
                <c:pt idx="30">
                  <c:v>76.25</c:v>
                </c:pt>
                <c:pt idx="31">
                  <c:v>76.760000000000005</c:v>
                </c:pt>
                <c:pt idx="32">
                  <c:v>76.84</c:v>
                </c:pt>
                <c:pt idx="33">
                  <c:v>76.75</c:v>
                </c:pt>
                <c:pt idx="34">
                  <c:v>77.23</c:v>
                </c:pt>
                <c:pt idx="35">
                  <c:v>77.23</c:v>
                </c:pt>
                <c:pt idx="36">
                  <c:v>77.83</c:v>
                </c:pt>
                <c:pt idx="37">
                  <c:v>77.81</c:v>
                </c:pt>
                <c:pt idx="38">
                  <c:v>78.319999999999993</c:v>
                </c:pt>
                <c:pt idx="39">
                  <c:v>78.47</c:v>
                </c:pt>
              </c:numCache>
            </c:numRef>
          </c:val>
        </c:ser>
        <c:ser>
          <c:idx val="21"/>
          <c:order val="18"/>
          <c:tx>
            <c:strRef>
              <c:f>'e0 females'!$T$3</c:f>
              <c:strCache>
                <c:ptCount val="1"/>
                <c:pt idx="0">
                  <c:v>Latvia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females'!$T$4:$T$43</c:f>
              <c:numCache>
                <c:formatCode>General</c:formatCode>
                <c:ptCount val="40"/>
                <c:pt idx="0">
                  <c:v>74.239999999999995</c:v>
                </c:pt>
                <c:pt idx="1">
                  <c:v>74.8</c:v>
                </c:pt>
                <c:pt idx="2">
                  <c:v>74.760000000000005</c:v>
                </c:pt>
                <c:pt idx="3">
                  <c:v>74.5</c:v>
                </c:pt>
                <c:pt idx="4">
                  <c:v>74.739999999999995</c:v>
                </c:pt>
                <c:pt idx="5">
                  <c:v>74.16</c:v>
                </c:pt>
                <c:pt idx="6">
                  <c:v>74.39</c:v>
                </c:pt>
                <c:pt idx="7">
                  <c:v>74.16</c:v>
                </c:pt>
                <c:pt idx="8">
                  <c:v>74.11999999999999</c:v>
                </c:pt>
                <c:pt idx="9">
                  <c:v>73.72</c:v>
                </c:pt>
                <c:pt idx="10">
                  <c:v>74.11</c:v>
                </c:pt>
                <c:pt idx="11">
                  <c:v>74.39</c:v>
                </c:pt>
                <c:pt idx="12">
                  <c:v>74.649999999999991</c:v>
                </c:pt>
                <c:pt idx="13">
                  <c:v>74.61</c:v>
                </c:pt>
                <c:pt idx="14">
                  <c:v>74.5</c:v>
                </c:pt>
                <c:pt idx="15">
                  <c:v>74.040000000000006</c:v>
                </c:pt>
                <c:pt idx="16">
                  <c:v>75.14</c:v>
                </c:pt>
                <c:pt idx="17">
                  <c:v>75.179999999999978</c:v>
                </c:pt>
                <c:pt idx="18">
                  <c:v>75.23</c:v>
                </c:pt>
                <c:pt idx="19">
                  <c:v>75.2</c:v>
                </c:pt>
                <c:pt idx="20">
                  <c:v>74.63</c:v>
                </c:pt>
                <c:pt idx="21">
                  <c:v>74.61999999999999</c:v>
                </c:pt>
                <c:pt idx="22">
                  <c:v>74.440000000000026</c:v>
                </c:pt>
                <c:pt idx="23">
                  <c:v>73.34</c:v>
                </c:pt>
                <c:pt idx="24">
                  <c:v>72.61999999999999</c:v>
                </c:pt>
                <c:pt idx="25">
                  <c:v>73.040000000000006</c:v>
                </c:pt>
                <c:pt idx="26">
                  <c:v>74.760000000000005</c:v>
                </c:pt>
                <c:pt idx="27">
                  <c:v>75.03</c:v>
                </c:pt>
                <c:pt idx="28">
                  <c:v>74.819999999999993</c:v>
                </c:pt>
                <c:pt idx="29">
                  <c:v>75.319999999999993</c:v>
                </c:pt>
                <c:pt idx="30">
                  <c:v>76.08</c:v>
                </c:pt>
                <c:pt idx="31">
                  <c:v>75.849999999999994</c:v>
                </c:pt>
                <c:pt idx="32">
                  <c:v>76.27</c:v>
                </c:pt>
                <c:pt idx="33">
                  <c:v>76.14</c:v>
                </c:pt>
                <c:pt idx="34">
                  <c:v>76.510000000000005</c:v>
                </c:pt>
                <c:pt idx="35">
                  <c:v>76.739999999999995</c:v>
                </c:pt>
                <c:pt idx="36">
                  <c:v>76.540000000000006</c:v>
                </c:pt>
                <c:pt idx="37">
                  <c:v>76.459999999999994</c:v>
                </c:pt>
                <c:pt idx="38">
                  <c:v>77.86</c:v>
                </c:pt>
                <c:pt idx="39">
                  <c:v>78.08</c:v>
                </c:pt>
              </c:numCache>
            </c:numRef>
          </c:val>
        </c:ser>
        <c:ser>
          <c:idx val="22"/>
          <c:order val="19"/>
          <c:tx>
            <c:strRef>
              <c:f>'e0 females'!$U$3</c:f>
              <c:strCache>
                <c:ptCount val="1"/>
                <c:pt idx="0">
                  <c:v>Lithiuania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females'!$U$4:$U$43</c:f>
              <c:numCache>
                <c:formatCode>General</c:formatCode>
                <c:ptCount val="40"/>
                <c:pt idx="0">
                  <c:v>75.03</c:v>
                </c:pt>
                <c:pt idx="1">
                  <c:v>76.13</c:v>
                </c:pt>
                <c:pt idx="2">
                  <c:v>75.45</c:v>
                </c:pt>
                <c:pt idx="3">
                  <c:v>75.649999999999991</c:v>
                </c:pt>
                <c:pt idx="4">
                  <c:v>75.709999999999994</c:v>
                </c:pt>
                <c:pt idx="5">
                  <c:v>75.56</c:v>
                </c:pt>
                <c:pt idx="6">
                  <c:v>75.88</c:v>
                </c:pt>
                <c:pt idx="7">
                  <c:v>75.649999999999991</c:v>
                </c:pt>
                <c:pt idx="8">
                  <c:v>75.430000000000007</c:v>
                </c:pt>
                <c:pt idx="9">
                  <c:v>75.61999999999999</c:v>
                </c:pt>
                <c:pt idx="10">
                  <c:v>75.63</c:v>
                </c:pt>
                <c:pt idx="11">
                  <c:v>75.649999999999991</c:v>
                </c:pt>
                <c:pt idx="12">
                  <c:v>75.989999999999995</c:v>
                </c:pt>
                <c:pt idx="13">
                  <c:v>75.89</c:v>
                </c:pt>
                <c:pt idx="14">
                  <c:v>75.569999999999993</c:v>
                </c:pt>
                <c:pt idx="15">
                  <c:v>75.47</c:v>
                </c:pt>
                <c:pt idx="16">
                  <c:v>76.430000000000007</c:v>
                </c:pt>
                <c:pt idx="17">
                  <c:v>76.33</c:v>
                </c:pt>
                <c:pt idx="18">
                  <c:v>76.260000000000005</c:v>
                </c:pt>
                <c:pt idx="19">
                  <c:v>76.22</c:v>
                </c:pt>
                <c:pt idx="20">
                  <c:v>76.149999999999991</c:v>
                </c:pt>
                <c:pt idx="21">
                  <c:v>75.819999999999993</c:v>
                </c:pt>
                <c:pt idx="22">
                  <c:v>75.88</c:v>
                </c:pt>
                <c:pt idx="23">
                  <c:v>74.930000000000007</c:v>
                </c:pt>
                <c:pt idx="24">
                  <c:v>74.77</c:v>
                </c:pt>
                <c:pt idx="25">
                  <c:v>74.97</c:v>
                </c:pt>
                <c:pt idx="26">
                  <c:v>75.8</c:v>
                </c:pt>
                <c:pt idx="27">
                  <c:v>76.56</c:v>
                </c:pt>
                <c:pt idx="28">
                  <c:v>76.569999999999993</c:v>
                </c:pt>
                <c:pt idx="29">
                  <c:v>76.930000000000007</c:v>
                </c:pt>
                <c:pt idx="30">
                  <c:v>77.36</c:v>
                </c:pt>
                <c:pt idx="31">
                  <c:v>77.47</c:v>
                </c:pt>
                <c:pt idx="32">
                  <c:v>77.440000000000026</c:v>
                </c:pt>
                <c:pt idx="33">
                  <c:v>77.669999999999987</c:v>
                </c:pt>
                <c:pt idx="34">
                  <c:v>77.66</c:v>
                </c:pt>
                <c:pt idx="35">
                  <c:v>77.440000000000026</c:v>
                </c:pt>
                <c:pt idx="36">
                  <c:v>77.09</c:v>
                </c:pt>
                <c:pt idx="37">
                  <c:v>77.23</c:v>
                </c:pt>
                <c:pt idx="38">
                  <c:v>77.59</c:v>
                </c:pt>
                <c:pt idx="39">
                  <c:v>78.58</c:v>
                </c:pt>
              </c:numCache>
            </c:numRef>
          </c:val>
        </c:ser>
        <c:ser>
          <c:idx val="23"/>
          <c:order val="20"/>
          <c:tx>
            <c:strRef>
              <c:f>'e0 females'!$V$3</c:f>
              <c:strCache>
                <c:ptCount val="1"/>
                <c:pt idx="0">
                  <c:v>Poland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females'!$V$4:$V$43</c:f>
              <c:numCache>
                <c:formatCode>General</c:formatCode>
                <c:ptCount val="40"/>
                <c:pt idx="0">
                  <c:v>73.11999999999999</c:v>
                </c:pt>
                <c:pt idx="1">
                  <c:v>73.169999999999987</c:v>
                </c:pt>
                <c:pt idx="2">
                  <c:v>74.2</c:v>
                </c:pt>
                <c:pt idx="3">
                  <c:v>74.33</c:v>
                </c:pt>
                <c:pt idx="4">
                  <c:v>74.7</c:v>
                </c:pt>
                <c:pt idx="5">
                  <c:v>74.34</c:v>
                </c:pt>
                <c:pt idx="6">
                  <c:v>74.56</c:v>
                </c:pt>
                <c:pt idx="7">
                  <c:v>74.61</c:v>
                </c:pt>
                <c:pt idx="8">
                  <c:v>74.649999999999991</c:v>
                </c:pt>
                <c:pt idx="9">
                  <c:v>74.98</c:v>
                </c:pt>
                <c:pt idx="10">
                  <c:v>74.5</c:v>
                </c:pt>
                <c:pt idx="11">
                  <c:v>75.290000000000006</c:v>
                </c:pt>
                <c:pt idx="12">
                  <c:v>75.260000000000005</c:v>
                </c:pt>
                <c:pt idx="13">
                  <c:v>75.169999999999987</c:v>
                </c:pt>
                <c:pt idx="14">
                  <c:v>74.940000000000026</c:v>
                </c:pt>
                <c:pt idx="15">
                  <c:v>74.760000000000005</c:v>
                </c:pt>
                <c:pt idx="16">
                  <c:v>75.08</c:v>
                </c:pt>
                <c:pt idx="17">
                  <c:v>75.149999999999991</c:v>
                </c:pt>
                <c:pt idx="18">
                  <c:v>75.55</c:v>
                </c:pt>
                <c:pt idx="19">
                  <c:v>75.430000000000007</c:v>
                </c:pt>
                <c:pt idx="20">
                  <c:v>75.28</c:v>
                </c:pt>
                <c:pt idx="21">
                  <c:v>75.099999999999994</c:v>
                </c:pt>
                <c:pt idx="22">
                  <c:v>75.53</c:v>
                </c:pt>
                <c:pt idx="23">
                  <c:v>75.819999999999993</c:v>
                </c:pt>
                <c:pt idx="24">
                  <c:v>76.08</c:v>
                </c:pt>
                <c:pt idx="25">
                  <c:v>76.42</c:v>
                </c:pt>
                <c:pt idx="26">
                  <c:v>76.599999999999994</c:v>
                </c:pt>
                <c:pt idx="27">
                  <c:v>76.989999999999995</c:v>
                </c:pt>
                <c:pt idx="28">
                  <c:v>77.34</c:v>
                </c:pt>
                <c:pt idx="29">
                  <c:v>77.459999999999994</c:v>
                </c:pt>
                <c:pt idx="30">
                  <c:v>77.95</c:v>
                </c:pt>
                <c:pt idx="31">
                  <c:v>78.33</c:v>
                </c:pt>
                <c:pt idx="32">
                  <c:v>78.73</c:v>
                </c:pt>
                <c:pt idx="33">
                  <c:v>78.849999999999994</c:v>
                </c:pt>
                <c:pt idx="34">
                  <c:v>79.19</c:v>
                </c:pt>
                <c:pt idx="35">
                  <c:v>79.3</c:v>
                </c:pt>
                <c:pt idx="36">
                  <c:v>79.55</c:v>
                </c:pt>
                <c:pt idx="37">
                  <c:v>79.63</c:v>
                </c:pt>
                <c:pt idx="38">
                  <c:v>79.819999999999993</c:v>
                </c:pt>
                <c:pt idx="39">
                  <c:v>79.92</c:v>
                </c:pt>
              </c:numCache>
            </c:numRef>
          </c:val>
        </c:ser>
        <c:ser>
          <c:idx val="2"/>
          <c:order val="21"/>
          <c:tx>
            <c:strRef>
              <c:f>'e0 females'!$X$3</c:f>
              <c:strCache>
                <c:ptCount val="1"/>
                <c:pt idx="0">
                  <c:v>Slovakia HMD</c:v>
                </c:pt>
              </c:strCache>
            </c:strRef>
          </c:tx>
          <c:spPr>
            <a:ln w="25400" cmpd="sng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females'!$X$4:$X$43</c:f>
              <c:numCache>
                <c:formatCode>General</c:formatCode>
                <c:ptCount val="40"/>
                <c:pt idx="0">
                  <c:v>72.930000000000007</c:v>
                </c:pt>
                <c:pt idx="1">
                  <c:v>73.260000000000005</c:v>
                </c:pt>
                <c:pt idx="2">
                  <c:v>73.849999999999994</c:v>
                </c:pt>
                <c:pt idx="3">
                  <c:v>73.400000000000006</c:v>
                </c:pt>
                <c:pt idx="4">
                  <c:v>73.7</c:v>
                </c:pt>
                <c:pt idx="5">
                  <c:v>73.930000000000007</c:v>
                </c:pt>
                <c:pt idx="6">
                  <c:v>74.09</c:v>
                </c:pt>
                <c:pt idx="7">
                  <c:v>74.28</c:v>
                </c:pt>
                <c:pt idx="8">
                  <c:v>74.11999999999999</c:v>
                </c:pt>
                <c:pt idx="9">
                  <c:v>74.56</c:v>
                </c:pt>
                <c:pt idx="10">
                  <c:v>74.260000000000005</c:v>
                </c:pt>
                <c:pt idx="11">
                  <c:v>74.7</c:v>
                </c:pt>
                <c:pt idx="12">
                  <c:v>74.760000000000005</c:v>
                </c:pt>
                <c:pt idx="13">
                  <c:v>74.52</c:v>
                </c:pt>
                <c:pt idx="14">
                  <c:v>74.89</c:v>
                </c:pt>
                <c:pt idx="15">
                  <c:v>74.75</c:v>
                </c:pt>
                <c:pt idx="16">
                  <c:v>74.92</c:v>
                </c:pt>
                <c:pt idx="17">
                  <c:v>75.099999999999994</c:v>
                </c:pt>
                <c:pt idx="18">
                  <c:v>75.440000000000026</c:v>
                </c:pt>
                <c:pt idx="19">
                  <c:v>75.290000000000006</c:v>
                </c:pt>
                <c:pt idx="20">
                  <c:v>75.39</c:v>
                </c:pt>
                <c:pt idx="21">
                  <c:v>75.25</c:v>
                </c:pt>
                <c:pt idx="22">
                  <c:v>75.86999999999999</c:v>
                </c:pt>
                <c:pt idx="23">
                  <c:v>76.14</c:v>
                </c:pt>
                <c:pt idx="24">
                  <c:v>76.47</c:v>
                </c:pt>
                <c:pt idx="25">
                  <c:v>76.31</c:v>
                </c:pt>
                <c:pt idx="26">
                  <c:v>76.81</c:v>
                </c:pt>
                <c:pt idx="27">
                  <c:v>76.7</c:v>
                </c:pt>
                <c:pt idx="28">
                  <c:v>76.78</c:v>
                </c:pt>
                <c:pt idx="29">
                  <c:v>77.14</c:v>
                </c:pt>
                <c:pt idx="30">
                  <c:v>77.33</c:v>
                </c:pt>
                <c:pt idx="31">
                  <c:v>77.7</c:v>
                </c:pt>
                <c:pt idx="32">
                  <c:v>77.739999999999995</c:v>
                </c:pt>
                <c:pt idx="33">
                  <c:v>77.83</c:v>
                </c:pt>
                <c:pt idx="34">
                  <c:v>78.06</c:v>
                </c:pt>
                <c:pt idx="35">
                  <c:v>78.11</c:v>
                </c:pt>
                <c:pt idx="36">
                  <c:v>78.400000000000006</c:v>
                </c:pt>
                <c:pt idx="37">
                  <c:v>78.36</c:v>
                </c:pt>
                <c:pt idx="38">
                  <c:v>78.86</c:v>
                </c:pt>
              </c:numCache>
            </c:numRef>
          </c:val>
        </c:ser>
        <c:ser>
          <c:idx val="27"/>
          <c:order val="22"/>
          <c:tx>
            <c:strRef>
              <c:f>'e0 females'!$AB$3</c:f>
              <c:strCache>
                <c:ptCount val="1"/>
                <c:pt idx="0">
                  <c:v>W Europe marker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16707913508315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500"/>
                      <a:t>Western Europe</a:t>
                    </a:r>
                  </a:p>
                </c:rich>
              </c:tx>
              <c:showVal val="1"/>
            </c:dLbl>
            <c:showVal val="1"/>
          </c:dLbls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females'!$AB$4:$AB$43</c:f>
              <c:numCache>
                <c:formatCode>General</c:formatCode>
                <c:ptCount val="40"/>
                <c:pt idx="2">
                  <c:v>62.4</c:v>
                </c:pt>
                <c:pt idx="3">
                  <c:v>62.4</c:v>
                </c:pt>
                <c:pt idx="4">
                  <c:v>62.4</c:v>
                </c:pt>
                <c:pt idx="5">
                  <c:v>62.4</c:v>
                </c:pt>
                <c:pt idx="6">
                  <c:v>62.4</c:v>
                </c:pt>
              </c:numCache>
            </c:numRef>
          </c:val>
        </c:ser>
        <c:ser>
          <c:idx val="29"/>
          <c:order val="23"/>
          <c:tx>
            <c:strRef>
              <c:f>'e0 females'!$AD$3</c:f>
              <c:strCache>
                <c:ptCount val="1"/>
                <c:pt idx="0">
                  <c:v>CEE marker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dLbls>
            <c:dLbl>
              <c:idx val="19"/>
              <c:layout>
                <c:manualLayout>
                  <c:x val="6.99672618780434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500"/>
                      <a:t>Central and Eastern Europe</a:t>
                    </a:r>
                  </a:p>
                </c:rich>
              </c:tx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showVal val="1"/>
          </c:dLbls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females'!$AD$4:$AD$43</c:f>
              <c:numCache>
                <c:formatCode>General</c:formatCode>
                <c:ptCount val="40"/>
                <c:pt idx="19">
                  <c:v>63.2</c:v>
                </c:pt>
                <c:pt idx="20">
                  <c:v>63.2</c:v>
                </c:pt>
                <c:pt idx="21">
                  <c:v>63.2</c:v>
                </c:pt>
                <c:pt idx="22">
                  <c:v>63.2</c:v>
                </c:pt>
                <c:pt idx="23">
                  <c:v>63.2</c:v>
                </c:pt>
              </c:numCache>
            </c:numRef>
          </c:val>
        </c:ser>
        <c:marker val="1"/>
        <c:axId val="96346880"/>
        <c:axId val="96348416"/>
      </c:lineChart>
      <c:lineChart>
        <c:grouping val="standard"/>
        <c:ser>
          <c:idx val="3"/>
          <c:order val="0"/>
          <c:tx>
            <c:strRef>
              <c:f>'e0 females'!$B$3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females'!$B$4:$B$43</c:f>
              <c:numCache>
                <c:formatCode>General</c:formatCode>
                <c:ptCount val="40"/>
                <c:pt idx="0">
                  <c:v>74.239999999999995</c:v>
                </c:pt>
                <c:pt idx="1">
                  <c:v>74.45</c:v>
                </c:pt>
                <c:pt idx="2">
                  <c:v>74.78</c:v>
                </c:pt>
                <c:pt idx="3">
                  <c:v>74.989999999999995</c:v>
                </c:pt>
                <c:pt idx="4">
                  <c:v>75.28</c:v>
                </c:pt>
                <c:pt idx="5">
                  <c:v>75.31</c:v>
                </c:pt>
                <c:pt idx="6">
                  <c:v>75.569999999999993</c:v>
                </c:pt>
                <c:pt idx="7">
                  <c:v>76.260000000000005</c:v>
                </c:pt>
                <c:pt idx="8">
                  <c:v>76.14</c:v>
                </c:pt>
                <c:pt idx="9">
                  <c:v>76.66</c:v>
                </c:pt>
                <c:pt idx="10">
                  <c:v>76.649999999999991</c:v>
                </c:pt>
                <c:pt idx="11">
                  <c:v>77.08</c:v>
                </c:pt>
                <c:pt idx="12">
                  <c:v>77.260000000000005</c:v>
                </c:pt>
                <c:pt idx="13">
                  <c:v>77.16</c:v>
                </c:pt>
                <c:pt idx="14">
                  <c:v>77.819999999999993</c:v>
                </c:pt>
                <c:pt idx="15">
                  <c:v>78.149999999999991</c:v>
                </c:pt>
                <c:pt idx="16">
                  <c:v>78.239999999999995</c:v>
                </c:pt>
                <c:pt idx="17">
                  <c:v>78.930000000000007</c:v>
                </c:pt>
                <c:pt idx="18">
                  <c:v>79.2</c:v>
                </c:pt>
                <c:pt idx="19">
                  <c:v>79.149999999999991</c:v>
                </c:pt>
                <c:pt idx="20">
                  <c:v>79.64</c:v>
                </c:pt>
                <c:pt idx="21">
                  <c:v>79.77</c:v>
                </c:pt>
                <c:pt idx="22">
                  <c:v>79.940000000000026</c:v>
                </c:pt>
                <c:pt idx="23">
                  <c:v>79.95</c:v>
                </c:pt>
                <c:pt idx="24">
                  <c:v>80.260000000000005</c:v>
                </c:pt>
                <c:pt idx="25">
                  <c:v>80.48</c:v>
                </c:pt>
                <c:pt idx="26">
                  <c:v>80.760000000000005</c:v>
                </c:pt>
                <c:pt idx="27">
                  <c:v>80.760000000000005</c:v>
                </c:pt>
                <c:pt idx="28">
                  <c:v>80.8</c:v>
                </c:pt>
                <c:pt idx="29">
                  <c:v>81.069999999999993</c:v>
                </c:pt>
                <c:pt idx="34">
                  <c:v>81.97</c:v>
                </c:pt>
                <c:pt idx="35">
                  <c:v>81.98</c:v>
                </c:pt>
              </c:numCache>
            </c:numRef>
          </c:val>
        </c:ser>
        <c:ser>
          <c:idx val="30"/>
          <c:order val="24"/>
          <c:tx>
            <c:strRef>
              <c:f>'e0 females'!$AE$3</c:f>
              <c:strCache>
                <c:ptCount val="1"/>
                <c:pt idx="0">
                  <c:v>Baltics marker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dLbls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1.266831654033262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500"/>
                      <a:t>Baltics states</a:t>
                    </a:r>
                  </a:p>
                </c:rich>
              </c:tx>
              <c:showVal val="1"/>
            </c:dLbl>
            <c:showVal val="1"/>
          </c:dLbls>
          <c:val>
            <c:numRef>
              <c:f>'e0 females'!$AE$4:$AE$43</c:f>
              <c:numCache>
                <c:formatCode>General</c:formatCode>
                <c:ptCount val="40"/>
                <c:pt idx="19">
                  <c:v>62.4</c:v>
                </c:pt>
                <c:pt idx="20">
                  <c:v>62.4</c:v>
                </c:pt>
                <c:pt idx="21">
                  <c:v>62.4</c:v>
                </c:pt>
                <c:pt idx="22">
                  <c:v>62.4</c:v>
                </c:pt>
                <c:pt idx="23">
                  <c:v>62.4</c:v>
                </c:pt>
              </c:numCache>
            </c:numRef>
          </c:val>
        </c:ser>
        <c:marker val="1"/>
        <c:axId val="96372224"/>
        <c:axId val="96370688"/>
      </c:lineChart>
      <c:catAx>
        <c:axId val="96346880"/>
        <c:scaling>
          <c:orientation val="minMax"/>
        </c:scaling>
        <c:axPos val="b"/>
        <c:numFmt formatCode="General" sourceLinked="1"/>
        <c:tickLblPos val="nextTo"/>
        <c:crossAx val="96348416"/>
        <c:crosses val="autoZero"/>
        <c:auto val="1"/>
        <c:lblAlgn val="ctr"/>
        <c:lblOffset val="100"/>
      </c:catAx>
      <c:valAx>
        <c:axId val="96348416"/>
        <c:scaling>
          <c:orientation val="minMax"/>
          <c:max val="90"/>
          <c:min val="55"/>
        </c:scaling>
        <c:delete val="1"/>
        <c:axPos val="l"/>
        <c:majorGridlines/>
        <c:numFmt formatCode="General" sourceLinked="1"/>
        <c:tickLblPos val="none"/>
        <c:crossAx val="96346880"/>
        <c:crosses val="autoZero"/>
        <c:crossBetween val="between"/>
      </c:valAx>
      <c:valAx>
        <c:axId val="96370688"/>
        <c:scaling>
          <c:orientation val="minMax"/>
          <c:max val="90"/>
          <c:min val="55"/>
        </c:scaling>
        <c:axPos val="r"/>
        <c:numFmt formatCode="General" sourceLinked="1"/>
        <c:tickLblPos val="nextTo"/>
        <c:crossAx val="96372224"/>
        <c:crosses val="max"/>
        <c:crossBetween val="between"/>
      </c:valAx>
      <c:catAx>
        <c:axId val="96372224"/>
        <c:scaling>
          <c:orientation val="minMax"/>
        </c:scaling>
        <c:delete val="1"/>
        <c:axPos val="b"/>
        <c:numFmt formatCode="General" sourceLinked="1"/>
        <c:tickLblPos val="none"/>
        <c:crossAx val="96370688"/>
        <c:crosses val="autoZero"/>
        <c:auto val="1"/>
        <c:lblAlgn val="ctr"/>
        <c:lblOffset val="100"/>
      </c:catAx>
      <c:spPr>
        <a:ln>
          <a:solidFill>
            <a:srgbClr val="585858"/>
          </a:solidFill>
        </a:ln>
      </c:spPr>
    </c:plotArea>
    <c:plotVisOnly val="1"/>
  </c:chart>
  <c:spPr>
    <a:noFill/>
    <a:ln>
      <a:noFill/>
    </a:ln>
  </c:sp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600"/>
              <a:t>Males</a:t>
            </a:r>
          </a:p>
        </c:rich>
      </c:tx>
      <c:layout>
        <c:manualLayout>
          <c:xMode val="edge"/>
          <c:yMode val="edge"/>
          <c:x val="0.1159946228425001"/>
          <c:y val="3.8951228695671476E-2"/>
        </c:manualLayout>
      </c:layout>
      <c:overlay val="1"/>
    </c:title>
    <c:plotArea>
      <c:layout/>
      <c:lineChart>
        <c:grouping val="standard"/>
        <c:ser>
          <c:idx val="3"/>
          <c:order val="0"/>
          <c:tx>
            <c:strRef>
              <c:f>'e0 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males'!$B$4:$B$43</c:f>
              <c:numCache>
                <c:formatCode>General</c:formatCode>
                <c:ptCount val="40"/>
                <c:pt idx="0">
                  <c:v>67.88</c:v>
                </c:pt>
                <c:pt idx="1">
                  <c:v>67.930000000000007</c:v>
                </c:pt>
                <c:pt idx="2">
                  <c:v>68.209999999999994</c:v>
                </c:pt>
                <c:pt idx="3">
                  <c:v>68.42</c:v>
                </c:pt>
                <c:pt idx="4">
                  <c:v>68.790000000000006</c:v>
                </c:pt>
                <c:pt idx="5">
                  <c:v>68.84</c:v>
                </c:pt>
                <c:pt idx="6">
                  <c:v>68.97</c:v>
                </c:pt>
                <c:pt idx="7">
                  <c:v>69.58</c:v>
                </c:pt>
                <c:pt idx="8">
                  <c:v>69.430000000000007</c:v>
                </c:pt>
                <c:pt idx="9">
                  <c:v>69.989999999999995</c:v>
                </c:pt>
                <c:pt idx="10">
                  <c:v>69.8</c:v>
                </c:pt>
                <c:pt idx="11">
                  <c:v>70.14</c:v>
                </c:pt>
                <c:pt idx="12">
                  <c:v>70.489999999999995</c:v>
                </c:pt>
                <c:pt idx="13">
                  <c:v>70.56</c:v>
                </c:pt>
                <c:pt idx="14">
                  <c:v>70.88</c:v>
                </c:pt>
                <c:pt idx="15">
                  <c:v>71.179999999999978</c:v>
                </c:pt>
                <c:pt idx="16">
                  <c:v>71.410000000000025</c:v>
                </c:pt>
                <c:pt idx="17">
                  <c:v>72.02</c:v>
                </c:pt>
                <c:pt idx="18">
                  <c:v>72.290000000000006</c:v>
                </c:pt>
                <c:pt idx="19">
                  <c:v>72.36999999999999</c:v>
                </c:pt>
                <c:pt idx="20">
                  <c:v>72.8</c:v>
                </c:pt>
                <c:pt idx="21">
                  <c:v>72.959999999999994</c:v>
                </c:pt>
                <c:pt idx="22">
                  <c:v>73.06</c:v>
                </c:pt>
                <c:pt idx="23">
                  <c:v>72.98</c:v>
                </c:pt>
                <c:pt idx="24">
                  <c:v>73.42</c:v>
                </c:pt>
                <c:pt idx="25">
                  <c:v>73.56</c:v>
                </c:pt>
                <c:pt idx="26">
                  <c:v>73.97</c:v>
                </c:pt>
                <c:pt idx="27">
                  <c:v>74.23</c:v>
                </c:pt>
                <c:pt idx="28">
                  <c:v>74.48</c:v>
                </c:pt>
                <c:pt idx="29">
                  <c:v>74.56</c:v>
                </c:pt>
                <c:pt idx="34">
                  <c:v>76.149999999999991</c:v>
                </c:pt>
                <c:pt idx="35">
                  <c:v>76.31</c:v>
                </c:pt>
              </c:numCache>
            </c:numRef>
          </c:val>
        </c:ser>
        <c:ser>
          <c:idx val="4"/>
          <c:order val="1"/>
          <c:tx>
            <c:strRef>
              <c:f>'e0 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males'!$C$4:$C$43</c:f>
              <c:numCache>
                <c:formatCode>General</c:formatCode>
                <c:ptCount val="40"/>
                <c:pt idx="0">
                  <c:v>70.88</c:v>
                </c:pt>
                <c:pt idx="1">
                  <c:v>70.8</c:v>
                </c:pt>
                <c:pt idx="2">
                  <c:v>70.8</c:v>
                </c:pt>
                <c:pt idx="3">
                  <c:v>70.959999999999994</c:v>
                </c:pt>
                <c:pt idx="4">
                  <c:v>70.940000000000026</c:v>
                </c:pt>
                <c:pt idx="5">
                  <c:v>71.28</c:v>
                </c:pt>
                <c:pt idx="6">
                  <c:v>70.930000000000007</c:v>
                </c:pt>
                <c:pt idx="7">
                  <c:v>71.73</c:v>
                </c:pt>
                <c:pt idx="8">
                  <c:v>71.510000000000005</c:v>
                </c:pt>
                <c:pt idx="9">
                  <c:v>71.19</c:v>
                </c:pt>
                <c:pt idx="10">
                  <c:v>71.169999999999987</c:v>
                </c:pt>
                <c:pt idx="11">
                  <c:v>71.25</c:v>
                </c:pt>
                <c:pt idx="12">
                  <c:v>71.599999999999994</c:v>
                </c:pt>
                <c:pt idx="13">
                  <c:v>71.440000000000026</c:v>
                </c:pt>
                <c:pt idx="14">
                  <c:v>71.649999999999991</c:v>
                </c:pt>
                <c:pt idx="15">
                  <c:v>71.53</c:v>
                </c:pt>
                <c:pt idx="16">
                  <c:v>71.77</c:v>
                </c:pt>
                <c:pt idx="17">
                  <c:v>71.739999999999995</c:v>
                </c:pt>
                <c:pt idx="18">
                  <c:v>72.040000000000006</c:v>
                </c:pt>
                <c:pt idx="19">
                  <c:v>71.98</c:v>
                </c:pt>
                <c:pt idx="20">
                  <c:v>72.02</c:v>
                </c:pt>
                <c:pt idx="21">
                  <c:v>72.47</c:v>
                </c:pt>
                <c:pt idx="22">
                  <c:v>72.56</c:v>
                </c:pt>
                <c:pt idx="23">
                  <c:v>72.59</c:v>
                </c:pt>
                <c:pt idx="24">
                  <c:v>72.78</c:v>
                </c:pt>
                <c:pt idx="25">
                  <c:v>72.72</c:v>
                </c:pt>
                <c:pt idx="26">
                  <c:v>73.05</c:v>
                </c:pt>
                <c:pt idx="27">
                  <c:v>73.56</c:v>
                </c:pt>
                <c:pt idx="28">
                  <c:v>73.940000000000026</c:v>
                </c:pt>
                <c:pt idx="29">
                  <c:v>74.2</c:v>
                </c:pt>
                <c:pt idx="30">
                  <c:v>74.440000000000026</c:v>
                </c:pt>
                <c:pt idx="31">
                  <c:v>74.669999999999987</c:v>
                </c:pt>
                <c:pt idx="32">
                  <c:v>74.8</c:v>
                </c:pt>
                <c:pt idx="33">
                  <c:v>75.28</c:v>
                </c:pt>
                <c:pt idx="34">
                  <c:v>75.14</c:v>
                </c:pt>
                <c:pt idx="35">
                  <c:v>75.940000000000026</c:v>
                </c:pt>
                <c:pt idx="36">
                  <c:v>75.910000000000025</c:v>
                </c:pt>
                <c:pt idx="37">
                  <c:v>76.13</c:v>
                </c:pt>
                <c:pt idx="38">
                  <c:v>76.48</c:v>
                </c:pt>
              </c:numCache>
            </c:numRef>
          </c:val>
        </c:ser>
        <c:ser>
          <c:idx val="5"/>
          <c:order val="2"/>
          <c:tx>
            <c:strRef>
              <c:f>'e0 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males'!$D$4:$D$43</c:f>
              <c:numCache>
                <c:formatCode>General</c:formatCode>
                <c:ptCount val="40"/>
                <c:pt idx="0">
                  <c:v>66.209999999999994</c:v>
                </c:pt>
                <c:pt idx="1">
                  <c:v>66.05</c:v>
                </c:pt>
                <c:pt idx="2">
                  <c:v>66.61999999999999</c:v>
                </c:pt>
                <c:pt idx="3">
                  <c:v>67.02</c:v>
                </c:pt>
                <c:pt idx="4">
                  <c:v>67.010000000000005</c:v>
                </c:pt>
                <c:pt idx="5">
                  <c:v>67.47</c:v>
                </c:pt>
                <c:pt idx="6">
                  <c:v>67.599999999999994</c:v>
                </c:pt>
                <c:pt idx="7">
                  <c:v>67.95</c:v>
                </c:pt>
                <c:pt idx="8">
                  <c:v>68.58</c:v>
                </c:pt>
                <c:pt idx="9">
                  <c:v>69.010000000000005</c:v>
                </c:pt>
                <c:pt idx="10">
                  <c:v>69.25</c:v>
                </c:pt>
                <c:pt idx="11">
                  <c:v>69.64</c:v>
                </c:pt>
                <c:pt idx="12">
                  <c:v>70.27</c:v>
                </c:pt>
                <c:pt idx="13">
                  <c:v>70.27</c:v>
                </c:pt>
                <c:pt idx="14">
                  <c:v>70.569999999999993</c:v>
                </c:pt>
                <c:pt idx="15">
                  <c:v>70.13</c:v>
                </c:pt>
                <c:pt idx="16">
                  <c:v>70.599999999999994</c:v>
                </c:pt>
                <c:pt idx="17">
                  <c:v>70.77</c:v>
                </c:pt>
                <c:pt idx="18">
                  <c:v>70.75</c:v>
                </c:pt>
                <c:pt idx="19">
                  <c:v>70.95</c:v>
                </c:pt>
                <c:pt idx="20">
                  <c:v>71.02</c:v>
                </c:pt>
                <c:pt idx="21">
                  <c:v>71.430000000000007</c:v>
                </c:pt>
                <c:pt idx="22">
                  <c:v>71.78</c:v>
                </c:pt>
                <c:pt idx="23">
                  <c:v>72.19</c:v>
                </c:pt>
                <c:pt idx="24">
                  <c:v>72.95</c:v>
                </c:pt>
                <c:pt idx="25">
                  <c:v>72.89</c:v>
                </c:pt>
                <c:pt idx="26">
                  <c:v>73.16</c:v>
                </c:pt>
                <c:pt idx="27">
                  <c:v>73.55</c:v>
                </c:pt>
                <c:pt idx="28">
                  <c:v>73.649999999999991</c:v>
                </c:pt>
                <c:pt idx="29">
                  <c:v>73.849999999999994</c:v>
                </c:pt>
                <c:pt idx="30">
                  <c:v>74.290000000000006</c:v>
                </c:pt>
                <c:pt idx="31">
                  <c:v>74.72</c:v>
                </c:pt>
                <c:pt idx="32">
                  <c:v>75.02</c:v>
                </c:pt>
                <c:pt idx="33">
                  <c:v>75.25</c:v>
                </c:pt>
                <c:pt idx="34">
                  <c:v>75.39</c:v>
                </c:pt>
                <c:pt idx="35">
                  <c:v>75.81</c:v>
                </c:pt>
                <c:pt idx="36">
                  <c:v>76.02</c:v>
                </c:pt>
                <c:pt idx="37">
                  <c:v>76.09</c:v>
                </c:pt>
                <c:pt idx="38">
                  <c:v>76.599999999999994</c:v>
                </c:pt>
                <c:pt idx="39">
                  <c:v>76.739999999999995</c:v>
                </c:pt>
              </c:numCache>
            </c:numRef>
          </c:val>
        </c:ser>
        <c:ser>
          <c:idx val="6"/>
          <c:order val="3"/>
          <c:tx>
            <c:strRef>
              <c:f>'e0 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males'!$E$4:$E$43</c:f>
              <c:numCache>
                <c:formatCode>General</c:formatCode>
                <c:ptCount val="40"/>
                <c:pt idx="0">
                  <c:v>69.14</c:v>
                </c:pt>
                <c:pt idx="1">
                  <c:v>69.05</c:v>
                </c:pt>
                <c:pt idx="2">
                  <c:v>69.169999999999987</c:v>
                </c:pt>
                <c:pt idx="3">
                  <c:v>69.510000000000005</c:v>
                </c:pt>
                <c:pt idx="4">
                  <c:v>69.540000000000006</c:v>
                </c:pt>
                <c:pt idx="5">
                  <c:v>69.55</c:v>
                </c:pt>
                <c:pt idx="6">
                  <c:v>69.739999999999995</c:v>
                </c:pt>
                <c:pt idx="7">
                  <c:v>70.3</c:v>
                </c:pt>
                <c:pt idx="8">
                  <c:v>70.410000000000025</c:v>
                </c:pt>
                <c:pt idx="9">
                  <c:v>70.679999999999978</c:v>
                </c:pt>
                <c:pt idx="10">
                  <c:v>70.8</c:v>
                </c:pt>
                <c:pt idx="11">
                  <c:v>70.989999999999995</c:v>
                </c:pt>
                <c:pt idx="12">
                  <c:v>71.290000000000006</c:v>
                </c:pt>
                <c:pt idx="13">
                  <c:v>71.290000000000006</c:v>
                </c:pt>
                <c:pt idx="14">
                  <c:v>71.77</c:v>
                </c:pt>
                <c:pt idx="15">
                  <c:v>71.86999999999999</c:v>
                </c:pt>
                <c:pt idx="16">
                  <c:v>71.819999999999993</c:v>
                </c:pt>
                <c:pt idx="17">
                  <c:v>72.669999999999987</c:v>
                </c:pt>
                <c:pt idx="18">
                  <c:v>72.98</c:v>
                </c:pt>
                <c:pt idx="19">
                  <c:v>73.11</c:v>
                </c:pt>
                <c:pt idx="20">
                  <c:v>73.430000000000007</c:v>
                </c:pt>
                <c:pt idx="21">
                  <c:v>73.58</c:v>
                </c:pt>
                <c:pt idx="22">
                  <c:v>73.86</c:v>
                </c:pt>
                <c:pt idx="23">
                  <c:v>73.95</c:v>
                </c:pt>
                <c:pt idx="24">
                  <c:v>74.42</c:v>
                </c:pt>
                <c:pt idx="25">
                  <c:v>74.63</c:v>
                </c:pt>
                <c:pt idx="26">
                  <c:v>74.84</c:v>
                </c:pt>
                <c:pt idx="27">
                  <c:v>75.3</c:v>
                </c:pt>
                <c:pt idx="28">
                  <c:v>75.02</c:v>
                </c:pt>
                <c:pt idx="29">
                  <c:v>75.169999999999987</c:v>
                </c:pt>
                <c:pt idx="30">
                  <c:v>75.489999999999995</c:v>
                </c:pt>
                <c:pt idx="31">
                  <c:v>75.64</c:v>
                </c:pt>
                <c:pt idx="32">
                  <c:v>75.88</c:v>
                </c:pt>
                <c:pt idx="33">
                  <c:v>75.930000000000007</c:v>
                </c:pt>
                <c:pt idx="34">
                  <c:v>76.89</c:v>
                </c:pt>
                <c:pt idx="35">
                  <c:v>76.930000000000007</c:v>
                </c:pt>
                <c:pt idx="36">
                  <c:v>77.510000000000005</c:v>
                </c:pt>
                <c:pt idx="37">
                  <c:v>77.78</c:v>
                </c:pt>
                <c:pt idx="38">
                  <c:v>77.849999999999994</c:v>
                </c:pt>
              </c:numCache>
            </c:numRef>
          </c:val>
        </c:ser>
        <c:ser>
          <c:idx val="7"/>
          <c:order val="4"/>
          <c:tx>
            <c:strRef>
              <c:f>'e0 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males'!$F$4:$F$43</c:f>
              <c:numCache>
                <c:formatCode>General</c:formatCode>
                <c:ptCount val="40"/>
                <c:pt idx="20">
                  <c:v>72.08</c:v>
                </c:pt>
                <c:pt idx="21">
                  <c:v>72.23</c:v>
                </c:pt>
                <c:pt idx="22">
                  <c:v>72.709999999999994</c:v>
                </c:pt>
                <c:pt idx="23">
                  <c:v>72.8</c:v>
                </c:pt>
                <c:pt idx="24">
                  <c:v>73.13</c:v>
                </c:pt>
                <c:pt idx="25">
                  <c:v>73.38</c:v>
                </c:pt>
                <c:pt idx="26">
                  <c:v>73.72</c:v>
                </c:pt>
                <c:pt idx="27">
                  <c:v>74.179999999999978</c:v>
                </c:pt>
                <c:pt idx="28">
                  <c:v>74.59</c:v>
                </c:pt>
                <c:pt idx="29">
                  <c:v>74.89</c:v>
                </c:pt>
                <c:pt idx="30">
                  <c:v>75.239999999999995</c:v>
                </c:pt>
                <c:pt idx="31">
                  <c:v>75.69</c:v>
                </c:pt>
                <c:pt idx="32">
                  <c:v>75.83</c:v>
                </c:pt>
                <c:pt idx="33">
                  <c:v>75.86999999999999</c:v>
                </c:pt>
                <c:pt idx="34">
                  <c:v>76.569999999999993</c:v>
                </c:pt>
                <c:pt idx="35">
                  <c:v>76.819999999999993</c:v>
                </c:pt>
                <c:pt idx="36">
                  <c:v>77.319999999999993</c:v>
                </c:pt>
              </c:numCache>
            </c:numRef>
          </c:val>
        </c:ser>
        <c:ser>
          <c:idx val="8"/>
          <c:order val="5"/>
          <c:tx>
            <c:strRef>
              <c:f>'e0 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males'!$G$4:$G$43</c:f>
              <c:numCache>
                <c:formatCode>General</c:formatCode>
                <c:ptCount val="40"/>
                <c:pt idx="0">
                  <c:v>71.599999999999994</c:v>
                </c:pt>
                <c:pt idx="1">
                  <c:v>72</c:v>
                </c:pt>
                <c:pt idx="2">
                  <c:v>71.86999999999999</c:v>
                </c:pt>
                <c:pt idx="3">
                  <c:v>72.19</c:v>
                </c:pt>
                <c:pt idx="4">
                  <c:v>72.53</c:v>
                </c:pt>
                <c:pt idx="5">
                  <c:v>72.23</c:v>
                </c:pt>
                <c:pt idx="6">
                  <c:v>72.36</c:v>
                </c:pt>
                <c:pt idx="7">
                  <c:v>72.430000000000007</c:v>
                </c:pt>
                <c:pt idx="8">
                  <c:v>72.959999999999994</c:v>
                </c:pt>
                <c:pt idx="9">
                  <c:v>73.209999999999994</c:v>
                </c:pt>
                <c:pt idx="10">
                  <c:v>73.13</c:v>
                </c:pt>
                <c:pt idx="11">
                  <c:v>73.459999999999994</c:v>
                </c:pt>
                <c:pt idx="12">
                  <c:v>73.669999999999987</c:v>
                </c:pt>
                <c:pt idx="13">
                  <c:v>73.459999999999994</c:v>
                </c:pt>
                <c:pt idx="14">
                  <c:v>73.84</c:v>
                </c:pt>
                <c:pt idx="15">
                  <c:v>73.5</c:v>
                </c:pt>
                <c:pt idx="16">
                  <c:v>74.09</c:v>
                </c:pt>
                <c:pt idx="17">
                  <c:v>73.92</c:v>
                </c:pt>
                <c:pt idx="18">
                  <c:v>74.39</c:v>
                </c:pt>
                <c:pt idx="19">
                  <c:v>74.569999999999993</c:v>
                </c:pt>
                <c:pt idx="20">
                  <c:v>74.78</c:v>
                </c:pt>
                <c:pt idx="21">
                  <c:v>74.790000000000006</c:v>
                </c:pt>
                <c:pt idx="22">
                  <c:v>74.819999999999993</c:v>
                </c:pt>
                <c:pt idx="23">
                  <c:v>75.09</c:v>
                </c:pt>
                <c:pt idx="24">
                  <c:v>75.23</c:v>
                </c:pt>
                <c:pt idx="25">
                  <c:v>75.08</c:v>
                </c:pt>
                <c:pt idx="26">
                  <c:v>75.19</c:v>
                </c:pt>
                <c:pt idx="27">
                  <c:v>75.58</c:v>
                </c:pt>
                <c:pt idx="28">
                  <c:v>75.599999999999994</c:v>
                </c:pt>
                <c:pt idx="29">
                  <c:v>75.61</c:v>
                </c:pt>
                <c:pt idx="30">
                  <c:v>75.64</c:v>
                </c:pt>
                <c:pt idx="31">
                  <c:v>76.09</c:v>
                </c:pt>
                <c:pt idx="32">
                  <c:v>76.38</c:v>
                </c:pt>
                <c:pt idx="33">
                  <c:v>76.569999999999993</c:v>
                </c:pt>
                <c:pt idx="34">
                  <c:v>76.669999999999987</c:v>
                </c:pt>
                <c:pt idx="35">
                  <c:v>76.92</c:v>
                </c:pt>
                <c:pt idx="36">
                  <c:v>77.48</c:v>
                </c:pt>
                <c:pt idx="37">
                  <c:v>77.2</c:v>
                </c:pt>
                <c:pt idx="38">
                  <c:v>77.81</c:v>
                </c:pt>
                <c:pt idx="39">
                  <c:v>77.92</c:v>
                </c:pt>
              </c:numCache>
            </c:numRef>
          </c:val>
        </c:ser>
        <c:ser>
          <c:idx val="9"/>
          <c:order val="6"/>
          <c:tx>
            <c:strRef>
              <c:f>'e0 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males'!$H$4:$H$43</c:f>
              <c:numCache>
                <c:formatCode>General</c:formatCode>
                <c:ptCount val="40"/>
                <c:pt idx="1">
                  <c:v>70.930000000000007</c:v>
                </c:pt>
                <c:pt idx="2">
                  <c:v>72.239999999999995</c:v>
                </c:pt>
                <c:pt idx="3">
                  <c:v>71.66</c:v>
                </c:pt>
                <c:pt idx="4">
                  <c:v>71.27</c:v>
                </c:pt>
                <c:pt idx="5">
                  <c:v>72.36999999999999</c:v>
                </c:pt>
                <c:pt idx="6">
                  <c:v>74.069999999999993</c:v>
                </c:pt>
                <c:pt idx="7">
                  <c:v>73.52</c:v>
                </c:pt>
                <c:pt idx="8">
                  <c:v>73.88</c:v>
                </c:pt>
                <c:pt idx="9">
                  <c:v>74.25</c:v>
                </c:pt>
                <c:pt idx="10">
                  <c:v>73.59</c:v>
                </c:pt>
                <c:pt idx="11">
                  <c:v>73.38</c:v>
                </c:pt>
                <c:pt idx="12">
                  <c:v>74.760000000000005</c:v>
                </c:pt>
                <c:pt idx="13">
                  <c:v>73.440000000000026</c:v>
                </c:pt>
                <c:pt idx="14">
                  <c:v>74.910000000000025</c:v>
                </c:pt>
                <c:pt idx="15">
                  <c:v>75.11</c:v>
                </c:pt>
                <c:pt idx="16">
                  <c:v>75.430000000000007</c:v>
                </c:pt>
                <c:pt idx="17">
                  <c:v>74.989999999999995</c:v>
                </c:pt>
                <c:pt idx="18">
                  <c:v>74.53</c:v>
                </c:pt>
                <c:pt idx="19">
                  <c:v>76.23</c:v>
                </c:pt>
                <c:pt idx="20">
                  <c:v>75.61999999999999</c:v>
                </c:pt>
                <c:pt idx="21">
                  <c:v>74.910000000000025</c:v>
                </c:pt>
                <c:pt idx="22">
                  <c:v>76.849999999999994</c:v>
                </c:pt>
                <c:pt idx="23">
                  <c:v>77.19</c:v>
                </c:pt>
                <c:pt idx="24">
                  <c:v>77.149999999999991</c:v>
                </c:pt>
                <c:pt idx="25">
                  <c:v>75.930000000000007</c:v>
                </c:pt>
                <c:pt idx="26">
                  <c:v>76.679999999999978</c:v>
                </c:pt>
                <c:pt idx="27">
                  <c:v>76.410000000000025</c:v>
                </c:pt>
                <c:pt idx="28">
                  <c:v>77.819999999999993</c:v>
                </c:pt>
                <c:pt idx="29">
                  <c:v>77.430000000000007</c:v>
                </c:pt>
                <c:pt idx="30">
                  <c:v>77.92</c:v>
                </c:pt>
                <c:pt idx="31">
                  <c:v>78.38</c:v>
                </c:pt>
                <c:pt idx="32">
                  <c:v>78.69</c:v>
                </c:pt>
                <c:pt idx="33">
                  <c:v>79.61</c:v>
                </c:pt>
                <c:pt idx="34">
                  <c:v>79.02</c:v>
                </c:pt>
                <c:pt idx="35">
                  <c:v>79.540000000000006</c:v>
                </c:pt>
                <c:pt idx="36">
                  <c:v>79.55</c:v>
                </c:pt>
                <c:pt idx="37">
                  <c:v>79.679999999999978</c:v>
                </c:pt>
                <c:pt idx="38">
                  <c:v>80.14</c:v>
                </c:pt>
                <c:pt idx="39">
                  <c:v>79.940000000000026</c:v>
                </c:pt>
              </c:numCache>
            </c:numRef>
          </c:val>
        </c:ser>
        <c:ser>
          <c:idx val="10"/>
          <c:order val="7"/>
          <c:tx>
            <c:strRef>
              <c:f>'e0 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males'!$I$4:$I$43</c:f>
              <c:numCache>
                <c:formatCode>General</c:formatCode>
                <c:ptCount val="40"/>
                <c:pt idx="0">
                  <c:v>68.540000000000006</c:v>
                </c:pt>
                <c:pt idx="1">
                  <c:v>69.31</c:v>
                </c:pt>
                <c:pt idx="2">
                  <c:v>68.58</c:v>
                </c:pt>
                <c:pt idx="3">
                  <c:v>68.679999999999978</c:v>
                </c:pt>
                <c:pt idx="4">
                  <c:v>68.53</c:v>
                </c:pt>
                <c:pt idx="5">
                  <c:v>69.040000000000006</c:v>
                </c:pt>
                <c:pt idx="6">
                  <c:v>69.410000000000025</c:v>
                </c:pt>
                <c:pt idx="7">
                  <c:v>69.52</c:v>
                </c:pt>
                <c:pt idx="8">
                  <c:v>69.319999999999993</c:v>
                </c:pt>
                <c:pt idx="9">
                  <c:v>69.36999999999999</c:v>
                </c:pt>
                <c:pt idx="10">
                  <c:v>69.900000000000006</c:v>
                </c:pt>
                <c:pt idx="11">
                  <c:v>70.13</c:v>
                </c:pt>
                <c:pt idx="12">
                  <c:v>70.430000000000007</c:v>
                </c:pt>
                <c:pt idx="13">
                  <c:v>70.34</c:v>
                </c:pt>
                <c:pt idx="14">
                  <c:v>70.930000000000007</c:v>
                </c:pt>
                <c:pt idx="15">
                  <c:v>70.75</c:v>
                </c:pt>
                <c:pt idx="16">
                  <c:v>70.819999999999993</c:v>
                </c:pt>
                <c:pt idx="17">
                  <c:v>71.649999999999991</c:v>
                </c:pt>
                <c:pt idx="18">
                  <c:v>71.649999999999991</c:v>
                </c:pt>
                <c:pt idx="19">
                  <c:v>71.7</c:v>
                </c:pt>
                <c:pt idx="20">
                  <c:v>72.05</c:v>
                </c:pt>
                <c:pt idx="21">
                  <c:v>72.3</c:v>
                </c:pt>
                <c:pt idx="22">
                  <c:v>72.7</c:v>
                </c:pt>
                <c:pt idx="23">
                  <c:v>72.58</c:v>
                </c:pt>
                <c:pt idx="24">
                  <c:v>73.05</c:v>
                </c:pt>
                <c:pt idx="25">
                  <c:v>72.760000000000005</c:v>
                </c:pt>
                <c:pt idx="26">
                  <c:v>73.11</c:v>
                </c:pt>
                <c:pt idx="27">
                  <c:v>73.400000000000006</c:v>
                </c:pt>
                <c:pt idx="28">
                  <c:v>73.440000000000026</c:v>
                </c:pt>
                <c:pt idx="29">
                  <c:v>73.430000000000007</c:v>
                </c:pt>
                <c:pt idx="30">
                  <c:v>73.98</c:v>
                </c:pt>
                <c:pt idx="31">
                  <c:v>74.58</c:v>
                </c:pt>
                <c:pt idx="32">
                  <c:v>75.069999999999993</c:v>
                </c:pt>
                <c:pt idx="33">
                  <c:v>75.78</c:v>
                </c:pt>
                <c:pt idx="34">
                  <c:v>76.149999999999991</c:v>
                </c:pt>
                <c:pt idx="35">
                  <c:v>76.84</c:v>
                </c:pt>
                <c:pt idx="36">
                  <c:v>77.459999999999994</c:v>
                </c:pt>
                <c:pt idx="37">
                  <c:v>77.36999999999999</c:v>
                </c:pt>
                <c:pt idx="38">
                  <c:v>78.09</c:v>
                </c:pt>
                <c:pt idx="39">
                  <c:v>77.430000000000007</c:v>
                </c:pt>
              </c:numCache>
            </c:numRef>
          </c:val>
        </c:ser>
        <c:ser>
          <c:idx val="11"/>
          <c:order val="8"/>
          <c:tx>
            <c:strRef>
              <c:f>'e0 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males'!$J$4:$J$43</c:f>
              <c:numCache>
                <c:formatCode>General</c:formatCode>
                <c:ptCount val="40"/>
                <c:pt idx="0">
                  <c:v>68.7</c:v>
                </c:pt>
                <c:pt idx="1">
                  <c:v>68.86999999999999</c:v>
                </c:pt>
                <c:pt idx="2">
                  <c:v>69.08</c:v>
                </c:pt>
                <c:pt idx="3">
                  <c:v>69.08</c:v>
                </c:pt>
                <c:pt idx="4">
                  <c:v>69.7</c:v>
                </c:pt>
                <c:pt idx="5">
                  <c:v>69.540000000000006</c:v>
                </c:pt>
                <c:pt idx="6">
                  <c:v>69.86</c:v>
                </c:pt>
                <c:pt idx="7">
                  <c:v>70.149999999999991</c:v>
                </c:pt>
                <c:pt idx="8">
                  <c:v>70.42</c:v>
                </c:pt>
                <c:pt idx="9">
                  <c:v>70.72</c:v>
                </c:pt>
                <c:pt idx="10">
                  <c:v>70.679999999999978</c:v>
                </c:pt>
                <c:pt idx="11">
                  <c:v>71.11</c:v>
                </c:pt>
                <c:pt idx="12">
                  <c:v>71.599999999999994</c:v>
                </c:pt>
                <c:pt idx="13">
                  <c:v>71.440000000000026</c:v>
                </c:pt>
                <c:pt idx="14">
                  <c:v>72.16</c:v>
                </c:pt>
                <c:pt idx="15">
                  <c:v>72.31</c:v>
                </c:pt>
                <c:pt idx="16">
                  <c:v>72.63</c:v>
                </c:pt>
                <c:pt idx="17">
                  <c:v>73.03</c:v>
                </c:pt>
                <c:pt idx="18">
                  <c:v>73.22</c:v>
                </c:pt>
                <c:pt idx="19">
                  <c:v>73.58</c:v>
                </c:pt>
                <c:pt idx="20">
                  <c:v>73.61</c:v>
                </c:pt>
                <c:pt idx="21">
                  <c:v>73.569999999999993</c:v>
                </c:pt>
                <c:pt idx="22">
                  <c:v>73.930000000000007</c:v>
                </c:pt>
                <c:pt idx="23">
                  <c:v>74.31</c:v>
                </c:pt>
                <c:pt idx="24">
                  <c:v>74.510000000000005</c:v>
                </c:pt>
                <c:pt idx="25">
                  <c:v>74.75</c:v>
                </c:pt>
                <c:pt idx="26">
                  <c:v>75.16</c:v>
                </c:pt>
                <c:pt idx="27">
                  <c:v>75.510000000000005</c:v>
                </c:pt>
                <c:pt idx="28">
                  <c:v>75.64</c:v>
                </c:pt>
                <c:pt idx="29">
                  <c:v>76.06</c:v>
                </c:pt>
                <c:pt idx="30">
                  <c:v>76.55</c:v>
                </c:pt>
                <c:pt idx="31">
                  <c:v>76.8</c:v>
                </c:pt>
                <c:pt idx="32">
                  <c:v>77.09</c:v>
                </c:pt>
                <c:pt idx="33">
                  <c:v>77.349999999999994</c:v>
                </c:pt>
                <c:pt idx="34">
                  <c:v>78.099999999999994</c:v>
                </c:pt>
                <c:pt idx="35">
                  <c:v>78.2</c:v>
                </c:pt>
                <c:pt idx="36">
                  <c:v>78.61999999999999</c:v>
                </c:pt>
                <c:pt idx="37">
                  <c:v>78.819999999999993</c:v>
                </c:pt>
              </c:numCache>
            </c:numRef>
          </c:val>
        </c:ser>
        <c:ser>
          <c:idx val="12"/>
          <c:order val="9"/>
          <c:tx>
            <c:strRef>
              <c:f>'e0 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males'!$K$4:$K$43</c:f>
              <c:numCache>
                <c:formatCode>General</c:formatCode>
                <c:ptCount val="40"/>
                <c:pt idx="0">
                  <c:v>70.89</c:v>
                </c:pt>
                <c:pt idx="1">
                  <c:v>71.08</c:v>
                </c:pt>
                <c:pt idx="2">
                  <c:v>70.88</c:v>
                </c:pt>
                <c:pt idx="3">
                  <c:v>71.39</c:v>
                </c:pt>
                <c:pt idx="4">
                  <c:v>71.709999999999994</c:v>
                </c:pt>
                <c:pt idx="5">
                  <c:v>71.52</c:v>
                </c:pt>
                <c:pt idx="6">
                  <c:v>71.61</c:v>
                </c:pt>
                <c:pt idx="7">
                  <c:v>72.19</c:v>
                </c:pt>
                <c:pt idx="8">
                  <c:v>72.03</c:v>
                </c:pt>
                <c:pt idx="9">
                  <c:v>72.55</c:v>
                </c:pt>
                <c:pt idx="10">
                  <c:v>72.569999999999993</c:v>
                </c:pt>
                <c:pt idx="11">
                  <c:v>72.8</c:v>
                </c:pt>
                <c:pt idx="12">
                  <c:v>72.83</c:v>
                </c:pt>
                <c:pt idx="13">
                  <c:v>73.010000000000005</c:v>
                </c:pt>
                <c:pt idx="14">
                  <c:v>73.05</c:v>
                </c:pt>
                <c:pt idx="15">
                  <c:v>73.149999999999991</c:v>
                </c:pt>
                <c:pt idx="16">
                  <c:v>73.16</c:v>
                </c:pt>
                <c:pt idx="17">
                  <c:v>73.61</c:v>
                </c:pt>
                <c:pt idx="18">
                  <c:v>73.77</c:v>
                </c:pt>
                <c:pt idx="19">
                  <c:v>73.75</c:v>
                </c:pt>
                <c:pt idx="20">
                  <c:v>73.930000000000007</c:v>
                </c:pt>
                <c:pt idx="21">
                  <c:v>74.13</c:v>
                </c:pt>
                <c:pt idx="22">
                  <c:v>74.400000000000006</c:v>
                </c:pt>
                <c:pt idx="23">
                  <c:v>74.06</c:v>
                </c:pt>
                <c:pt idx="24">
                  <c:v>74.669999999999987</c:v>
                </c:pt>
                <c:pt idx="25">
                  <c:v>74.69</c:v>
                </c:pt>
                <c:pt idx="26">
                  <c:v>74.760000000000005</c:v>
                </c:pt>
                <c:pt idx="27">
                  <c:v>75.28</c:v>
                </c:pt>
                <c:pt idx="28">
                  <c:v>75.3</c:v>
                </c:pt>
                <c:pt idx="29">
                  <c:v>75.430000000000007</c:v>
                </c:pt>
                <c:pt idx="30">
                  <c:v>75.649999999999991</c:v>
                </c:pt>
                <c:pt idx="31">
                  <c:v>75.930000000000007</c:v>
                </c:pt>
                <c:pt idx="32">
                  <c:v>76.11</c:v>
                </c:pt>
                <c:pt idx="33">
                  <c:v>76.36</c:v>
                </c:pt>
                <c:pt idx="34">
                  <c:v>77.02</c:v>
                </c:pt>
                <c:pt idx="35">
                  <c:v>77.349999999999994</c:v>
                </c:pt>
                <c:pt idx="36">
                  <c:v>77.83</c:v>
                </c:pt>
                <c:pt idx="37">
                  <c:v>78.239999999999995</c:v>
                </c:pt>
                <c:pt idx="38">
                  <c:v>78.569999999999993</c:v>
                </c:pt>
                <c:pt idx="39">
                  <c:v>78.53</c:v>
                </c:pt>
              </c:numCache>
            </c:numRef>
          </c:val>
        </c:ser>
        <c:ser>
          <c:idx val="13"/>
          <c:order val="10"/>
          <c:tx>
            <c:strRef>
              <c:f>'e0 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males'!$L$4:$L$43</c:f>
              <c:numCache>
                <c:formatCode>General</c:formatCode>
                <c:ptCount val="40"/>
                <c:pt idx="0">
                  <c:v>71.05</c:v>
                </c:pt>
                <c:pt idx="1">
                  <c:v>71.239999999999995</c:v>
                </c:pt>
                <c:pt idx="2">
                  <c:v>71.39</c:v>
                </c:pt>
                <c:pt idx="3">
                  <c:v>71.45</c:v>
                </c:pt>
                <c:pt idx="4">
                  <c:v>71.760000000000005</c:v>
                </c:pt>
                <c:pt idx="5">
                  <c:v>71.77</c:v>
                </c:pt>
                <c:pt idx="6">
                  <c:v>72.08</c:v>
                </c:pt>
                <c:pt idx="7">
                  <c:v>72.33</c:v>
                </c:pt>
                <c:pt idx="8">
                  <c:v>72.47</c:v>
                </c:pt>
                <c:pt idx="9">
                  <c:v>72.260000000000005</c:v>
                </c:pt>
                <c:pt idx="10">
                  <c:v>72.440000000000026</c:v>
                </c:pt>
                <c:pt idx="11">
                  <c:v>72.72</c:v>
                </c:pt>
                <c:pt idx="12">
                  <c:v>72.77</c:v>
                </c:pt>
                <c:pt idx="13">
                  <c:v>72.83</c:v>
                </c:pt>
                <c:pt idx="14">
                  <c:v>73.09</c:v>
                </c:pt>
                <c:pt idx="15">
                  <c:v>72.669999999999987</c:v>
                </c:pt>
                <c:pt idx="16">
                  <c:v>72.940000000000026</c:v>
                </c:pt>
                <c:pt idx="17">
                  <c:v>72.849999999999994</c:v>
                </c:pt>
                <c:pt idx="18">
                  <c:v>73.11999999999999</c:v>
                </c:pt>
                <c:pt idx="19">
                  <c:v>73.36999999999999</c:v>
                </c:pt>
                <c:pt idx="20">
                  <c:v>73.489999999999995</c:v>
                </c:pt>
                <c:pt idx="21">
                  <c:v>74.14</c:v>
                </c:pt>
                <c:pt idx="22">
                  <c:v>74.239999999999995</c:v>
                </c:pt>
                <c:pt idx="23">
                  <c:v>74.27</c:v>
                </c:pt>
                <c:pt idx="24">
                  <c:v>74.98</c:v>
                </c:pt>
                <c:pt idx="25">
                  <c:v>74.849999999999994</c:v>
                </c:pt>
                <c:pt idx="26">
                  <c:v>75.48</c:v>
                </c:pt>
                <c:pt idx="27">
                  <c:v>75.540000000000006</c:v>
                </c:pt>
                <c:pt idx="28">
                  <c:v>75.569999999999993</c:v>
                </c:pt>
                <c:pt idx="29">
                  <c:v>75.709999999999994</c:v>
                </c:pt>
                <c:pt idx="30">
                  <c:v>76.05</c:v>
                </c:pt>
                <c:pt idx="31">
                  <c:v>76.31</c:v>
                </c:pt>
                <c:pt idx="32">
                  <c:v>76.53</c:v>
                </c:pt>
                <c:pt idx="33">
                  <c:v>77.16</c:v>
                </c:pt>
                <c:pt idx="34">
                  <c:v>77.649999999999991</c:v>
                </c:pt>
                <c:pt idx="35">
                  <c:v>77.959999999999994</c:v>
                </c:pt>
                <c:pt idx="36">
                  <c:v>78.34</c:v>
                </c:pt>
                <c:pt idx="37">
                  <c:v>78.430000000000007</c:v>
                </c:pt>
                <c:pt idx="38">
                  <c:v>78.5</c:v>
                </c:pt>
                <c:pt idx="39">
                  <c:v>78.86</c:v>
                </c:pt>
              </c:numCache>
            </c:numRef>
          </c:val>
        </c:ser>
        <c:ser>
          <c:idx val="14"/>
          <c:order val="11"/>
          <c:tx>
            <c:strRef>
              <c:f>'e0 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males'!$M$4:$M$43</c:f>
              <c:numCache>
                <c:formatCode>General</c:formatCode>
                <c:ptCount val="40"/>
                <c:pt idx="0">
                  <c:v>63.88</c:v>
                </c:pt>
                <c:pt idx="1">
                  <c:v>63.49</c:v>
                </c:pt>
                <c:pt idx="2">
                  <c:v>65.930000000000007</c:v>
                </c:pt>
                <c:pt idx="3">
                  <c:v>65.42</c:v>
                </c:pt>
                <c:pt idx="4">
                  <c:v>65.8</c:v>
                </c:pt>
                <c:pt idx="5">
                  <c:v>65.14</c:v>
                </c:pt>
                <c:pt idx="6">
                  <c:v>65.459999999999994</c:v>
                </c:pt>
                <c:pt idx="7">
                  <c:v>66.7</c:v>
                </c:pt>
                <c:pt idx="8">
                  <c:v>67.34</c:v>
                </c:pt>
                <c:pt idx="9">
                  <c:v>68.169999999999987</c:v>
                </c:pt>
                <c:pt idx="10">
                  <c:v>68.11</c:v>
                </c:pt>
                <c:pt idx="11">
                  <c:v>68.31</c:v>
                </c:pt>
                <c:pt idx="12">
                  <c:v>69.14</c:v>
                </c:pt>
                <c:pt idx="13">
                  <c:v>69.13</c:v>
                </c:pt>
                <c:pt idx="14">
                  <c:v>69.34</c:v>
                </c:pt>
                <c:pt idx="15">
                  <c:v>69.599999999999994</c:v>
                </c:pt>
                <c:pt idx="16">
                  <c:v>70.09</c:v>
                </c:pt>
                <c:pt idx="17">
                  <c:v>70.5</c:v>
                </c:pt>
                <c:pt idx="18">
                  <c:v>70.410000000000025</c:v>
                </c:pt>
                <c:pt idx="19">
                  <c:v>70.989999999999995</c:v>
                </c:pt>
                <c:pt idx="20">
                  <c:v>70.64</c:v>
                </c:pt>
                <c:pt idx="21">
                  <c:v>70.459999999999994</c:v>
                </c:pt>
                <c:pt idx="22">
                  <c:v>71.08</c:v>
                </c:pt>
                <c:pt idx="23">
                  <c:v>71.08</c:v>
                </c:pt>
                <c:pt idx="24">
                  <c:v>72.14</c:v>
                </c:pt>
                <c:pt idx="25">
                  <c:v>71.88</c:v>
                </c:pt>
                <c:pt idx="26">
                  <c:v>71.77</c:v>
                </c:pt>
                <c:pt idx="27">
                  <c:v>72.34</c:v>
                </c:pt>
                <c:pt idx="28">
                  <c:v>72.52</c:v>
                </c:pt>
                <c:pt idx="29">
                  <c:v>72.78</c:v>
                </c:pt>
                <c:pt idx="30">
                  <c:v>73.3</c:v>
                </c:pt>
                <c:pt idx="31">
                  <c:v>73.56</c:v>
                </c:pt>
                <c:pt idx="32">
                  <c:v>73.819999999999993</c:v>
                </c:pt>
                <c:pt idx="33">
                  <c:v>74.2</c:v>
                </c:pt>
                <c:pt idx="34">
                  <c:v>74.940000000000026</c:v>
                </c:pt>
                <c:pt idx="35">
                  <c:v>74.89</c:v>
                </c:pt>
                <c:pt idx="36">
                  <c:v>75.47</c:v>
                </c:pt>
                <c:pt idx="37">
                  <c:v>75.86999999999999</c:v>
                </c:pt>
                <c:pt idx="38">
                  <c:v>76.179999999999978</c:v>
                </c:pt>
                <c:pt idx="39">
                  <c:v>76.42</c:v>
                </c:pt>
              </c:numCache>
            </c:numRef>
          </c:val>
        </c:ser>
        <c:ser>
          <c:idx val="15"/>
          <c:order val="12"/>
          <c:tx>
            <c:strRef>
              <c:f>'e0 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males'!$N$4:$N$43</c:f>
              <c:numCache>
                <c:formatCode>General</c:formatCode>
                <c:ptCount val="40"/>
                <c:pt idx="0">
                  <c:v>70.14</c:v>
                </c:pt>
                <c:pt idx="1">
                  <c:v>69.58</c:v>
                </c:pt>
                <c:pt idx="2">
                  <c:v>70.849999999999994</c:v>
                </c:pt>
                <c:pt idx="3">
                  <c:v>70.39</c:v>
                </c:pt>
                <c:pt idx="4">
                  <c:v>70.63</c:v>
                </c:pt>
                <c:pt idx="5">
                  <c:v>70.290000000000006</c:v>
                </c:pt>
                <c:pt idx="6">
                  <c:v>70.81</c:v>
                </c:pt>
                <c:pt idx="7">
                  <c:v>71.25</c:v>
                </c:pt>
                <c:pt idx="8">
                  <c:v>71.36</c:v>
                </c:pt>
                <c:pt idx="9">
                  <c:v>71.88</c:v>
                </c:pt>
                <c:pt idx="10">
                  <c:v>72.459999999999994</c:v>
                </c:pt>
                <c:pt idx="11">
                  <c:v>72.59</c:v>
                </c:pt>
                <c:pt idx="12">
                  <c:v>73.239999999999995</c:v>
                </c:pt>
                <c:pt idx="13">
                  <c:v>73.02</c:v>
                </c:pt>
                <c:pt idx="14">
                  <c:v>73.28</c:v>
                </c:pt>
                <c:pt idx="15">
                  <c:v>73.169999999999987</c:v>
                </c:pt>
                <c:pt idx="16">
                  <c:v>73.47</c:v>
                </c:pt>
                <c:pt idx="17">
                  <c:v>73.61</c:v>
                </c:pt>
                <c:pt idx="18">
                  <c:v>73.56</c:v>
                </c:pt>
                <c:pt idx="19">
                  <c:v>73.47</c:v>
                </c:pt>
                <c:pt idx="20">
                  <c:v>73.42</c:v>
                </c:pt>
                <c:pt idx="21">
                  <c:v>73.47</c:v>
                </c:pt>
                <c:pt idx="22">
                  <c:v>73.86</c:v>
                </c:pt>
                <c:pt idx="23">
                  <c:v>74.09</c:v>
                </c:pt>
                <c:pt idx="24">
                  <c:v>74.39</c:v>
                </c:pt>
                <c:pt idx="25">
                  <c:v>74.410000000000025</c:v>
                </c:pt>
                <c:pt idx="26">
                  <c:v>74.489999999999995</c:v>
                </c:pt>
                <c:pt idx="27">
                  <c:v>75.099999999999994</c:v>
                </c:pt>
                <c:pt idx="28">
                  <c:v>75.149999999999991</c:v>
                </c:pt>
                <c:pt idx="29">
                  <c:v>75.239999999999995</c:v>
                </c:pt>
                <c:pt idx="30">
                  <c:v>75.95</c:v>
                </c:pt>
                <c:pt idx="31">
                  <c:v>76.28</c:v>
                </c:pt>
                <c:pt idx="32">
                  <c:v>76.410000000000025</c:v>
                </c:pt>
                <c:pt idx="33">
                  <c:v>76.42</c:v>
                </c:pt>
                <c:pt idx="34">
                  <c:v>77.040000000000006</c:v>
                </c:pt>
                <c:pt idx="35">
                  <c:v>77.09</c:v>
                </c:pt>
                <c:pt idx="36">
                  <c:v>77.86</c:v>
                </c:pt>
                <c:pt idx="37">
                  <c:v>77.900000000000006</c:v>
                </c:pt>
                <c:pt idx="38">
                  <c:v>78.349999999999994</c:v>
                </c:pt>
              </c:numCache>
            </c:numRef>
          </c:val>
        </c:ser>
        <c:ser>
          <c:idx val="16"/>
          <c:order val="13"/>
          <c:tx>
            <c:strRef>
              <c:f>'e0 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males'!$O$4:$O$43</c:f>
              <c:numCache>
                <c:formatCode>General</c:formatCode>
                <c:ptCount val="40"/>
                <c:pt idx="0">
                  <c:v>72.36</c:v>
                </c:pt>
                <c:pt idx="1">
                  <c:v>72.069999999999993</c:v>
                </c:pt>
                <c:pt idx="2">
                  <c:v>72.11</c:v>
                </c:pt>
                <c:pt idx="3">
                  <c:v>72.23</c:v>
                </c:pt>
                <c:pt idx="4">
                  <c:v>72.290000000000006</c:v>
                </c:pt>
                <c:pt idx="5">
                  <c:v>72.23</c:v>
                </c:pt>
                <c:pt idx="6">
                  <c:v>72.22</c:v>
                </c:pt>
                <c:pt idx="7">
                  <c:v>72.489999999999995</c:v>
                </c:pt>
                <c:pt idx="8">
                  <c:v>72.53</c:v>
                </c:pt>
                <c:pt idx="9">
                  <c:v>72.59</c:v>
                </c:pt>
                <c:pt idx="10">
                  <c:v>72.849999999999994</c:v>
                </c:pt>
                <c:pt idx="11">
                  <c:v>73.16</c:v>
                </c:pt>
                <c:pt idx="12">
                  <c:v>73.52</c:v>
                </c:pt>
                <c:pt idx="13">
                  <c:v>73.709999999999994</c:v>
                </c:pt>
                <c:pt idx="14">
                  <c:v>73.95</c:v>
                </c:pt>
                <c:pt idx="15">
                  <c:v>73.86999999999999</c:v>
                </c:pt>
                <c:pt idx="16">
                  <c:v>74.08</c:v>
                </c:pt>
                <c:pt idx="17">
                  <c:v>74.260000000000005</c:v>
                </c:pt>
                <c:pt idx="18">
                  <c:v>74.22</c:v>
                </c:pt>
                <c:pt idx="19">
                  <c:v>74.89</c:v>
                </c:pt>
                <c:pt idx="20">
                  <c:v>74.930000000000007</c:v>
                </c:pt>
                <c:pt idx="21">
                  <c:v>75.09</c:v>
                </c:pt>
                <c:pt idx="22">
                  <c:v>75.53</c:v>
                </c:pt>
                <c:pt idx="23">
                  <c:v>75.63</c:v>
                </c:pt>
                <c:pt idx="24">
                  <c:v>76.27</c:v>
                </c:pt>
                <c:pt idx="25">
                  <c:v>76.34</c:v>
                </c:pt>
                <c:pt idx="26">
                  <c:v>76.7</c:v>
                </c:pt>
                <c:pt idx="27">
                  <c:v>76.849999999999994</c:v>
                </c:pt>
                <c:pt idx="28">
                  <c:v>76.95</c:v>
                </c:pt>
                <c:pt idx="29">
                  <c:v>77.13</c:v>
                </c:pt>
                <c:pt idx="30">
                  <c:v>77.510000000000005</c:v>
                </c:pt>
                <c:pt idx="31">
                  <c:v>77.669999999999987</c:v>
                </c:pt>
                <c:pt idx="32">
                  <c:v>77.849999999999994</c:v>
                </c:pt>
                <c:pt idx="33">
                  <c:v>78.06</c:v>
                </c:pt>
                <c:pt idx="34">
                  <c:v>78.33</c:v>
                </c:pt>
                <c:pt idx="35">
                  <c:v>78.569999999999993</c:v>
                </c:pt>
                <c:pt idx="36">
                  <c:v>78.88</c:v>
                </c:pt>
                <c:pt idx="37">
                  <c:v>79.11999999999999</c:v>
                </c:pt>
                <c:pt idx="38">
                  <c:v>79.290000000000006</c:v>
                </c:pt>
              </c:numCache>
            </c:numRef>
          </c:val>
        </c:ser>
        <c:ser>
          <c:idx val="17"/>
          <c:order val="14"/>
          <c:tx>
            <c:strRef>
              <c:f>'e0 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males'!$P$4:$P$43</c:f>
              <c:numCache>
                <c:formatCode>General</c:formatCode>
                <c:ptCount val="40"/>
                <c:pt idx="0">
                  <c:v>68.75</c:v>
                </c:pt>
                <c:pt idx="1">
                  <c:v>69.13</c:v>
                </c:pt>
                <c:pt idx="2">
                  <c:v>68.86</c:v>
                </c:pt>
                <c:pt idx="3">
                  <c:v>69.02</c:v>
                </c:pt>
                <c:pt idx="4">
                  <c:v>69.23</c:v>
                </c:pt>
                <c:pt idx="5">
                  <c:v>69.540000000000006</c:v>
                </c:pt>
                <c:pt idx="6">
                  <c:v>69.569999999999993</c:v>
                </c:pt>
                <c:pt idx="7">
                  <c:v>70.069999999999993</c:v>
                </c:pt>
                <c:pt idx="8">
                  <c:v>70.02</c:v>
                </c:pt>
                <c:pt idx="9">
                  <c:v>70.11999999999999</c:v>
                </c:pt>
                <c:pt idx="10">
                  <c:v>70.61</c:v>
                </c:pt>
                <c:pt idx="11">
                  <c:v>70.930000000000007</c:v>
                </c:pt>
                <c:pt idx="12">
                  <c:v>71.11</c:v>
                </c:pt>
                <c:pt idx="13">
                  <c:v>71.34</c:v>
                </c:pt>
                <c:pt idx="14">
                  <c:v>71.75</c:v>
                </c:pt>
                <c:pt idx="15">
                  <c:v>71.709999999999994</c:v>
                </c:pt>
                <c:pt idx="16">
                  <c:v>71.930000000000007</c:v>
                </c:pt>
                <c:pt idx="17">
                  <c:v>72.36</c:v>
                </c:pt>
                <c:pt idx="18">
                  <c:v>72.45</c:v>
                </c:pt>
                <c:pt idx="19">
                  <c:v>72.669999999999987</c:v>
                </c:pt>
                <c:pt idx="20">
                  <c:v>72.98</c:v>
                </c:pt>
                <c:pt idx="21">
                  <c:v>73.2</c:v>
                </c:pt>
                <c:pt idx="22">
                  <c:v>73.64</c:v>
                </c:pt>
                <c:pt idx="23">
                  <c:v>73.55</c:v>
                </c:pt>
                <c:pt idx="24">
                  <c:v>74.11</c:v>
                </c:pt>
                <c:pt idx="25">
                  <c:v>74.06</c:v>
                </c:pt>
                <c:pt idx="26">
                  <c:v>74.38</c:v>
                </c:pt>
                <c:pt idx="27">
                  <c:v>74.72</c:v>
                </c:pt>
                <c:pt idx="28">
                  <c:v>74.88</c:v>
                </c:pt>
                <c:pt idx="29">
                  <c:v>75.03</c:v>
                </c:pt>
                <c:pt idx="30">
                  <c:v>75.58</c:v>
                </c:pt>
                <c:pt idx="31">
                  <c:v>75.819999999999993</c:v>
                </c:pt>
                <c:pt idx="32">
                  <c:v>75.98</c:v>
                </c:pt>
                <c:pt idx="33">
                  <c:v>76.2</c:v>
                </c:pt>
                <c:pt idx="34">
                  <c:v>76.78</c:v>
                </c:pt>
                <c:pt idx="35">
                  <c:v>77.09</c:v>
                </c:pt>
                <c:pt idx="36">
                  <c:v>77.440000000000026</c:v>
                </c:pt>
                <c:pt idx="37">
                  <c:v>77.7</c:v>
                </c:pt>
                <c:pt idx="38">
                  <c:v>77.89</c:v>
                </c:pt>
                <c:pt idx="39">
                  <c:v>78.400000000000006</c:v>
                </c:pt>
              </c:numCache>
            </c:numRef>
          </c:val>
        </c:ser>
        <c:ser>
          <c:idx val="18"/>
          <c:order val="15"/>
          <c:tx>
            <c:strRef>
              <c:f>'e0 males'!$Q$3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males'!$Q$4:$Q$43</c:f>
              <c:numCache>
                <c:formatCode>General</c:formatCode>
                <c:ptCount val="40"/>
                <c:pt idx="1">
                  <c:v>66.179999999999978</c:v>
                </c:pt>
                <c:pt idx="2">
                  <c:v>67.22</c:v>
                </c:pt>
                <c:pt idx="3">
                  <c:v>66.52</c:v>
                </c:pt>
                <c:pt idx="4">
                  <c:v>66.760000000000005</c:v>
                </c:pt>
                <c:pt idx="5">
                  <c:v>67.010000000000005</c:v>
                </c:pt>
                <c:pt idx="6">
                  <c:v>67.069999999999993</c:v>
                </c:pt>
                <c:pt idx="7">
                  <c:v>67.13</c:v>
                </c:pt>
                <c:pt idx="8">
                  <c:v>67.209999999999994</c:v>
                </c:pt>
                <c:pt idx="9">
                  <c:v>67.349999999999994</c:v>
                </c:pt>
                <c:pt idx="10">
                  <c:v>66.84</c:v>
                </c:pt>
                <c:pt idx="11">
                  <c:v>67.179999999999978</c:v>
                </c:pt>
                <c:pt idx="12">
                  <c:v>67.27</c:v>
                </c:pt>
                <c:pt idx="13">
                  <c:v>67.02</c:v>
                </c:pt>
                <c:pt idx="14">
                  <c:v>67.31</c:v>
                </c:pt>
                <c:pt idx="16">
                  <c:v>67.55</c:v>
                </c:pt>
                <c:pt idx="17">
                  <c:v>67.92</c:v>
                </c:pt>
                <c:pt idx="18">
                  <c:v>68.149999999999991</c:v>
                </c:pt>
                <c:pt idx="19">
                  <c:v>68.149999999999991</c:v>
                </c:pt>
                <c:pt idx="20">
                  <c:v>67.63</c:v>
                </c:pt>
                <c:pt idx="21">
                  <c:v>68.3</c:v>
                </c:pt>
                <c:pt idx="22">
                  <c:v>68.75</c:v>
                </c:pt>
                <c:pt idx="23">
                  <c:v>69.33</c:v>
                </c:pt>
                <c:pt idx="24">
                  <c:v>69.540000000000006</c:v>
                </c:pt>
                <c:pt idx="25">
                  <c:v>69.760000000000005</c:v>
                </c:pt>
                <c:pt idx="26">
                  <c:v>70.45</c:v>
                </c:pt>
                <c:pt idx="27">
                  <c:v>70.58</c:v>
                </c:pt>
                <c:pt idx="28">
                  <c:v>71.23</c:v>
                </c:pt>
                <c:pt idx="29">
                  <c:v>71.52</c:v>
                </c:pt>
                <c:pt idx="30">
                  <c:v>71.75</c:v>
                </c:pt>
                <c:pt idx="31">
                  <c:v>72.11999999999999</c:v>
                </c:pt>
                <c:pt idx="32">
                  <c:v>72.149999999999991</c:v>
                </c:pt>
                <c:pt idx="33">
                  <c:v>72.09</c:v>
                </c:pt>
                <c:pt idx="34">
                  <c:v>72.61999999999999</c:v>
                </c:pt>
                <c:pt idx="35">
                  <c:v>72.97</c:v>
                </c:pt>
                <c:pt idx="36">
                  <c:v>73.55</c:v>
                </c:pt>
                <c:pt idx="37">
                  <c:v>73.819999999999993</c:v>
                </c:pt>
                <c:pt idx="38">
                  <c:v>74.16</c:v>
                </c:pt>
                <c:pt idx="39">
                  <c:v>74.34</c:v>
                </c:pt>
              </c:numCache>
            </c:numRef>
          </c:val>
        </c:ser>
        <c:ser>
          <c:idx val="19"/>
          <c:order val="16"/>
          <c:tx>
            <c:strRef>
              <c:f>'e0 males'!$R$3</c:f>
              <c:strCache>
                <c:ptCount val="1"/>
                <c:pt idx="0">
                  <c:v>Estonia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males'!$R$4:$R$43</c:f>
              <c:numCache>
                <c:formatCode>General</c:formatCode>
                <c:ptCount val="40"/>
                <c:pt idx="0">
                  <c:v>65.5</c:v>
                </c:pt>
                <c:pt idx="1">
                  <c:v>65.69</c:v>
                </c:pt>
                <c:pt idx="2">
                  <c:v>65.430000000000007</c:v>
                </c:pt>
                <c:pt idx="3">
                  <c:v>66.010000000000005</c:v>
                </c:pt>
                <c:pt idx="4">
                  <c:v>65.849999999999994</c:v>
                </c:pt>
                <c:pt idx="5">
                  <c:v>64.910000000000025</c:v>
                </c:pt>
                <c:pt idx="6">
                  <c:v>64.52</c:v>
                </c:pt>
                <c:pt idx="7">
                  <c:v>64.649999999999991</c:v>
                </c:pt>
                <c:pt idx="8">
                  <c:v>64.31</c:v>
                </c:pt>
                <c:pt idx="9">
                  <c:v>64.149999999999991</c:v>
                </c:pt>
                <c:pt idx="10">
                  <c:v>64.209999999999994</c:v>
                </c:pt>
                <c:pt idx="11">
                  <c:v>64.099999999999994</c:v>
                </c:pt>
                <c:pt idx="12">
                  <c:v>64.58</c:v>
                </c:pt>
                <c:pt idx="13">
                  <c:v>64.349999999999994</c:v>
                </c:pt>
                <c:pt idx="14">
                  <c:v>64.599999999999994</c:v>
                </c:pt>
                <c:pt idx="15">
                  <c:v>64.66</c:v>
                </c:pt>
                <c:pt idx="16">
                  <c:v>66.169999999999987</c:v>
                </c:pt>
                <c:pt idx="17">
                  <c:v>66.290000000000006</c:v>
                </c:pt>
                <c:pt idx="18">
                  <c:v>66.440000000000026</c:v>
                </c:pt>
                <c:pt idx="19">
                  <c:v>65.69</c:v>
                </c:pt>
                <c:pt idx="20">
                  <c:v>64.669999999999987</c:v>
                </c:pt>
                <c:pt idx="21">
                  <c:v>64.410000000000025</c:v>
                </c:pt>
                <c:pt idx="22">
                  <c:v>63.42</c:v>
                </c:pt>
                <c:pt idx="23">
                  <c:v>62.33</c:v>
                </c:pt>
                <c:pt idx="24">
                  <c:v>60.63</c:v>
                </c:pt>
                <c:pt idx="25">
                  <c:v>61.37</c:v>
                </c:pt>
                <c:pt idx="26">
                  <c:v>64.16</c:v>
                </c:pt>
                <c:pt idx="27">
                  <c:v>64.22</c:v>
                </c:pt>
                <c:pt idx="28">
                  <c:v>63.92</c:v>
                </c:pt>
                <c:pt idx="29">
                  <c:v>64.760000000000005</c:v>
                </c:pt>
                <c:pt idx="30">
                  <c:v>65.2</c:v>
                </c:pt>
                <c:pt idx="31">
                  <c:v>64.760000000000005</c:v>
                </c:pt>
                <c:pt idx="32">
                  <c:v>65.19</c:v>
                </c:pt>
                <c:pt idx="33">
                  <c:v>66.13</c:v>
                </c:pt>
                <c:pt idx="34">
                  <c:v>66.42</c:v>
                </c:pt>
                <c:pt idx="35">
                  <c:v>67.290000000000006</c:v>
                </c:pt>
                <c:pt idx="36">
                  <c:v>67.38</c:v>
                </c:pt>
                <c:pt idx="37">
                  <c:v>67.22</c:v>
                </c:pt>
                <c:pt idx="38">
                  <c:v>68.649999999999991</c:v>
                </c:pt>
                <c:pt idx="39">
                  <c:v>69.739999999999995</c:v>
                </c:pt>
              </c:numCache>
            </c:numRef>
          </c:val>
        </c:ser>
        <c:ser>
          <c:idx val="20"/>
          <c:order val="17"/>
          <c:tx>
            <c:strRef>
              <c:f>'e0 males'!$S$3</c:f>
              <c:strCache>
                <c:ptCount val="1"/>
                <c:pt idx="0">
                  <c:v>Hungary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males'!$S$4:$S$43</c:f>
              <c:numCache>
                <c:formatCode>General</c:formatCode>
                <c:ptCount val="40"/>
                <c:pt idx="0">
                  <c:v>66.39</c:v>
                </c:pt>
                <c:pt idx="1">
                  <c:v>66.179999999999978</c:v>
                </c:pt>
                <c:pt idx="2">
                  <c:v>66.92</c:v>
                </c:pt>
                <c:pt idx="3">
                  <c:v>66.669999999999987</c:v>
                </c:pt>
                <c:pt idx="4">
                  <c:v>66.599999999999994</c:v>
                </c:pt>
                <c:pt idx="5">
                  <c:v>66.42</c:v>
                </c:pt>
                <c:pt idx="6">
                  <c:v>66.679999999999978</c:v>
                </c:pt>
                <c:pt idx="7">
                  <c:v>66.739999999999995</c:v>
                </c:pt>
                <c:pt idx="8">
                  <c:v>66.09</c:v>
                </c:pt>
                <c:pt idx="9">
                  <c:v>66.169999999999987</c:v>
                </c:pt>
                <c:pt idx="10">
                  <c:v>65.52</c:v>
                </c:pt>
                <c:pt idx="11">
                  <c:v>65.540000000000006</c:v>
                </c:pt>
                <c:pt idx="12">
                  <c:v>65.66</c:v>
                </c:pt>
                <c:pt idx="13">
                  <c:v>65.099999999999994</c:v>
                </c:pt>
                <c:pt idx="14">
                  <c:v>65.099999999999994</c:v>
                </c:pt>
                <c:pt idx="15">
                  <c:v>65.179999999999978</c:v>
                </c:pt>
                <c:pt idx="16">
                  <c:v>65.36999999999999</c:v>
                </c:pt>
                <c:pt idx="17">
                  <c:v>65.75</c:v>
                </c:pt>
                <c:pt idx="18">
                  <c:v>66.2</c:v>
                </c:pt>
                <c:pt idx="19">
                  <c:v>65.5</c:v>
                </c:pt>
                <c:pt idx="20">
                  <c:v>65.209999999999994</c:v>
                </c:pt>
                <c:pt idx="21">
                  <c:v>65.149999999999991</c:v>
                </c:pt>
                <c:pt idx="22">
                  <c:v>64.66</c:v>
                </c:pt>
                <c:pt idx="23">
                  <c:v>64.63</c:v>
                </c:pt>
                <c:pt idx="24">
                  <c:v>65.02</c:v>
                </c:pt>
                <c:pt idx="25">
                  <c:v>65.48</c:v>
                </c:pt>
                <c:pt idx="26">
                  <c:v>66.319999999999993</c:v>
                </c:pt>
                <c:pt idx="27">
                  <c:v>66.669999999999987</c:v>
                </c:pt>
                <c:pt idx="28">
                  <c:v>66.45</c:v>
                </c:pt>
                <c:pt idx="29">
                  <c:v>66.72</c:v>
                </c:pt>
                <c:pt idx="30">
                  <c:v>67.61</c:v>
                </c:pt>
                <c:pt idx="31">
                  <c:v>68.319999999999993</c:v>
                </c:pt>
                <c:pt idx="32">
                  <c:v>68.39</c:v>
                </c:pt>
                <c:pt idx="33">
                  <c:v>68.39</c:v>
                </c:pt>
                <c:pt idx="34">
                  <c:v>68.77</c:v>
                </c:pt>
                <c:pt idx="35">
                  <c:v>68.75</c:v>
                </c:pt>
                <c:pt idx="36">
                  <c:v>69.25</c:v>
                </c:pt>
                <c:pt idx="37">
                  <c:v>69.410000000000025</c:v>
                </c:pt>
                <c:pt idx="38">
                  <c:v>70.02</c:v>
                </c:pt>
                <c:pt idx="39">
                  <c:v>70.290000000000006</c:v>
                </c:pt>
              </c:numCache>
            </c:numRef>
          </c:val>
        </c:ser>
        <c:ser>
          <c:idx val="21"/>
          <c:order val="18"/>
          <c:tx>
            <c:strRef>
              <c:f>'e0 males'!$T$3</c:f>
              <c:strCache>
                <c:ptCount val="1"/>
                <c:pt idx="0">
                  <c:v>Latvia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males'!$T$4:$T$43</c:f>
              <c:numCache>
                <c:formatCode>General</c:formatCode>
                <c:ptCount val="40"/>
                <c:pt idx="0">
                  <c:v>65.649999999999991</c:v>
                </c:pt>
                <c:pt idx="1">
                  <c:v>65.75</c:v>
                </c:pt>
                <c:pt idx="2">
                  <c:v>65.23</c:v>
                </c:pt>
                <c:pt idx="3">
                  <c:v>65.349999999999994</c:v>
                </c:pt>
                <c:pt idx="4">
                  <c:v>64.97</c:v>
                </c:pt>
                <c:pt idx="5">
                  <c:v>63.93</c:v>
                </c:pt>
                <c:pt idx="6">
                  <c:v>63.96</c:v>
                </c:pt>
                <c:pt idx="7">
                  <c:v>64.290000000000006</c:v>
                </c:pt>
                <c:pt idx="8">
                  <c:v>64.099999999999994</c:v>
                </c:pt>
                <c:pt idx="9">
                  <c:v>63.52</c:v>
                </c:pt>
                <c:pt idx="10">
                  <c:v>63.74</c:v>
                </c:pt>
                <c:pt idx="11">
                  <c:v>63.44</c:v>
                </c:pt>
                <c:pt idx="12">
                  <c:v>64.25</c:v>
                </c:pt>
                <c:pt idx="13">
                  <c:v>63.87</c:v>
                </c:pt>
                <c:pt idx="14">
                  <c:v>64.08</c:v>
                </c:pt>
                <c:pt idx="15">
                  <c:v>64.75</c:v>
                </c:pt>
                <c:pt idx="16">
                  <c:v>66.319999999999993</c:v>
                </c:pt>
                <c:pt idx="17">
                  <c:v>66.410000000000025</c:v>
                </c:pt>
                <c:pt idx="18">
                  <c:v>66.239999999999995</c:v>
                </c:pt>
                <c:pt idx="19">
                  <c:v>65.36999999999999</c:v>
                </c:pt>
                <c:pt idx="20">
                  <c:v>64.179999999999978</c:v>
                </c:pt>
                <c:pt idx="21">
                  <c:v>63.730000000000011</c:v>
                </c:pt>
                <c:pt idx="22">
                  <c:v>62.64</c:v>
                </c:pt>
                <c:pt idx="23">
                  <c:v>60.43</c:v>
                </c:pt>
                <c:pt idx="24">
                  <c:v>59.04</c:v>
                </c:pt>
                <c:pt idx="25">
                  <c:v>60.03</c:v>
                </c:pt>
                <c:pt idx="26">
                  <c:v>63.02</c:v>
                </c:pt>
                <c:pt idx="27">
                  <c:v>63.91</c:v>
                </c:pt>
                <c:pt idx="28">
                  <c:v>63.51</c:v>
                </c:pt>
                <c:pt idx="29">
                  <c:v>64.48</c:v>
                </c:pt>
                <c:pt idx="30">
                  <c:v>64.86999999999999</c:v>
                </c:pt>
                <c:pt idx="31">
                  <c:v>64.69</c:v>
                </c:pt>
                <c:pt idx="32">
                  <c:v>64.930000000000007</c:v>
                </c:pt>
                <c:pt idx="33">
                  <c:v>65.86999999999999</c:v>
                </c:pt>
                <c:pt idx="34">
                  <c:v>66.179999999999978</c:v>
                </c:pt>
                <c:pt idx="35">
                  <c:v>65.599999999999994</c:v>
                </c:pt>
                <c:pt idx="36">
                  <c:v>65.63</c:v>
                </c:pt>
                <c:pt idx="37">
                  <c:v>65.760000000000005</c:v>
                </c:pt>
                <c:pt idx="38">
                  <c:v>67.149999999999991</c:v>
                </c:pt>
                <c:pt idx="39">
                  <c:v>68.3</c:v>
                </c:pt>
              </c:numCache>
            </c:numRef>
          </c:val>
        </c:ser>
        <c:ser>
          <c:idx val="22"/>
          <c:order val="19"/>
          <c:tx>
            <c:strRef>
              <c:f>'e0 males'!$U$3</c:f>
              <c:strCache>
                <c:ptCount val="1"/>
                <c:pt idx="0">
                  <c:v>Lithuania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males'!$U$4:$U$43</c:f>
              <c:numCache>
                <c:formatCode>General</c:formatCode>
                <c:ptCount val="40"/>
                <c:pt idx="0">
                  <c:v>66.81</c:v>
                </c:pt>
                <c:pt idx="1">
                  <c:v>67.56</c:v>
                </c:pt>
                <c:pt idx="2">
                  <c:v>66.83</c:v>
                </c:pt>
                <c:pt idx="3">
                  <c:v>67.23</c:v>
                </c:pt>
                <c:pt idx="4">
                  <c:v>67.02</c:v>
                </c:pt>
                <c:pt idx="5">
                  <c:v>66.36999999999999</c:v>
                </c:pt>
                <c:pt idx="6">
                  <c:v>66.3</c:v>
                </c:pt>
                <c:pt idx="7">
                  <c:v>66.2</c:v>
                </c:pt>
                <c:pt idx="8">
                  <c:v>66</c:v>
                </c:pt>
                <c:pt idx="9">
                  <c:v>65.58</c:v>
                </c:pt>
                <c:pt idx="10">
                  <c:v>65.58</c:v>
                </c:pt>
                <c:pt idx="11">
                  <c:v>65.5</c:v>
                </c:pt>
                <c:pt idx="12">
                  <c:v>65.92</c:v>
                </c:pt>
                <c:pt idx="13">
                  <c:v>65.900000000000006</c:v>
                </c:pt>
                <c:pt idx="14">
                  <c:v>65.33</c:v>
                </c:pt>
                <c:pt idx="15">
                  <c:v>65.75</c:v>
                </c:pt>
                <c:pt idx="16">
                  <c:v>67.92</c:v>
                </c:pt>
                <c:pt idx="17">
                  <c:v>67.73</c:v>
                </c:pt>
                <c:pt idx="18">
                  <c:v>67.459999999999994</c:v>
                </c:pt>
                <c:pt idx="19">
                  <c:v>66.849999999999994</c:v>
                </c:pt>
                <c:pt idx="20">
                  <c:v>66.39</c:v>
                </c:pt>
                <c:pt idx="21">
                  <c:v>65.13</c:v>
                </c:pt>
                <c:pt idx="22">
                  <c:v>64.8</c:v>
                </c:pt>
                <c:pt idx="23">
                  <c:v>63.120000000000012</c:v>
                </c:pt>
                <c:pt idx="24">
                  <c:v>62.53</c:v>
                </c:pt>
                <c:pt idx="25">
                  <c:v>63.25</c:v>
                </c:pt>
                <c:pt idx="26">
                  <c:v>64.61999999999999</c:v>
                </c:pt>
                <c:pt idx="27">
                  <c:v>65.45</c:v>
                </c:pt>
                <c:pt idx="28">
                  <c:v>65.97</c:v>
                </c:pt>
                <c:pt idx="29">
                  <c:v>66.33</c:v>
                </c:pt>
                <c:pt idx="30">
                  <c:v>66.739999999999995</c:v>
                </c:pt>
                <c:pt idx="31">
                  <c:v>65.900000000000006</c:v>
                </c:pt>
                <c:pt idx="32">
                  <c:v>66.16</c:v>
                </c:pt>
                <c:pt idx="33">
                  <c:v>66.39</c:v>
                </c:pt>
                <c:pt idx="34">
                  <c:v>66.3</c:v>
                </c:pt>
                <c:pt idx="35">
                  <c:v>65.36</c:v>
                </c:pt>
                <c:pt idx="36">
                  <c:v>65.3</c:v>
                </c:pt>
                <c:pt idx="37">
                  <c:v>64.86</c:v>
                </c:pt>
                <c:pt idx="38">
                  <c:v>66.290000000000006</c:v>
                </c:pt>
                <c:pt idx="39">
                  <c:v>67.5</c:v>
                </c:pt>
              </c:numCache>
            </c:numRef>
          </c:val>
        </c:ser>
        <c:ser>
          <c:idx val="23"/>
          <c:order val="20"/>
          <c:tx>
            <c:strRef>
              <c:f>'e0 males'!$V$3</c:f>
              <c:strCache>
                <c:ptCount val="1"/>
                <c:pt idx="0">
                  <c:v>Poland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males'!$V$4:$V$43</c:f>
              <c:numCache>
                <c:formatCode>General</c:formatCode>
                <c:ptCount val="40"/>
                <c:pt idx="0">
                  <c:v>66.410000000000025</c:v>
                </c:pt>
                <c:pt idx="1">
                  <c:v>66.02</c:v>
                </c:pt>
                <c:pt idx="2">
                  <c:v>67.290000000000006</c:v>
                </c:pt>
                <c:pt idx="3">
                  <c:v>67.169999999999987</c:v>
                </c:pt>
                <c:pt idx="4">
                  <c:v>67.8</c:v>
                </c:pt>
                <c:pt idx="5">
                  <c:v>67.040000000000006</c:v>
                </c:pt>
                <c:pt idx="6">
                  <c:v>66.86</c:v>
                </c:pt>
                <c:pt idx="7">
                  <c:v>66.599999999999994</c:v>
                </c:pt>
                <c:pt idx="8">
                  <c:v>66.440000000000026</c:v>
                </c:pt>
                <c:pt idx="9">
                  <c:v>66.8</c:v>
                </c:pt>
                <c:pt idx="10">
                  <c:v>66.06</c:v>
                </c:pt>
                <c:pt idx="11">
                  <c:v>67.14</c:v>
                </c:pt>
                <c:pt idx="12">
                  <c:v>67.3</c:v>
                </c:pt>
                <c:pt idx="13">
                  <c:v>67.08</c:v>
                </c:pt>
                <c:pt idx="14">
                  <c:v>66.84</c:v>
                </c:pt>
                <c:pt idx="15">
                  <c:v>66.510000000000005</c:v>
                </c:pt>
                <c:pt idx="16">
                  <c:v>66.760000000000005</c:v>
                </c:pt>
                <c:pt idx="17">
                  <c:v>66.81</c:v>
                </c:pt>
                <c:pt idx="18">
                  <c:v>67.08</c:v>
                </c:pt>
                <c:pt idx="19">
                  <c:v>66.72</c:v>
                </c:pt>
                <c:pt idx="20">
                  <c:v>66.260000000000005</c:v>
                </c:pt>
                <c:pt idx="21">
                  <c:v>65.88</c:v>
                </c:pt>
                <c:pt idx="22">
                  <c:v>66.47</c:v>
                </c:pt>
                <c:pt idx="23">
                  <c:v>67.14</c:v>
                </c:pt>
                <c:pt idx="24">
                  <c:v>67.45</c:v>
                </c:pt>
                <c:pt idx="25">
                  <c:v>67.599999999999994</c:v>
                </c:pt>
                <c:pt idx="26">
                  <c:v>68.05</c:v>
                </c:pt>
                <c:pt idx="27">
                  <c:v>68.36</c:v>
                </c:pt>
                <c:pt idx="28">
                  <c:v>68.73</c:v>
                </c:pt>
                <c:pt idx="29">
                  <c:v>68.679999999999978</c:v>
                </c:pt>
                <c:pt idx="30">
                  <c:v>69.569999999999993</c:v>
                </c:pt>
                <c:pt idx="31">
                  <c:v>70</c:v>
                </c:pt>
                <c:pt idx="32">
                  <c:v>70.290000000000006</c:v>
                </c:pt>
                <c:pt idx="33">
                  <c:v>70.48</c:v>
                </c:pt>
                <c:pt idx="34">
                  <c:v>70.61999999999999</c:v>
                </c:pt>
                <c:pt idx="35">
                  <c:v>70.739999999999995</c:v>
                </c:pt>
                <c:pt idx="36">
                  <c:v>70.900000000000006</c:v>
                </c:pt>
                <c:pt idx="37">
                  <c:v>70.910000000000025</c:v>
                </c:pt>
                <c:pt idx="38">
                  <c:v>71.2</c:v>
                </c:pt>
                <c:pt idx="39">
                  <c:v>71.48</c:v>
                </c:pt>
              </c:numCache>
            </c:numRef>
          </c:val>
        </c:ser>
        <c:ser>
          <c:idx val="24"/>
          <c:order val="21"/>
          <c:tx>
            <c:strRef>
              <c:f>'e0 males'!$W$3</c:f>
              <c:strCache>
                <c:ptCount val="1"/>
                <c:pt idx="0">
                  <c:v>RF HMD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dash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males'!$W$4:$W$43</c:f>
              <c:numCache>
                <c:formatCode>General</c:formatCode>
                <c:ptCount val="40"/>
                <c:pt idx="0">
                  <c:v>63.07</c:v>
                </c:pt>
                <c:pt idx="1">
                  <c:v>63.24</c:v>
                </c:pt>
                <c:pt idx="2">
                  <c:v>63.24</c:v>
                </c:pt>
                <c:pt idx="3">
                  <c:v>63.28</c:v>
                </c:pt>
                <c:pt idx="4">
                  <c:v>63.120000000000012</c:v>
                </c:pt>
                <c:pt idx="5">
                  <c:v>62.48</c:v>
                </c:pt>
                <c:pt idx="6">
                  <c:v>62.190000000000012</c:v>
                </c:pt>
                <c:pt idx="7">
                  <c:v>61.82</c:v>
                </c:pt>
                <c:pt idx="8">
                  <c:v>61.83</c:v>
                </c:pt>
                <c:pt idx="9">
                  <c:v>61.49</c:v>
                </c:pt>
                <c:pt idx="10">
                  <c:v>61.38</c:v>
                </c:pt>
                <c:pt idx="11">
                  <c:v>61.61</c:v>
                </c:pt>
                <c:pt idx="12">
                  <c:v>62.24</c:v>
                </c:pt>
                <c:pt idx="13">
                  <c:v>62.15</c:v>
                </c:pt>
                <c:pt idx="14">
                  <c:v>61.71</c:v>
                </c:pt>
                <c:pt idx="15">
                  <c:v>62.720000000000013</c:v>
                </c:pt>
                <c:pt idx="16">
                  <c:v>64.77</c:v>
                </c:pt>
                <c:pt idx="17">
                  <c:v>64.83</c:v>
                </c:pt>
                <c:pt idx="18">
                  <c:v>64.61</c:v>
                </c:pt>
                <c:pt idx="19">
                  <c:v>64.2</c:v>
                </c:pt>
                <c:pt idx="20">
                  <c:v>63.760000000000012</c:v>
                </c:pt>
                <c:pt idx="21">
                  <c:v>63.41</c:v>
                </c:pt>
                <c:pt idx="22">
                  <c:v>61.96</c:v>
                </c:pt>
                <c:pt idx="23">
                  <c:v>58.8</c:v>
                </c:pt>
                <c:pt idx="24">
                  <c:v>57.38</c:v>
                </c:pt>
                <c:pt idx="25">
                  <c:v>58.11</c:v>
                </c:pt>
                <c:pt idx="26">
                  <c:v>59.61</c:v>
                </c:pt>
                <c:pt idx="27">
                  <c:v>60.84</c:v>
                </c:pt>
                <c:pt idx="28">
                  <c:v>61.190000000000012</c:v>
                </c:pt>
                <c:pt idx="29">
                  <c:v>59.86</c:v>
                </c:pt>
                <c:pt idx="30">
                  <c:v>58.99</c:v>
                </c:pt>
                <c:pt idx="31">
                  <c:v>58.88</c:v>
                </c:pt>
                <c:pt idx="32">
                  <c:v>58.63</c:v>
                </c:pt>
                <c:pt idx="33">
                  <c:v>58.5</c:v>
                </c:pt>
                <c:pt idx="34">
                  <c:v>58.85</c:v>
                </c:pt>
                <c:pt idx="35">
                  <c:v>58.85</c:v>
                </c:pt>
                <c:pt idx="36">
                  <c:v>60.33</c:v>
                </c:pt>
                <c:pt idx="37">
                  <c:v>61.33</c:v>
                </c:pt>
                <c:pt idx="38">
                  <c:v>61.790000000000013</c:v>
                </c:pt>
              </c:numCache>
            </c:numRef>
          </c:val>
        </c:ser>
        <c:ser>
          <c:idx val="26"/>
          <c:order val="22"/>
          <c:tx>
            <c:strRef>
              <c:f>'e0 males'!$X$3</c:f>
              <c:strCache>
                <c:ptCount val="1"/>
                <c:pt idx="0">
                  <c:v>Slovakia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males'!$X$4:$X$43</c:f>
              <c:numCache>
                <c:formatCode>General</c:formatCode>
                <c:ptCount val="40"/>
                <c:pt idx="0">
                  <c:v>66.66</c:v>
                </c:pt>
                <c:pt idx="1">
                  <c:v>66.61999999999999</c:v>
                </c:pt>
                <c:pt idx="2">
                  <c:v>66.940000000000026</c:v>
                </c:pt>
                <c:pt idx="3">
                  <c:v>66.790000000000006</c:v>
                </c:pt>
                <c:pt idx="4">
                  <c:v>66.819999999999993</c:v>
                </c:pt>
                <c:pt idx="5">
                  <c:v>66.849999999999994</c:v>
                </c:pt>
                <c:pt idx="6">
                  <c:v>67.010000000000005</c:v>
                </c:pt>
                <c:pt idx="7">
                  <c:v>66.75</c:v>
                </c:pt>
                <c:pt idx="8">
                  <c:v>66.900000000000006</c:v>
                </c:pt>
                <c:pt idx="9">
                  <c:v>67.11</c:v>
                </c:pt>
                <c:pt idx="10">
                  <c:v>66.709999999999994</c:v>
                </c:pt>
                <c:pt idx="11">
                  <c:v>66.790000000000006</c:v>
                </c:pt>
                <c:pt idx="12">
                  <c:v>66.98</c:v>
                </c:pt>
                <c:pt idx="13">
                  <c:v>66.649999999999991</c:v>
                </c:pt>
                <c:pt idx="14">
                  <c:v>66.77</c:v>
                </c:pt>
                <c:pt idx="15">
                  <c:v>66.88</c:v>
                </c:pt>
                <c:pt idx="16">
                  <c:v>67.040000000000006</c:v>
                </c:pt>
                <c:pt idx="17">
                  <c:v>67.19</c:v>
                </c:pt>
                <c:pt idx="18">
                  <c:v>67.040000000000006</c:v>
                </c:pt>
                <c:pt idx="19">
                  <c:v>66.8</c:v>
                </c:pt>
                <c:pt idx="20">
                  <c:v>66.52</c:v>
                </c:pt>
                <c:pt idx="21">
                  <c:v>66.77</c:v>
                </c:pt>
                <c:pt idx="22">
                  <c:v>67.069999999999993</c:v>
                </c:pt>
                <c:pt idx="23">
                  <c:v>67.739999999999995</c:v>
                </c:pt>
                <c:pt idx="24">
                  <c:v>68.25</c:v>
                </c:pt>
                <c:pt idx="25">
                  <c:v>68.27</c:v>
                </c:pt>
                <c:pt idx="26">
                  <c:v>68.72</c:v>
                </c:pt>
                <c:pt idx="27">
                  <c:v>68.73</c:v>
                </c:pt>
                <c:pt idx="28">
                  <c:v>68.48</c:v>
                </c:pt>
                <c:pt idx="29">
                  <c:v>68.86999999999999</c:v>
                </c:pt>
                <c:pt idx="30">
                  <c:v>69.02</c:v>
                </c:pt>
                <c:pt idx="31">
                  <c:v>69.5</c:v>
                </c:pt>
                <c:pt idx="32">
                  <c:v>69.819999999999993</c:v>
                </c:pt>
                <c:pt idx="33">
                  <c:v>69.819999999999993</c:v>
                </c:pt>
                <c:pt idx="34">
                  <c:v>70.34</c:v>
                </c:pt>
                <c:pt idx="35">
                  <c:v>70.19</c:v>
                </c:pt>
                <c:pt idx="36">
                  <c:v>70.410000000000025</c:v>
                </c:pt>
                <c:pt idx="37">
                  <c:v>70.58</c:v>
                </c:pt>
                <c:pt idx="38">
                  <c:v>70.819999999999993</c:v>
                </c:pt>
              </c:numCache>
            </c:numRef>
          </c:val>
        </c:ser>
        <c:marker val="1"/>
        <c:axId val="96529792"/>
        <c:axId val="96543872"/>
      </c:lineChart>
      <c:catAx>
        <c:axId val="96529792"/>
        <c:scaling>
          <c:orientation val="minMax"/>
        </c:scaling>
        <c:axPos val="b"/>
        <c:numFmt formatCode="General" sourceLinked="1"/>
        <c:tickLblPos val="nextTo"/>
        <c:crossAx val="96543872"/>
        <c:crosses val="autoZero"/>
        <c:auto val="1"/>
        <c:lblAlgn val="ctr"/>
        <c:lblOffset val="100"/>
      </c:catAx>
      <c:valAx>
        <c:axId val="96543872"/>
        <c:scaling>
          <c:orientation val="minMax"/>
          <c:max val="90"/>
          <c:min val="55"/>
        </c:scaling>
        <c:axPos val="l"/>
        <c:majorGridlines/>
        <c:numFmt formatCode="General" sourceLinked="1"/>
        <c:tickLblPos val="nextTo"/>
        <c:crossAx val="96529792"/>
        <c:crosses val="autoZero"/>
        <c:crossBetween val="between"/>
      </c:valAx>
      <c:spPr>
        <a:ln>
          <a:solidFill>
            <a:srgbClr val="585858"/>
          </a:solidFill>
        </a:ln>
      </c:spPr>
    </c:plotArea>
    <c:plotVisOnly val="1"/>
  </c:chart>
  <c:spPr>
    <a:ln>
      <a:noFill/>
    </a:ln>
  </c:sp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hart>
    <c:title>
      <c:tx>
        <c:rich>
          <a:bodyPr/>
          <a:lstStyle/>
          <a:p>
            <a:pPr>
              <a:defRPr/>
            </a:pPr>
            <a:r>
              <a:rPr lang="en-GB" sz="1600"/>
              <a:t>Females</a:t>
            </a:r>
          </a:p>
        </c:rich>
      </c:tx>
      <c:layout>
        <c:manualLayout>
          <c:xMode val="edge"/>
          <c:yMode val="edge"/>
          <c:x val="7.2713393802101345E-2"/>
          <c:y val="3.6735879691440411E-2"/>
        </c:manualLayout>
      </c:layout>
      <c:overlay val="1"/>
    </c:title>
    <c:plotArea>
      <c:layout>
        <c:manualLayout>
          <c:layoutTarget val="inner"/>
          <c:xMode val="edge"/>
          <c:yMode val="edge"/>
          <c:x val="4.8551862669945337E-2"/>
          <c:y val="3.0690874068605177E-2"/>
          <c:w val="0.82328039057116431"/>
          <c:h val="0.87664780914265994"/>
        </c:manualLayout>
      </c:layout>
      <c:lineChart>
        <c:grouping val="standard"/>
        <c:ser>
          <c:idx val="4"/>
          <c:order val="1"/>
          <c:tx>
            <c:strRef>
              <c:f>'e0 females'!$C$3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females'!$C$4:$C$43</c:f>
              <c:numCache>
                <c:formatCode>General</c:formatCode>
                <c:ptCount val="40"/>
                <c:pt idx="0">
                  <c:v>75.930000000000007</c:v>
                </c:pt>
                <c:pt idx="1">
                  <c:v>76.149999999999991</c:v>
                </c:pt>
                <c:pt idx="2">
                  <c:v>76.2</c:v>
                </c:pt>
                <c:pt idx="3">
                  <c:v>76.53</c:v>
                </c:pt>
                <c:pt idx="4">
                  <c:v>76.819999999999993</c:v>
                </c:pt>
                <c:pt idx="5">
                  <c:v>77</c:v>
                </c:pt>
                <c:pt idx="6">
                  <c:v>76.7</c:v>
                </c:pt>
                <c:pt idx="7">
                  <c:v>77.669999999999987</c:v>
                </c:pt>
                <c:pt idx="8">
                  <c:v>77.42</c:v>
                </c:pt>
                <c:pt idx="9">
                  <c:v>77.400000000000006</c:v>
                </c:pt>
                <c:pt idx="10">
                  <c:v>77.179999999999978</c:v>
                </c:pt>
                <c:pt idx="11">
                  <c:v>77.36</c:v>
                </c:pt>
                <c:pt idx="12">
                  <c:v>77.64</c:v>
                </c:pt>
                <c:pt idx="13">
                  <c:v>77.55</c:v>
                </c:pt>
                <c:pt idx="14">
                  <c:v>77.61999999999999</c:v>
                </c:pt>
                <c:pt idx="15">
                  <c:v>77.48</c:v>
                </c:pt>
                <c:pt idx="16">
                  <c:v>77.53</c:v>
                </c:pt>
                <c:pt idx="17">
                  <c:v>77.790000000000006</c:v>
                </c:pt>
                <c:pt idx="18">
                  <c:v>77.63</c:v>
                </c:pt>
                <c:pt idx="19">
                  <c:v>77.760000000000005</c:v>
                </c:pt>
                <c:pt idx="20">
                  <c:v>77.73</c:v>
                </c:pt>
                <c:pt idx="21">
                  <c:v>77.98</c:v>
                </c:pt>
                <c:pt idx="22">
                  <c:v>77.959999999999994</c:v>
                </c:pt>
                <c:pt idx="23">
                  <c:v>77.77</c:v>
                </c:pt>
                <c:pt idx="24">
                  <c:v>78.09</c:v>
                </c:pt>
                <c:pt idx="25">
                  <c:v>77.83</c:v>
                </c:pt>
                <c:pt idx="26">
                  <c:v>78.260000000000005</c:v>
                </c:pt>
                <c:pt idx="27">
                  <c:v>78.47</c:v>
                </c:pt>
                <c:pt idx="28">
                  <c:v>78.88</c:v>
                </c:pt>
                <c:pt idx="29">
                  <c:v>78.89</c:v>
                </c:pt>
                <c:pt idx="30">
                  <c:v>79.11999999999999</c:v>
                </c:pt>
                <c:pt idx="31">
                  <c:v>79.209999999999994</c:v>
                </c:pt>
                <c:pt idx="32">
                  <c:v>79.34</c:v>
                </c:pt>
                <c:pt idx="33">
                  <c:v>80.05</c:v>
                </c:pt>
                <c:pt idx="34">
                  <c:v>79.8</c:v>
                </c:pt>
                <c:pt idx="35">
                  <c:v>80.45</c:v>
                </c:pt>
                <c:pt idx="36">
                  <c:v>80.52</c:v>
                </c:pt>
                <c:pt idx="37">
                  <c:v>80.53</c:v>
                </c:pt>
                <c:pt idx="38">
                  <c:v>80.92</c:v>
                </c:pt>
              </c:numCache>
            </c:numRef>
          </c:val>
        </c:ser>
        <c:ser>
          <c:idx val="5"/>
          <c:order val="2"/>
          <c:tx>
            <c:strRef>
              <c:f>'e0 females'!$D$3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females'!$D$4:$D$43</c:f>
              <c:numCache>
                <c:formatCode>General</c:formatCode>
                <c:ptCount val="40"/>
                <c:pt idx="0">
                  <c:v>74.5</c:v>
                </c:pt>
                <c:pt idx="1">
                  <c:v>74.27</c:v>
                </c:pt>
                <c:pt idx="2">
                  <c:v>75.099999999999994</c:v>
                </c:pt>
                <c:pt idx="3">
                  <c:v>75.81</c:v>
                </c:pt>
                <c:pt idx="4">
                  <c:v>75.7</c:v>
                </c:pt>
                <c:pt idx="5">
                  <c:v>76.290000000000006</c:v>
                </c:pt>
                <c:pt idx="6">
                  <c:v>76.53</c:v>
                </c:pt>
                <c:pt idx="7">
                  <c:v>77.13</c:v>
                </c:pt>
                <c:pt idx="8">
                  <c:v>77.61</c:v>
                </c:pt>
                <c:pt idx="9">
                  <c:v>77.739999999999995</c:v>
                </c:pt>
                <c:pt idx="10">
                  <c:v>78.03</c:v>
                </c:pt>
                <c:pt idx="11">
                  <c:v>78.28</c:v>
                </c:pt>
                <c:pt idx="12">
                  <c:v>78.84</c:v>
                </c:pt>
                <c:pt idx="13">
                  <c:v>78.59</c:v>
                </c:pt>
                <c:pt idx="14">
                  <c:v>79.010000000000005</c:v>
                </c:pt>
                <c:pt idx="15">
                  <c:v>78.669999999999987</c:v>
                </c:pt>
                <c:pt idx="16">
                  <c:v>78.940000000000026</c:v>
                </c:pt>
                <c:pt idx="17">
                  <c:v>78.92</c:v>
                </c:pt>
                <c:pt idx="18">
                  <c:v>78.89</c:v>
                </c:pt>
                <c:pt idx="19">
                  <c:v>79.099999999999994</c:v>
                </c:pt>
                <c:pt idx="20">
                  <c:v>79.069999999999993</c:v>
                </c:pt>
                <c:pt idx="21">
                  <c:v>79.53</c:v>
                </c:pt>
                <c:pt idx="22">
                  <c:v>79.64</c:v>
                </c:pt>
                <c:pt idx="23">
                  <c:v>79.61999999999999</c:v>
                </c:pt>
                <c:pt idx="24">
                  <c:v>80.410000000000025</c:v>
                </c:pt>
                <c:pt idx="25">
                  <c:v>80.430000000000007</c:v>
                </c:pt>
                <c:pt idx="26">
                  <c:v>80.78</c:v>
                </c:pt>
                <c:pt idx="27">
                  <c:v>80.75</c:v>
                </c:pt>
                <c:pt idx="28">
                  <c:v>81.13</c:v>
                </c:pt>
                <c:pt idx="29">
                  <c:v>81.28</c:v>
                </c:pt>
                <c:pt idx="30">
                  <c:v>81.28</c:v>
                </c:pt>
                <c:pt idx="31">
                  <c:v>81.81</c:v>
                </c:pt>
                <c:pt idx="32">
                  <c:v>81.75</c:v>
                </c:pt>
                <c:pt idx="33">
                  <c:v>82.05</c:v>
                </c:pt>
                <c:pt idx="34">
                  <c:v>82.460000000000022</c:v>
                </c:pt>
                <c:pt idx="35">
                  <c:v>82.77</c:v>
                </c:pt>
                <c:pt idx="36">
                  <c:v>83.22</c:v>
                </c:pt>
                <c:pt idx="37">
                  <c:v>83.240000000000023</c:v>
                </c:pt>
                <c:pt idx="38">
                  <c:v>83.4</c:v>
                </c:pt>
                <c:pt idx="39">
                  <c:v>83.56</c:v>
                </c:pt>
              </c:numCache>
            </c:numRef>
          </c:val>
        </c:ser>
        <c:ser>
          <c:idx val="6"/>
          <c:order val="3"/>
          <c:tx>
            <c:strRef>
              <c:f>'e0 females'!$E$3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females'!$E$4:$E$43</c:f>
              <c:numCache>
                <c:formatCode>General</c:formatCode>
                <c:ptCount val="40"/>
                <c:pt idx="0">
                  <c:v>76.72</c:v>
                </c:pt>
                <c:pt idx="1">
                  <c:v>76.75</c:v>
                </c:pt>
                <c:pt idx="2">
                  <c:v>77.069999999999993</c:v>
                </c:pt>
                <c:pt idx="3">
                  <c:v>77.3</c:v>
                </c:pt>
                <c:pt idx="4">
                  <c:v>77.58</c:v>
                </c:pt>
                <c:pt idx="5">
                  <c:v>77.510000000000005</c:v>
                </c:pt>
                <c:pt idx="6">
                  <c:v>77.86999999999999</c:v>
                </c:pt>
                <c:pt idx="7">
                  <c:v>78.569999999999993</c:v>
                </c:pt>
                <c:pt idx="8">
                  <c:v>78.66</c:v>
                </c:pt>
                <c:pt idx="9">
                  <c:v>79.010000000000005</c:v>
                </c:pt>
                <c:pt idx="10">
                  <c:v>79.11999999999999</c:v>
                </c:pt>
                <c:pt idx="11">
                  <c:v>79.169999999999987</c:v>
                </c:pt>
                <c:pt idx="12">
                  <c:v>79.599999999999994</c:v>
                </c:pt>
                <c:pt idx="13">
                  <c:v>79.459999999999994</c:v>
                </c:pt>
                <c:pt idx="14">
                  <c:v>80.11</c:v>
                </c:pt>
                <c:pt idx="15">
                  <c:v>80.179999999999978</c:v>
                </c:pt>
                <c:pt idx="16">
                  <c:v>80.08</c:v>
                </c:pt>
                <c:pt idx="17">
                  <c:v>81.11999999999999</c:v>
                </c:pt>
                <c:pt idx="18">
                  <c:v>81.34</c:v>
                </c:pt>
                <c:pt idx="19">
                  <c:v>81.510000000000005</c:v>
                </c:pt>
                <c:pt idx="20">
                  <c:v>81.83</c:v>
                </c:pt>
                <c:pt idx="21">
                  <c:v>82.03</c:v>
                </c:pt>
                <c:pt idx="22">
                  <c:v>82.33</c:v>
                </c:pt>
                <c:pt idx="23">
                  <c:v>82.28</c:v>
                </c:pt>
                <c:pt idx="24">
                  <c:v>82.83</c:v>
                </c:pt>
                <c:pt idx="25">
                  <c:v>82.81</c:v>
                </c:pt>
                <c:pt idx="26">
                  <c:v>82.9</c:v>
                </c:pt>
                <c:pt idx="27">
                  <c:v>83.16</c:v>
                </c:pt>
                <c:pt idx="28">
                  <c:v>82.72</c:v>
                </c:pt>
                <c:pt idx="29">
                  <c:v>82.83</c:v>
                </c:pt>
                <c:pt idx="30">
                  <c:v>83.149999999999991</c:v>
                </c:pt>
                <c:pt idx="31">
                  <c:v>83.169999999999987</c:v>
                </c:pt>
                <c:pt idx="32">
                  <c:v>83.14</c:v>
                </c:pt>
                <c:pt idx="33">
                  <c:v>82.88</c:v>
                </c:pt>
                <c:pt idx="34">
                  <c:v>83.990000000000023</c:v>
                </c:pt>
                <c:pt idx="35">
                  <c:v>83.940000000000026</c:v>
                </c:pt>
                <c:pt idx="36">
                  <c:v>84.649999999999991</c:v>
                </c:pt>
                <c:pt idx="37">
                  <c:v>85.01</c:v>
                </c:pt>
                <c:pt idx="38">
                  <c:v>84.84</c:v>
                </c:pt>
              </c:numCache>
            </c:numRef>
          </c:val>
        </c:ser>
        <c:ser>
          <c:idx val="7"/>
          <c:order val="4"/>
          <c:tx>
            <c:strRef>
              <c:f>'e0 females'!$F$3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females'!$F$4:$F$43</c:f>
              <c:numCache>
                <c:formatCode>General</c:formatCode>
                <c:ptCount val="40"/>
                <c:pt idx="20">
                  <c:v>78.63</c:v>
                </c:pt>
                <c:pt idx="21">
                  <c:v>78.86999999999999</c:v>
                </c:pt>
                <c:pt idx="22">
                  <c:v>79.36999999999999</c:v>
                </c:pt>
                <c:pt idx="23">
                  <c:v>79.410000000000025</c:v>
                </c:pt>
                <c:pt idx="24">
                  <c:v>79.73</c:v>
                </c:pt>
                <c:pt idx="25">
                  <c:v>79.989999999999995</c:v>
                </c:pt>
                <c:pt idx="26">
                  <c:v>80.169999999999987</c:v>
                </c:pt>
                <c:pt idx="27">
                  <c:v>80.58</c:v>
                </c:pt>
                <c:pt idx="28">
                  <c:v>80.790000000000006</c:v>
                </c:pt>
                <c:pt idx="29">
                  <c:v>81.02</c:v>
                </c:pt>
                <c:pt idx="30">
                  <c:v>81.34</c:v>
                </c:pt>
                <c:pt idx="31">
                  <c:v>81.59</c:v>
                </c:pt>
                <c:pt idx="32">
                  <c:v>81.48</c:v>
                </c:pt>
                <c:pt idx="33">
                  <c:v>81.440000000000026</c:v>
                </c:pt>
                <c:pt idx="34">
                  <c:v>82</c:v>
                </c:pt>
                <c:pt idx="35">
                  <c:v>82.13</c:v>
                </c:pt>
                <c:pt idx="36">
                  <c:v>82.55</c:v>
                </c:pt>
              </c:numCache>
            </c:numRef>
          </c:val>
        </c:ser>
        <c:ser>
          <c:idx val="8"/>
          <c:order val="5"/>
          <c:tx>
            <c:strRef>
              <c:f>'e0 females'!$G$3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females'!$G$4:$G$43</c:f>
              <c:numCache>
                <c:formatCode>General</c:formatCode>
                <c:ptCount val="40"/>
                <c:pt idx="0">
                  <c:v>76.010000000000005</c:v>
                </c:pt>
                <c:pt idx="1">
                  <c:v>76.13</c:v>
                </c:pt>
                <c:pt idx="2">
                  <c:v>76.08</c:v>
                </c:pt>
                <c:pt idx="3">
                  <c:v>76.319999999999993</c:v>
                </c:pt>
                <c:pt idx="4">
                  <c:v>76.959999999999994</c:v>
                </c:pt>
                <c:pt idx="5">
                  <c:v>76.739999999999995</c:v>
                </c:pt>
                <c:pt idx="6">
                  <c:v>76.86</c:v>
                </c:pt>
                <c:pt idx="7">
                  <c:v>77.02</c:v>
                </c:pt>
                <c:pt idx="8">
                  <c:v>77.569999999999993</c:v>
                </c:pt>
                <c:pt idx="9">
                  <c:v>77.81</c:v>
                </c:pt>
                <c:pt idx="10">
                  <c:v>77.61999999999999</c:v>
                </c:pt>
                <c:pt idx="11">
                  <c:v>78.040000000000006</c:v>
                </c:pt>
                <c:pt idx="12">
                  <c:v>78.34</c:v>
                </c:pt>
                <c:pt idx="13">
                  <c:v>78.14</c:v>
                </c:pt>
                <c:pt idx="14">
                  <c:v>78.66</c:v>
                </c:pt>
                <c:pt idx="15">
                  <c:v>78.489999999999995</c:v>
                </c:pt>
                <c:pt idx="16">
                  <c:v>78.92</c:v>
                </c:pt>
                <c:pt idx="17">
                  <c:v>78.59</c:v>
                </c:pt>
                <c:pt idx="18">
                  <c:v>79.319999999999993</c:v>
                </c:pt>
                <c:pt idx="19">
                  <c:v>79.5</c:v>
                </c:pt>
                <c:pt idx="20">
                  <c:v>79.61999999999999</c:v>
                </c:pt>
                <c:pt idx="21">
                  <c:v>79.88</c:v>
                </c:pt>
                <c:pt idx="22">
                  <c:v>79.790000000000006</c:v>
                </c:pt>
                <c:pt idx="23">
                  <c:v>80.09</c:v>
                </c:pt>
                <c:pt idx="24">
                  <c:v>80.27</c:v>
                </c:pt>
                <c:pt idx="25">
                  <c:v>80.31</c:v>
                </c:pt>
                <c:pt idx="26">
                  <c:v>80.440000000000026</c:v>
                </c:pt>
                <c:pt idx="27">
                  <c:v>80.7</c:v>
                </c:pt>
                <c:pt idx="28">
                  <c:v>80.53</c:v>
                </c:pt>
                <c:pt idx="29">
                  <c:v>80.679999999999978</c:v>
                </c:pt>
                <c:pt idx="30">
                  <c:v>80.86</c:v>
                </c:pt>
                <c:pt idx="31">
                  <c:v>81.2</c:v>
                </c:pt>
                <c:pt idx="32">
                  <c:v>81.25</c:v>
                </c:pt>
                <c:pt idx="33">
                  <c:v>81.33</c:v>
                </c:pt>
                <c:pt idx="34">
                  <c:v>81.459999999999994</c:v>
                </c:pt>
                <c:pt idx="35">
                  <c:v>81.760000000000005</c:v>
                </c:pt>
                <c:pt idx="36">
                  <c:v>82.14</c:v>
                </c:pt>
                <c:pt idx="37">
                  <c:v>81.97</c:v>
                </c:pt>
                <c:pt idx="38">
                  <c:v>82.490000000000023</c:v>
                </c:pt>
                <c:pt idx="39">
                  <c:v>82.79</c:v>
                </c:pt>
              </c:numCache>
            </c:numRef>
          </c:val>
        </c:ser>
        <c:ser>
          <c:idx val="9"/>
          <c:order val="6"/>
          <c:tx>
            <c:strRef>
              <c:f>'e0 females'!$H$3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females'!$H$4:$H$43</c:f>
              <c:numCache>
                <c:formatCode>General</c:formatCode>
                <c:ptCount val="40"/>
                <c:pt idx="1">
                  <c:v>76.77</c:v>
                </c:pt>
                <c:pt idx="2">
                  <c:v>77.22</c:v>
                </c:pt>
                <c:pt idx="3">
                  <c:v>77.569999999999993</c:v>
                </c:pt>
                <c:pt idx="4">
                  <c:v>78.260000000000005</c:v>
                </c:pt>
                <c:pt idx="5">
                  <c:v>78.97</c:v>
                </c:pt>
                <c:pt idx="6">
                  <c:v>80.149999999999991</c:v>
                </c:pt>
                <c:pt idx="7">
                  <c:v>79.81</c:v>
                </c:pt>
                <c:pt idx="8">
                  <c:v>80.02</c:v>
                </c:pt>
                <c:pt idx="9">
                  <c:v>79.73</c:v>
                </c:pt>
                <c:pt idx="10">
                  <c:v>80.55</c:v>
                </c:pt>
                <c:pt idx="11">
                  <c:v>79.910000000000025</c:v>
                </c:pt>
                <c:pt idx="12">
                  <c:v>79.78</c:v>
                </c:pt>
                <c:pt idx="13">
                  <c:v>80.64</c:v>
                </c:pt>
                <c:pt idx="14">
                  <c:v>80.569999999999993</c:v>
                </c:pt>
                <c:pt idx="15">
                  <c:v>80.39</c:v>
                </c:pt>
                <c:pt idx="16">
                  <c:v>80.739999999999995</c:v>
                </c:pt>
                <c:pt idx="17">
                  <c:v>79.97</c:v>
                </c:pt>
                <c:pt idx="18">
                  <c:v>80.010000000000005</c:v>
                </c:pt>
                <c:pt idx="19">
                  <c:v>80.290000000000006</c:v>
                </c:pt>
                <c:pt idx="20">
                  <c:v>80.86</c:v>
                </c:pt>
                <c:pt idx="21">
                  <c:v>81.39</c:v>
                </c:pt>
                <c:pt idx="22">
                  <c:v>80.86999999999999</c:v>
                </c:pt>
                <c:pt idx="23">
                  <c:v>80.910000000000025</c:v>
                </c:pt>
                <c:pt idx="24">
                  <c:v>81.56</c:v>
                </c:pt>
                <c:pt idx="25">
                  <c:v>80.14</c:v>
                </c:pt>
                <c:pt idx="26">
                  <c:v>81.19</c:v>
                </c:pt>
                <c:pt idx="27">
                  <c:v>81.61</c:v>
                </c:pt>
                <c:pt idx="28">
                  <c:v>81.69</c:v>
                </c:pt>
                <c:pt idx="29">
                  <c:v>81.48</c:v>
                </c:pt>
                <c:pt idx="30">
                  <c:v>81.58</c:v>
                </c:pt>
                <c:pt idx="31">
                  <c:v>83.29</c:v>
                </c:pt>
                <c:pt idx="32">
                  <c:v>82.51</c:v>
                </c:pt>
                <c:pt idx="33">
                  <c:v>82.61</c:v>
                </c:pt>
                <c:pt idx="34">
                  <c:v>83.3</c:v>
                </c:pt>
                <c:pt idx="35">
                  <c:v>83.61</c:v>
                </c:pt>
                <c:pt idx="36">
                  <c:v>83.04</c:v>
                </c:pt>
                <c:pt idx="37">
                  <c:v>83.460000000000022</c:v>
                </c:pt>
                <c:pt idx="38">
                  <c:v>83.27</c:v>
                </c:pt>
                <c:pt idx="39">
                  <c:v>83.85</c:v>
                </c:pt>
              </c:numCache>
            </c:numRef>
          </c:val>
        </c:ser>
        <c:ser>
          <c:idx val="10"/>
          <c:order val="7"/>
          <c:tx>
            <c:strRef>
              <c:f>'e0 females'!$I$3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females'!$I$4:$I$43</c:f>
              <c:numCache>
                <c:formatCode>General</c:formatCode>
                <c:ptCount val="40"/>
                <c:pt idx="0">
                  <c:v>73.19</c:v>
                </c:pt>
                <c:pt idx="1">
                  <c:v>74.11</c:v>
                </c:pt>
                <c:pt idx="2">
                  <c:v>73.459999999999994</c:v>
                </c:pt>
                <c:pt idx="3">
                  <c:v>73.77</c:v>
                </c:pt>
                <c:pt idx="4">
                  <c:v>73.63</c:v>
                </c:pt>
                <c:pt idx="5">
                  <c:v>74.260000000000005</c:v>
                </c:pt>
                <c:pt idx="6">
                  <c:v>74.400000000000006</c:v>
                </c:pt>
                <c:pt idx="7">
                  <c:v>74.55</c:v>
                </c:pt>
                <c:pt idx="8">
                  <c:v>74.69</c:v>
                </c:pt>
                <c:pt idx="9">
                  <c:v>75.16</c:v>
                </c:pt>
                <c:pt idx="10">
                  <c:v>75.260000000000005</c:v>
                </c:pt>
                <c:pt idx="11">
                  <c:v>75.8</c:v>
                </c:pt>
                <c:pt idx="12">
                  <c:v>75.959999999999994</c:v>
                </c:pt>
                <c:pt idx="13">
                  <c:v>76</c:v>
                </c:pt>
                <c:pt idx="14">
                  <c:v>76.55</c:v>
                </c:pt>
                <c:pt idx="15">
                  <c:v>76.58</c:v>
                </c:pt>
                <c:pt idx="16">
                  <c:v>76.489999999999995</c:v>
                </c:pt>
                <c:pt idx="17">
                  <c:v>77.349999999999994</c:v>
                </c:pt>
                <c:pt idx="18">
                  <c:v>77.179999999999978</c:v>
                </c:pt>
                <c:pt idx="19">
                  <c:v>77.260000000000005</c:v>
                </c:pt>
                <c:pt idx="20">
                  <c:v>77.73</c:v>
                </c:pt>
                <c:pt idx="21">
                  <c:v>77.900000000000006</c:v>
                </c:pt>
                <c:pt idx="22">
                  <c:v>78.33</c:v>
                </c:pt>
                <c:pt idx="23">
                  <c:v>78.22</c:v>
                </c:pt>
                <c:pt idx="24">
                  <c:v>78.64</c:v>
                </c:pt>
                <c:pt idx="25">
                  <c:v>78.33</c:v>
                </c:pt>
                <c:pt idx="26">
                  <c:v>78.760000000000005</c:v>
                </c:pt>
                <c:pt idx="27">
                  <c:v>78.75</c:v>
                </c:pt>
                <c:pt idx="28">
                  <c:v>79.149999999999991</c:v>
                </c:pt>
                <c:pt idx="29">
                  <c:v>78.89</c:v>
                </c:pt>
                <c:pt idx="30">
                  <c:v>79.290000000000006</c:v>
                </c:pt>
                <c:pt idx="31">
                  <c:v>79.940000000000026</c:v>
                </c:pt>
                <c:pt idx="32">
                  <c:v>80.47</c:v>
                </c:pt>
                <c:pt idx="33">
                  <c:v>80.77</c:v>
                </c:pt>
                <c:pt idx="34">
                  <c:v>81.23</c:v>
                </c:pt>
                <c:pt idx="35">
                  <c:v>81.53</c:v>
                </c:pt>
                <c:pt idx="36">
                  <c:v>82.22</c:v>
                </c:pt>
                <c:pt idx="37">
                  <c:v>82.14</c:v>
                </c:pt>
                <c:pt idx="38">
                  <c:v>82.669999999999987</c:v>
                </c:pt>
                <c:pt idx="39">
                  <c:v>82.53</c:v>
                </c:pt>
              </c:numCache>
            </c:numRef>
          </c:val>
        </c:ser>
        <c:ser>
          <c:idx val="11"/>
          <c:order val="8"/>
          <c:tx>
            <c:strRef>
              <c:f>'e0 females'!$J$3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females'!$J$4:$J$43</c:f>
              <c:numCache>
                <c:formatCode>General</c:formatCode>
                <c:ptCount val="40"/>
                <c:pt idx="0">
                  <c:v>74.55</c:v>
                </c:pt>
                <c:pt idx="1">
                  <c:v>74.86999999999999</c:v>
                </c:pt>
                <c:pt idx="2">
                  <c:v>75.2</c:v>
                </c:pt>
                <c:pt idx="3">
                  <c:v>75.11</c:v>
                </c:pt>
                <c:pt idx="4">
                  <c:v>75.900000000000006</c:v>
                </c:pt>
                <c:pt idx="5">
                  <c:v>75.900000000000006</c:v>
                </c:pt>
                <c:pt idx="6">
                  <c:v>76.27</c:v>
                </c:pt>
                <c:pt idx="7">
                  <c:v>76.73</c:v>
                </c:pt>
                <c:pt idx="8">
                  <c:v>77.13</c:v>
                </c:pt>
                <c:pt idx="9">
                  <c:v>77.47</c:v>
                </c:pt>
                <c:pt idx="10">
                  <c:v>77.430000000000007</c:v>
                </c:pt>
                <c:pt idx="11">
                  <c:v>77.77</c:v>
                </c:pt>
                <c:pt idx="12">
                  <c:v>78.19</c:v>
                </c:pt>
                <c:pt idx="13">
                  <c:v>77.989999999999995</c:v>
                </c:pt>
                <c:pt idx="14">
                  <c:v>78.77</c:v>
                </c:pt>
                <c:pt idx="15">
                  <c:v>78.83</c:v>
                </c:pt>
                <c:pt idx="16">
                  <c:v>79.13</c:v>
                </c:pt>
                <c:pt idx="17">
                  <c:v>79.569999999999993</c:v>
                </c:pt>
                <c:pt idx="18">
                  <c:v>79.73</c:v>
                </c:pt>
                <c:pt idx="19">
                  <c:v>80.16</c:v>
                </c:pt>
                <c:pt idx="20">
                  <c:v>80.25</c:v>
                </c:pt>
                <c:pt idx="21">
                  <c:v>80.31</c:v>
                </c:pt>
                <c:pt idx="22">
                  <c:v>80.66</c:v>
                </c:pt>
                <c:pt idx="23">
                  <c:v>80.819999999999993</c:v>
                </c:pt>
                <c:pt idx="24">
                  <c:v>81.06</c:v>
                </c:pt>
                <c:pt idx="25">
                  <c:v>81.34</c:v>
                </c:pt>
                <c:pt idx="26">
                  <c:v>81.540000000000006</c:v>
                </c:pt>
                <c:pt idx="27">
                  <c:v>81.78</c:v>
                </c:pt>
                <c:pt idx="28">
                  <c:v>81.84</c:v>
                </c:pt>
                <c:pt idx="29">
                  <c:v>82.2</c:v>
                </c:pt>
                <c:pt idx="30">
                  <c:v>82.51</c:v>
                </c:pt>
                <c:pt idx="31">
                  <c:v>82.8</c:v>
                </c:pt>
                <c:pt idx="32">
                  <c:v>82.98</c:v>
                </c:pt>
                <c:pt idx="33">
                  <c:v>82.9</c:v>
                </c:pt>
                <c:pt idx="34">
                  <c:v>83.8</c:v>
                </c:pt>
                <c:pt idx="35">
                  <c:v>83.7</c:v>
                </c:pt>
                <c:pt idx="36">
                  <c:v>84.09</c:v>
                </c:pt>
                <c:pt idx="37">
                  <c:v>84.09</c:v>
                </c:pt>
              </c:numCache>
            </c:numRef>
          </c:val>
        </c:ser>
        <c:ser>
          <c:idx val="12"/>
          <c:order val="9"/>
          <c:tx>
            <c:strRef>
              <c:f>'e0 females'!$K$3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females'!$K$4:$K$43</c:f>
              <c:numCache>
                <c:formatCode>General</c:formatCode>
                <c:ptCount val="40"/>
                <c:pt idx="0">
                  <c:v>76.649999999999991</c:v>
                </c:pt>
                <c:pt idx="1">
                  <c:v>76.92</c:v>
                </c:pt>
                <c:pt idx="2">
                  <c:v>76.930000000000007</c:v>
                </c:pt>
                <c:pt idx="3">
                  <c:v>77.31</c:v>
                </c:pt>
                <c:pt idx="4">
                  <c:v>77.83</c:v>
                </c:pt>
                <c:pt idx="5">
                  <c:v>77.89</c:v>
                </c:pt>
                <c:pt idx="6">
                  <c:v>78.11999999999999</c:v>
                </c:pt>
                <c:pt idx="7">
                  <c:v>78.8</c:v>
                </c:pt>
                <c:pt idx="8">
                  <c:v>78.739999999999995</c:v>
                </c:pt>
                <c:pt idx="9">
                  <c:v>79.22</c:v>
                </c:pt>
                <c:pt idx="10">
                  <c:v>79.489999999999995</c:v>
                </c:pt>
                <c:pt idx="11">
                  <c:v>79.61999999999999</c:v>
                </c:pt>
                <c:pt idx="12">
                  <c:v>79.72</c:v>
                </c:pt>
                <c:pt idx="13">
                  <c:v>79.86999999999999</c:v>
                </c:pt>
                <c:pt idx="14">
                  <c:v>79.98</c:v>
                </c:pt>
                <c:pt idx="15">
                  <c:v>79.940000000000026</c:v>
                </c:pt>
                <c:pt idx="16">
                  <c:v>79.86</c:v>
                </c:pt>
                <c:pt idx="17">
                  <c:v>80.36999999999999</c:v>
                </c:pt>
                <c:pt idx="18">
                  <c:v>80.53</c:v>
                </c:pt>
                <c:pt idx="19">
                  <c:v>80.169999999999987</c:v>
                </c:pt>
                <c:pt idx="20">
                  <c:v>80.349999999999994</c:v>
                </c:pt>
                <c:pt idx="21">
                  <c:v>80.410000000000025</c:v>
                </c:pt>
                <c:pt idx="22">
                  <c:v>80.540000000000006</c:v>
                </c:pt>
                <c:pt idx="23">
                  <c:v>80.169999999999987</c:v>
                </c:pt>
                <c:pt idx="24">
                  <c:v>80.53</c:v>
                </c:pt>
                <c:pt idx="25">
                  <c:v>80.58</c:v>
                </c:pt>
                <c:pt idx="26">
                  <c:v>80.55</c:v>
                </c:pt>
                <c:pt idx="27">
                  <c:v>80.760000000000005</c:v>
                </c:pt>
                <c:pt idx="28">
                  <c:v>80.89</c:v>
                </c:pt>
                <c:pt idx="29">
                  <c:v>80.61</c:v>
                </c:pt>
                <c:pt idx="30">
                  <c:v>80.760000000000005</c:v>
                </c:pt>
                <c:pt idx="31">
                  <c:v>80.89</c:v>
                </c:pt>
                <c:pt idx="32">
                  <c:v>80.849999999999994</c:v>
                </c:pt>
                <c:pt idx="33">
                  <c:v>81.08</c:v>
                </c:pt>
                <c:pt idx="34">
                  <c:v>81.649999999999991</c:v>
                </c:pt>
                <c:pt idx="35">
                  <c:v>81.819999999999993</c:v>
                </c:pt>
                <c:pt idx="36">
                  <c:v>82.14</c:v>
                </c:pt>
                <c:pt idx="37">
                  <c:v>82.649999999999991</c:v>
                </c:pt>
                <c:pt idx="38">
                  <c:v>82.59</c:v>
                </c:pt>
                <c:pt idx="39">
                  <c:v>82.82</c:v>
                </c:pt>
              </c:numCache>
            </c:numRef>
          </c:val>
        </c:ser>
        <c:ser>
          <c:idx val="13"/>
          <c:order val="10"/>
          <c:tx>
            <c:strRef>
              <c:f>'e0 females'!$L$3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females'!$L$4:$L$43</c:f>
              <c:numCache>
                <c:formatCode>General</c:formatCode>
                <c:ptCount val="40"/>
                <c:pt idx="0">
                  <c:v>77.459999999999994</c:v>
                </c:pt>
                <c:pt idx="1">
                  <c:v>77.489999999999995</c:v>
                </c:pt>
                <c:pt idx="2">
                  <c:v>77.649999999999991</c:v>
                </c:pt>
                <c:pt idx="3">
                  <c:v>77.910000000000025</c:v>
                </c:pt>
                <c:pt idx="4">
                  <c:v>78.11</c:v>
                </c:pt>
                <c:pt idx="5">
                  <c:v>78.2</c:v>
                </c:pt>
                <c:pt idx="6">
                  <c:v>78.349999999999994</c:v>
                </c:pt>
                <c:pt idx="7">
                  <c:v>78.86999999999999</c:v>
                </c:pt>
                <c:pt idx="8">
                  <c:v>78.84</c:v>
                </c:pt>
                <c:pt idx="9">
                  <c:v>79.02</c:v>
                </c:pt>
                <c:pt idx="10">
                  <c:v>79.42</c:v>
                </c:pt>
                <c:pt idx="11">
                  <c:v>79.489999999999995</c:v>
                </c:pt>
                <c:pt idx="12">
                  <c:v>79.83</c:v>
                </c:pt>
                <c:pt idx="13">
                  <c:v>79.849999999999994</c:v>
                </c:pt>
                <c:pt idx="14">
                  <c:v>79.88</c:v>
                </c:pt>
                <c:pt idx="15">
                  <c:v>79.649999999999991</c:v>
                </c:pt>
                <c:pt idx="16">
                  <c:v>79.989999999999995</c:v>
                </c:pt>
                <c:pt idx="17">
                  <c:v>79.849999999999994</c:v>
                </c:pt>
                <c:pt idx="18">
                  <c:v>79.760000000000005</c:v>
                </c:pt>
                <c:pt idx="19">
                  <c:v>80.03</c:v>
                </c:pt>
                <c:pt idx="20">
                  <c:v>80</c:v>
                </c:pt>
                <c:pt idx="21">
                  <c:v>80.33</c:v>
                </c:pt>
                <c:pt idx="22">
                  <c:v>80.58</c:v>
                </c:pt>
                <c:pt idx="23">
                  <c:v>80.39</c:v>
                </c:pt>
                <c:pt idx="24">
                  <c:v>80.86999999999999</c:v>
                </c:pt>
                <c:pt idx="25">
                  <c:v>81.010000000000005</c:v>
                </c:pt>
                <c:pt idx="26">
                  <c:v>81.27</c:v>
                </c:pt>
                <c:pt idx="27">
                  <c:v>81.16</c:v>
                </c:pt>
                <c:pt idx="28">
                  <c:v>81.459999999999994</c:v>
                </c:pt>
                <c:pt idx="29">
                  <c:v>81.319999999999993</c:v>
                </c:pt>
                <c:pt idx="30">
                  <c:v>81.569999999999993</c:v>
                </c:pt>
                <c:pt idx="31">
                  <c:v>81.739999999999995</c:v>
                </c:pt>
                <c:pt idx="32">
                  <c:v>81.679999999999978</c:v>
                </c:pt>
                <c:pt idx="33">
                  <c:v>82.169999999999987</c:v>
                </c:pt>
                <c:pt idx="34">
                  <c:v>82.59</c:v>
                </c:pt>
                <c:pt idx="35">
                  <c:v>82.9</c:v>
                </c:pt>
                <c:pt idx="36">
                  <c:v>82.960000000000022</c:v>
                </c:pt>
                <c:pt idx="37">
                  <c:v>82.97</c:v>
                </c:pt>
                <c:pt idx="38">
                  <c:v>83.3</c:v>
                </c:pt>
                <c:pt idx="39">
                  <c:v>83.38</c:v>
                </c:pt>
              </c:numCache>
            </c:numRef>
          </c:val>
        </c:ser>
        <c:ser>
          <c:idx val="14"/>
          <c:order val="11"/>
          <c:tx>
            <c:strRef>
              <c:f>'e0 females'!$M$3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females'!$M$4:$M$43</c:f>
              <c:numCache>
                <c:formatCode>General</c:formatCode>
                <c:ptCount val="40"/>
                <c:pt idx="0">
                  <c:v>70.11999999999999</c:v>
                </c:pt>
                <c:pt idx="1">
                  <c:v>70.11999999999999</c:v>
                </c:pt>
                <c:pt idx="2">
                  <c:v>72.28</c:v>
                </c:pt>
                <c:pt idx="3">
                  <c:v>71.61999999999999</c:v>
                </c:pt>
                <c:pt idx="4">
                  <c:v>72.36999999999999</c:v>
                </c:pt>
                <c:pt idx="5">
                  <c:v>72.55</c:v>
                </c:pt>
                <c:pt idx="6">
                  <c:v>72.7</c:v>
                </c:pt>
                <c:pt idx="7">
                  <c:v>73.92</c:v>
                </c:pt>
                <c:pt idx="8">
                  <c:v>74.179999999999978</c:v>
                </c:pt>
                <c:pt idx="9">
                  <c:v>74.930000000000007</c:v>
                </c:pt>
                <c:pt idx="10">
                  <c:v>75.169999999999987</c:v>
                </c:pt>
                <c:pt idx="11">
                  <c:v>75.42</c:v>
                </c:pt>
                <c:pt idx="12">
                  <c:v>76.169999999999987</c:v>
                </c:pt>
                <c:pt idx="13">
                  <c:v>76.05</c:v>
                </c:pt>
                <c:pt idx="14">
                  <c:v>76.42</c:v>
                </c:pt>
                <c:pt idx="15">
                  <c:v>76.7</c:v>
                </c:pt>
                <c:pt idx="16">
                  <c:v>77.02</c:v>
                </c:pt>
                <c:pt idx="17">
                  <c:v>77.400000000000006</c:v>
                </c:pt>
                <c:pt idx="18">
                  <c:v>77.56</c:v>
                </c:pt>
                <c:pt idx="19">
                  <c:v>78.08</c:v>
                </c:pt>
                <c:pt idx="20">
                  <c:v>77.7</c:v>
                </c:pt>
                <c:pt idx="21">
                  <c:v>77.8</c:v>
                </c:pt>
                <c:pt idx="22">
                  <c:v>78.52</c:v>
                </c:pt>
                <c:pt idx="23">
                  <c:v>78.349999999999994</c:v>
                </c:pt>
                <c:pt idx="24">
                  <c:v>79.209999999999994</c:v>
                </c:pt>
                <c:pt idx="25">
                  <c:v>79.19</c:v>
                </c:pt>
                <c:pt idx="26">
                  <c:v>79.22</c:v>
                </c:pt>
                <c:pt idx="27">
                  <c:v>79.510000000000005</c:v>
                </c:pt>
                <c:pt idx="28">
                  <c:v>79.739999999999995</c:v>
                </c:pt>
                <c:pt idx="29">
                  <c:v>79.86</c:v>
                </c:pt>
                <c:pt idx="30">
                  <c:v>80.3</c:v>
                </c:pt>
                <c:pt idx="31">
                  <c:v>80.58</c:v>
                </c:pt>
                <c:pt idx="32">
                  <c:v>80.679999999999978</c:v>
                </c:pt>
                <c:pt idx="33">
                  <c:v>80.669999999999987</c:v>
                </c:pt>
                <c:pt idx="34">
                  <c:v>81.569999999999993</c:v>
                </c:pt>
                <c:pt idx="35">
                  <c:v>81.36999999999999</c:v>
                </c:pt>
                <c:pt idx="36">
                  <c:v>82.23</c:v>
                </c:pt>
                <c:pt idx="37">
                  <c:v>82.19</c:v>
                </c:pt>
                <c:pt idx="38">
                  <c:v>82.36</c:v>
                </c:pt>
                <c:pt idx="39">
                  <c:v>82.460000000000022</c:v>
                </c:pt>
              </c:numCache>
            </c:numRef>
          </c:val>
        </c:ser>
        <c:ser>
          <c:idx val="15"/>
          <c:order val="12"/>
          <c:tx>
            <c:strRef>
              <c:f>'e0 females'!$N$3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females'!$N$4:$N$43</c:f>
              <c:numCache>
                <c:formatCode>General</c:formatCode>
                <c:ptCount val="40"/>
                <c:pt idx="0">
                  <c:v>75.510000000000005</c:v>
                </c:pt>
                <c:pt idx="1">
                  <c:v>75.19</c:v>
                </c:pt>
                <c:pt idx="2">
                  <c:v>76.19</c:v>
                </c:pt>
                <c:pt idx="3">
                  <c:v>75.910000000000025</c:v>
                </c:pt>
                <c:pt idx="4">
                  <c:v>76.290000000000006</c:v>
                </c:pt>
                <c:pt idx="5">
                  <c:v>76.14</c:v>
                </c:pt>
                <c:pt idx="6">
                  <c:v>76.72</c:v>
                </c:pt>
                <c:pt idx="7">
                  <c:v>77.179999999999978</c:v>
                </c:pt>
                <c:pt idx="8">
                  <c:v>77.34</c:v>
                </c:pt>
                <c:pt idx="9">
                  <c:v>77.98</c:v>
                </c:pt>
                <c:pt idx="10">
                  <c:v>78.64</c:v>
                </c:pt>
                <c:pt idx="11">
                  <c:v>78.84</c:v>
                </c:pt>
                <c:pt idx="12">
                  <c:v>79.440000000000026</c:v>
                </c:pt>
                <c:pt idx="13">
                  <c:v>79.22</c:v>
                </c:pt>
                <c:pt idx="14">
                  <c:v>79.81</c:v>
                </c:pt>
                <c:pt idx="15">
                  <c:v>79.739999999999995</c:v>
                </c:pt>
                <c:pt idx="16">
                  <c:v>79.959999999999994</c:v>
                </c:pt>
                <c:pt idx="17">
                  <c:v>80.36</c:v>
                </c:pt>
                <c:pt idx="18">
                  <c:v>80.36</c:v>
                </c:pt>
                <c:pt idx="19">
                  <c:v>80.55</c:v>
                </c:pt>
                <c:pt idx="20">
                  <c:v>80.569999999999993</c:v>
                </c:pt>
                <c:pt idx="21">
                  <c:v>80.73</c:v>
                </c:pt>
                <c:pt idx="22">
                  <c:v>81.36</c:v>
                </c:pt>
                <c:pt idx="23">
                  <c:v>81.410000000000025</c:v>
                </c:pt>
                <c:pt idx="24">
                  <c:v>81.75</c:v>
                </c:pt>
                <c:pt idx="25">
                  <c:v>81.83</c:v>
                </c:pt>
                <c:pt idx="26">
                  <c:v>81.960000000000022</c:v>
                </c:pt>
                <c:pt idx="27">
                  <c:v>82.31</c:v>
                </c:pt>
                <c:pt idx="28">
                  <c:v>82.31</c:v>
                </c:pt>
                <c:pt idx="29">
                  <c:v>82.35</c:v>
                </c:pt>
                <c:pt idx="30">
                  <c:v>83.03</c:v>
                </c:pt>
                <c:pt idx="31">
                  <c:v>83.32</c:v>
                </c:pt>
                <c:pt idx="32">
                  <c:v>83.36</c:v>
                </c:pt>
                <c:pt idx="33">
                  <c:v>83.149999999999991</c:v>
                </c:pt>
                <c:pt idx="34">
                  <c:v>83.88</c:v>
                </c:pt>
                <c:pt idx="35">
                  <c:v>83.8</c:v>
                </c:pt>
                <c:pt idx="36">
                  <c:v>84.55</c:v>
                </c:pt>
                <c:pt idx="37">
                  <c:v>84.47</c:v>
                </c:pt>
                <c:pt idx="38">
                  <c:v>84.669999999999987</c:v>
                </c:pt>
              </c:numCache>
            </c:numRef>
          </c:val>
        </c:ser>
        <c:ser>
          <c:idx val="16"/>
          <c:order val="13"/>
          <c:tx>
            <c:strRef>
              <c:f>'e0 females'!$O$3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females'!$O$4:$O$43</c:f>
              <c:numCache>
                <c:formatCode>General</c:formatCode>
                <c:ptCount val="40"/>
                <c:pt idx="0">
                  <c:v>77.42</c:v>
                </c:pt>
                <c:pt idx="1">
                  <c:v>77.61</c:v>
                </c:pt>
                <c:pt idx="2">
                  <c:v>77.72</c:v>
                </c:pt>
                <c:pt idx="3">
                  <c:v>77.89</c:v>
                </c:pt>
                <c:pt idx="4">
                  <c:v>78.11</c:v>
                </c:pt>
                <c:pt idx="5">
                  <c:v>78.11999999999999</c:v>
                </c:pt>
                <c:pt idx="6">
                  <c:v>78.11</c:v>
                </c:pt>
                <c:pt idx="7">
                  <c:v>78.78</c:v>
                </c:pt>
                <c:pt idx="8">
                  <c:v>78.910000000000025</c:v>
                </c:pt>
                <c:pt idx="9">
                  <c:v>78.940000000000026</c:v>
                </c:pt>
                <c:pt idx="10">
                  <c:v>79.06</c:v>
                </c:pt>
                <c:pt idx="11">
                  <c:v>79.33</c:v>
                </c:pt>
                <c:pt idx="12">
                  <c:v>79.64</c:v>
                </c:pt>
                <c:pt idx="13">
                  <c:v>79.88</c:v>
                </c:pt>
                <c:pt idx="14">
                  <c:v>80.2</c:v>
                </c:pt>
                <c:pt idx="15">
                  <c:v>79.930000000000007</c:v>
                </c:pt>
                <c:pt idx="16">
                  <c:v>80.27</c:v>
                </c:pt>
                <c:pt idx="17">
                  <c:v>80.410000000000025</c:v>
                </c:pt>
                <c:pt idx="18">
                  <c:v>80.14</c:v>
                </c:pt>
                <c:pt idx="19">
                  <c:v>80.84</c:v>
                </c:pt>
                <c:pt idx="20">
                  <c:v>80.649999999999991</c:v>
                </c:pt>
                <c:pt idx="21">
                  <c:v>80.83</c:v>
                </c:pt>
                <c:pt idx="22">
                  <c:v>81.14</c:v>
                </c:pt>
                <c:pt idx="23">
                  <c:v>81.02</c:v>
                </c:pt>
                <c:pt idx="24">
                  <c:v>81.760000000000005</c:v>
                </c:pt>
                <c:pt idx="25">
                  <c:v>81.78</c:v>
                </c:pt>
                <c:pt idx="26">
                  <c:v>81.83</c:v>
                </c:pt>
                <c:pt idx="27">
                  <c:v>82.09</c:v>
                </c:pt>
                <c:pt idx="28">
                  <c:v>82.179999999999978</c:v>
                </c:pt>
                <c:pt idx="29">
                  <c:v>82.08</c:v>
                </c:pt>
                <c:pt idx="30">
                  <c:v>82.26</c:v>
                </c:pt>
                <c:pt idx="31">
                  <c:v>82.27</c:v>
                </c:pt>
                <c:pt idx="32">
                  <c:v>82.26</c:v>
                </c:pt>
                <c:pt idx="33">
                  <c:v>82.61999999999999</c:v>
                </c:pt>
                <c:pt idx="34">
                  <c:v>82.669999999999987</c:v>
                </c:pt>
                <c:pt idx="35">
                  <c:v>82.990000000000023</c:v>
                </c:pt>
                <c:pt idx="36">
                  <c:v>83.149999999999991</c:v>
                </c:pt>
                <c:pt idx="37">
                  <c:v>83.19</c:v>
                </c:pt>
                <c:pt idx="38">
                  <c:v>83.36</c:v>
                </c:pt>
              </c:numCache>
            </c:numRef>
          </c:val>
        </c:ser>
        <c:ser>
          <c:idx val="17"/>
          <c:order val="14"/>
          <c:tx>
            <c:strRef>
              <c:f>'e0 females'!$P$3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females'!$P$4:$P$43</c:f>
              <c:numCache>
                <c:formatCode>General</c:formatCode>
                <c:ptCount val="40"/>
                <c:pt idx="0">
                  <c:v>75.06</c:v>
                </c:pt>
                <c:pt idx="1">
                  <c:v>75.48</c:v>
                </c:pt>
                <c:pt idx="2">
                  <c:v>75.149999999999991</c:v>
                </c:pt>
                <c:pt idx="3">
                  <c:v>75.349999999999994</c:v>
                </c:pt>
                <c:pt idx="4">
                  <c:v>75.53</c:v>
                </c:pt>
                <c:pt idx="5">
                  <c:v>75.790000000000006</c:v>
                </c:pt>
                <c:pt idx="6">
                  <c:v>75.75</c:v>
                </c:pt>
                <c:pt idx="7">
                  <c:v>76.25</c:v>
                </c:pt>
                <c:pt idx="8">
                  <c:v>76.2</c:v>
                </c:pt>
                <c:pt idx="9">
                  <c:v>76.28</c:v>
                </c:pt>
                <c:pt idx="10">
                  <c:v>76.72</c:v>
                </c:pt>
                <c:pt idx="11">
                  <c:v>77.03</c:v>
                </c:pt>
                <c:pt idx="12">
                  <c:v>77.08</c:v>
                </c:pt>
                <c:pt idx="13">
                  <c:v>77.36</c:v>
                </c:pt>
                <c:pt idx="14">
                  <c:v>77.73</c:v>
                </c:pt>
                <c:pt idx="15">
                  <c:v>77.52</c:v>
                </c:pt>
                <c:pt idx="16">
                  <c:v>77.86</c:v>
                </c:pt>
                <c:pt idx="17">
                  <c:v>78.19</c:v>
                </c:pt>
                <c:pt idx="18">
                  <c:v>78.25</c:v>
                </c:pt>
                <c:pt idx="19">
                  <c:v>78.25</c:v>
                </c:pt>
                <c:pt idx="20">
                  <c:v>78.73</c:v>
                </c:pt>
                <c:pt idx="21">
                  <c:v>78.819999999999993</c:v>
                </c:pt>
                <c:pt idx="22">
                  <c:v>79.19</c:v>
                </c:pt>
                <c:pt idx="23">
                  <c:v>78.930000000000007</c:v>
                </c:pt>
                <c:pt idx="24">
                  <c:v>79.510000000000005</c:v>
                </c:pt>
                <c:pt idx="25">
                  <c:v>79.38</c:v>
                </c:pt>
                <c:pt idx="26">
                  <c:v>79.61</c:v>
                </c:pt>
                <c:pt idx="27">
                  <c:v>79.760000000000005</c:v>
                </c:pt>
                <c:pt idx="28">
                  <c:v>79.88</c:v>
                </c:pt>
                <c:pt idx="29">
                  <c:v>79.900000000000006</c:v>
                </c:pt>
                <c:pt idx="30">
                  <c:v>80.410000000000025</c:v>
                </c:pt>
                <c:pt idx="31">
                  <c:v>80.58</c:v>
                </c:pt>
                <c:pt idx="32">
                  <c:v>80.679999999999978</c:v>
                </c:pt>
                <c:pt idx="33">
                  <c:v>80.59</c:v>
                </c:pt>
                <c:pt idx="34">
                  <c:v>81.169999999999987</c:v>
                </c:pt>
                <c:pt idx="35">
                  <c:v>81.38</c:v>
                </c:pt>
                <c:pt idx="36">
                  <c:v>81.78</c:v>
                </c:pt>
                <c:pt idx="37">
                  <c:v>81.93</c:v>
                </c:pt>
                <c:pt idx="38">
                  <c:v>81.98</c:v>
                </c:pt>
                <c:pt idx="39">
                  <c:v>82.6</c:v>
                </c:pt>
              </c:numCache>
            </c:numRef>
          </c:val>
        </c:ser>
        <c:ser>
          <c:idx val="18"/>
          <c:order val="15"/>
          <c:tx>
            <c:strRef>
              <c:f>'e0 females'!$Q$3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females'!$Q$4:$Q$43</c:f>
              <c:numCache>
                <c:formatCode>General</c:formatCode>
                <c:ptCount val="40"/>
                <c:pt idx="1">
                  <c:v>73.33</c:v>
                </c:pt>
                <c:pt idx="2">
                  <c:v>73.66</c:v>
                </c:pt>
                <c:pt idx="3">
                  <c:v>73.64</c:v>
                </c:pt>
                <c:pt idx="4">
                  <c:v>73.540000000000006</c:v>
                </c:pt>
                <c:pt idx="5">
                  <c:v>73.940000000000026</c:v>
                </c:pt>
                <c:pt idx="6">
                  <c:v>74.14</c:v>
                </c:pt>
                <c:pt idx="7">
                  <c:v>74.14</c:v>
                </c:pt>
                <c:pt idx="8">
                  <c:v>74.23</c:v>
                </c:pt>
                <c:pt idx="9">
                  <c:v>74.3</c:v>
                </c:pt>
                <c:pt idx="10">
                  <c:v>73.92</c:v>
                </c:pt>
                <c:pt idx="11">
                  <c:v>74.3</c:v>
                </c:pt>
                <c:pt idx="12">
                  <c:v>74.400000000000006</c:v>
                </c:pt>
                <c:pt idx="13">
                  <c:v>74.25</c:v>
                </c:pt>
                <c:pt idx="14">
                  <c:v>74.179999999999978</c:v>
                </c:pt>
                <c:pt idx="16">
                  <c:v>74.78</c:v>
                </c:pt>
                <c:pt idx="17">
                  <c:v>75.290000000000006</c:v>
                </c:pt>
                <c:pt idx="18">
                  <c:v>75.440000000000026</c:v>
                </c:pt>
                <c:pt idx="19">
                  <c:v>75.489999999999995</c:v>
                </c:pt>
                <c:pt idx="20">
                  <c:v>75.540000000000006</c:v>
                </c:pt>
                <c:pt idx="21">
                  <c:v>75.86</c:v>
                </c:pt>
                <c:pt idx="22">
                  <c:v>76.319999999999993</c:v>
                </c:pt>
                <c:pt idx="23">
                  <c:v>76.53</c:v>
                </c:pt>
                <c:pt idx="24">
                  <c:v>76.739999999999995</c:v>
                </c:pt>
                <c:pt idx="25">
                  <c:v>76.81</c:v>
                </c:pt>
                <c:pt idx="26">
                  <c:v>77.55</c:v>
                </c:pt>
                <c:pt idx="27">
                  <c:v>77.64</c:v>
                </c:pt>
                <c:pt idx="28">
                  <c:v>78.19</c:v>
                </c:pt>
                <c:pt idx="29">
                  <c:v>78.290000000000006</c:v>
                </c:pt>
                <c:pt idx="30">
                  <c:v>78.61</c:v>
                </c:pt>
                <c:pt idx="31">
                  <c:v>78.66</c:v>
                </c:pt>
                <c:pt idx="32">
                  <c:v>78.790000000000006</c:v>
                </c:pt>
                <c:pt idx="33">
                  <c:v>78.649999999999991</c:v>
                </c:pt>
                <c:pt idx="34">
                  <c:v>79.239999999999995</c:v>
                </c:pt>
                <c:pt idx="35">
                  <c:v>79.319999999999993</c:v>
                </c:pt>
                <c:pt idx="36">
                  <c:v>80</c:v>
                </c:pt>
                <c:pt idx="37">
                  <c:v>80.3</c:v>
                </c:pt>
                <c:pt idx="38">
                  <c:v>80.61</c:v>
                </c:pt>
                <c:pt idx="39">
                  <c:v>80.599999999999994</c:v>
                </c:pt>
              </c:numCache>
            </c:numRef>
          </c:val>
        </c:ser>
        <c:ser>
          <c:idx val="19"/>
          <c:order val="16"/>
          <c:tx>
            <c:strRef>
              <c:f>'e0 females'!$R$3</c:f>
              <c:strCache>
                <c:ptCount val="1"/>
                <c:pt idx="0">
                  <c:v>Estonia HMD</c:v>
                </c:pt>
              </c:strCache>
            </c:strRef>
          </c:tx>
          <c:spPr>
            <a:ln w="22225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females'!$R$4:$R$43</c:f>
              <c:numCache>
                <c:formatCode>General</c:formatCode>
                <c:ptCount val="40"/>
                <c:pt idx="0">
                  <c:v>74.55</c:v>
                </c:pt>
                <c:pt idx="1">
                  <c:v>74.790000000000006</c:v>
                </c:pt>
                <c:pt idx="2">
                  <c:v>74.64</c:v>
                </c:pt>
                <c:pt idx="3">
                  <c:v>74.66</c:v>
                </c:pt>
                <c:pt idx="4">
                  <c:v>75.06</c:v>
                </c:pt>
                <c:pt idx="5">
                  <c:v>74.75</c:v>
                </c:pt>
                <c:pt idx="6">
                  <c:v>74.400000000000006</c:v>
                </c:pt>
                <c:pt idx="7">
                  <c:v>74.489999999999995</c:v>
                </c:pt>
                <c:pt idx="8">
                  <c:v>74.540000000000006</c:v>
                </c:pt>
                <c:pt idx="9">
                  <c:v>74.209999999999994</c:v>
                </c:pt>
                <c:pt idx="10">
                  <c:v>74.28</c:v>
                </c:pt>
                <c:pt idx="11">
                  <c:v>74.13</c:v>
                </c:pt>
                <c:pt idx="12">
                  <c:v>74.72</c:v>
                </c:pt>
                <c:pt idx="13">
                  <c:v>74.83</c:v>
                </c:pt>
                <c:pt idx="14">
                  <c:v>74.28</c:v>
                </c:pt>
                <c:pt idx="15">
                  <c:v>74.48</c:v>
                </c:pt>
                <c:pt idx="16">
                  <c:v>75.099999999999994</c:v>
                </c:pt>
                <c:pt idx="17">
                  <c:v>75.05</c:v>
                </c:pt>
                <c:pt idx="18">
                  <c:v>75.010000000000005</c:v>
                </c:pt>
                <c:pt idx="19">
                  <c:v>74.900000000000006</c:v>
                </c:pt>
                <c:pt idx="20">
                  <c:v>74.89</c:v>
                </c:pt>
                <c:pt idx="21">
                  <c:v>74.959999999999994</c:v>
                </c:pt>
                <c:pt idx="22">
                  <c:v>74.75</c:v>
                </c:pt>
                <c:pt idx="23">
                  <c:v>74.040000000000006</c:v>
                </c:pt>
                <c:pt idx="24">
                  <c:v>72.95</c:v>
                </c:pt>
                <c:pt idx="25">
                  <c:v>74.3</c:v>
                </c:pt>
                <c:pt idx="26">
                  <c:v>75.53</c:v>
                </c:pt>
                <c:pt idx="27">
                  <c:v>75.86</c:v>
                </c:pt>
                <c:pt idx="28">
                  <c:v>75.36</c:v>
                </c:pt>
                <c:pt idx="29">
                  <c:v>76</c:v>
                </c:pt>
                <c:pt idx="30">
                  <c:v>76.2</c:v>
                </c:pt>
                <c:pt idx="31">
                  <c:v>76.410000000000025</c:v>
                </c:pt>
                <c:pt idx="32">
                  <c:v>77.11</c:v>
                </c:pt>
                <c:pt idx="33">
                  <c:v>77.22</c:v>
                </c:pt>
                <c:pt idx="34">
                  <c:v>77.910000000000025</c:v>
                </c:pt>
                <c:pt idx="35">
                  <c:v>78.260000000000005</c:v>
                </c:pt>
                <c:pt idx="36">
                  <c:v>78.58</c:v>
                </c:pt>
                <c:pt idx="37">
                  <c:v>78.77</c:v>
                </c:pt>
                <c:pt idx="38">
                  <c:v>79.400000000000006</c:v>
                </c:pt>
                <c:pt idx="39">
                  <c:v>80.03</c:v>
                </c:pt>
              </c:numCache>
            </c:numRef>
          </c:val>
        </c:ser>
        <c:ser>
          <c:idx val="20"/>
          <c:order val="17"/>
          <c:tx>
            <c:strRef>
              <c:f>'e0 females'!$S$3</c:f>
              <c:strCache>
                <c:ptCount val="1"/>
                <c:pt idx="0">
                  <c:v>Hungary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females'!$S$4:$S$43</c:f>
              <c:numCache>
                <c:formatCode>General</c:formatCode>
                <c:ptCount val="40"/>
                <c:pt idx="0">
                  <c:v>72.209999999999994</c:v>
                </c:pt>
                <c:pt idx="1">
                  <c:v>72.179999999999978</c:v>
                </c:pt>
                <c:pt idx="2">
                  <c:v>72.72</c:v>
                </c:pt>
                <c:pt idx="3">
                  <c:v>72.63</c:v>
                </c:pt>
                <c:pt idx="4">
                  <c:v>72.55</c:v>
                </c:pt>
                <c:pt idx="5">
                  <c:v>72.55</c:v>
                </c:pt>
                <c:pt idx="6">
                  <c:v>72.61</c:v>
                </c:pt>
                <c:pt idx="7">
                  <c:v>73.11</c:v>
                </c:pt>
                <c:pt idx="8">
                  <c:v>72.78</c:v>
                </c:pt>
                <c:pt idx="9">
                  <c:v>73.169999999999987</c:v>
                </c:pt>
                <c:pt idx="10">
                  <c:v>72.819999999999993</c:v>
                </c:pt>
                <c:pt idx="11">
                  <c:v>73.040000000000006</c:v>
                </c:pt>
                <c:pt idx="12">
                  <c:v>73.28</c:v>
                </c:pt>
                <c:pt idx="13">
                  <c:v>73.069999999999993</c:v>
                </c:pt>
                <c:pt idx="14">
                  <c:v>73.31</c:v>
                </c:pt>
                <c:pt idx="15">
                  <c:v>73.27</c:v>
                </c:pt>
                <c:pt idx="16">
                  <c:v>73.38</c:v>
                </c:pt>
                <c:pt idx="17">
                  <c:v>73.930000000000007</c:v>
                </c:pt>
                <c:pt idx="18">
                  <c:v>74.22</c:v>
                </c:pt>
                <c:pt idx="19">
                  <c:v>73.989999999999995</c:v>
                </c:pt>
                <c:pt idx="20">
                  <c:v>73.88</c:v>
                </c:pt>
                <c:pt idx="21">
                  <c:v>74.05</c:v>
                </c:pt>
                <c:pt idx="22">
                  <c:v>73.95</c:v>
                </c:pt>
                <c:pt idx="23">
                  <c:v>73.98</c:v>
                </c:pt>
                <c:pt idx="24">
                  <c:v>74.510000000000005</c:v>
                </c:pt>
                <c:pt idx="25">
                  <c:v>74.84</c:v>
                </c:pt>
                <c:pt idx="26">
                  <c:v>75.069999999999993</c:v>
                </c:pt>
                <c:pt idx="27">
                  <c:v>75.540000000000006</c:v>
                </c:pt>
                <c:pt idx="28">
                  <c:v>75.61</c:v>
                </c:pt>
                <c:pt idx="29">
                  <c:v>75.59</c:v>
                </c:pt>
                <c:pt idx="30">
                  <c:v>76.25</c:v>
                </c:pt>
                <c:pt idx="31">
                  <c:v>76.760000000000005</c:v>
                </c:pt>
                <c:pt idx="32">
                  <c:v>76.84</c:v>
                </c:pt>
                <c:pt idx="33">
                  <c:v>76.75</c:v>
                </c:pt>
                <c:pt idx="34">
                  <c:v>77.23</c:v>
                </c:pt>
                <c:pt idx="35">
                  <c:v>77.23</c:v>
                </c:pt>
                <c:pt idx="36">
                  <c:v>77.83</c:v>
                </c:pt>
                <c:pt idx="37">
                  <c:v>77.81</c:v>
                </c:pt>
                <c:pt idx="38">
                  <c:v>78.319999999999993</c:v>
                </c:pt>
                <c:pt idx="39">
                  <c:v>78.47</c:v>
                </c:pt>
              </c:numCache>
            </c:numRef>
          </c:val>
        </c:ser>
        <c:ser>
          <c:idx val="21"/>
          <c:order val="18"/>
          <c:tx>
            <c:strRef>
              <c:f>'e0 females'!$T$3</c:f>
              <c:strCache>
                <c:ptCount val="1"/>
                <c:pt idx="0">
                  <c:v>Latvia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females'!$T$4:$T$43</c:f>
              <c:numCache>
                <c:formatCode>General</c:formatCode>
                <c:ptCount val="40"/>
                <c:pt idx="0">
                  <c:v>74.239999999999995</c:v>
                </c:pt>
                <c:pt idx="1">
                  <c:v>74.8</c:v>
                </c:pt>
                <c:pt idx="2">
                  <c:v>74.760000000000005</c:v>
                </c:pt>
                <c:pt idx="3">
                  <c:v>74.5</c:v>
                </c:pt>
                <c:pt idx="4">
                  <c:v>74.739999999999995</c:v>
                </c:pt>
                <c:pt idx="5">
                  <c:v>74.16</c:v>
                </c:pt>
                <c:pt idx="6">
                  <c:v>74.39</c:v>
                </c:pt>
                <c:pt idx="7">
                  <c:v>74.16</c:v>
                </c:pt>
                <c:pt idx="8">
                  <c:v>74.11999999999999</c:v>
                </c:pt>
                <c:pt idx="9">
                  <c:v>73.72</c:v>
                </c:pt>
                <c:pt idx="10">
                  <c:v>74.11</c:v>
                </c:pt>
                <c:pt idx="11">
                  <c:v>74.39</c:v>
                </c:pt>
                <c:pt idx="12">
                  <c:v>74.649999999999991</c:v>
                </c:pt>
                <c:pt idx="13">
                  <c:v>74.61</c:v>
                </c:pt>
                <c:pt idx="14">
                  <c:v>74.5</c:v>
                </c:pt>
                <c:pt idx="15">
                  <c:v>74.040000000000006</c:v>
                </c:pt>
                <c:pt idx="16">
                  <c:v>75.14</c:v>
                </c:pt>
                <c:pt idx="17">
                  <c:v>75.179999999999978</c:v>
                </c:pt>
                <c:pt idx="18">
                  <c:v>75.23</c:v>
                </c:pt>
                <c:pt idx="19">
                  <c:v>75.2</c:v>
                </c:pt>
                <c:pt idx="20">
                  <c:v>74.63</c:v>
                </c:pt>
                <c:pt idx="21">
                  <c:v>74.61999999999999</c:v>
                </c:pt>
                <c:pt idx="22">
                  <c:v>74.440000000000026</c:v>
                </c:pt>
                <c:pt idx="23">
                  <c:v>73.34</c:v>
                </c:pt>
                <c:pt idx="24">
                  <c:v>72.61999999999999</c:v>
                </c:pt>
                <c:pt idx="25">
                  <c:v>73.040000000000006</c:v>
                </c:pt>
                <c:pt idx="26">
                  <c:v>74.760000000000005</c:v>
                </c:pt>
                <c:pt idx="27">
                  <c:v>75.03</c:v>
                </c:pt>
                <c:pt idx="28">
                  <c:v>74.819999999999993</c:v>
                </c:pt>
                <c:pt idx="29">
                  <c:v>75.319999999999993</c:v>
                </c:pt>
                <c:pt idx="30">
                  <c:v>76.08</c:v>
                </c:pt>
                <c:pt idx="31">
                  <c:v>75.849999999999994</c:v>
                </c:pt>
                <c:pt idx="32">
                  <c:v>76.27</c:v>
                </c:pt>
                <c:pt idx="33">
                  <c:v>76.14</c:v>
                </c:pt>
                <c:pt idx="34">
                  <c:v>76.510000000000005</c:v>
                </c:pt>
                <c:pt idx="35">
                  <c:v>76.739999999999995</c:v>
                </c:pt>
                <c:pt idx="36">
                  <c:v>76.540000000000006</c:v>
                </c:pt>
                <c:pt idx="37">
                  <c:v>76.459999999999994</c:v>
                </c:pt>
                <c:pt idx="38">
                  <c:v>77.86</c:v>
                </c:pt>
                <c:pt idx="39">
                  <c:v>78.08</c:v>
                </c:pt>
              </c:numCache>
            </c:numRef>
          </c:val>
        </c:ser>
        <c:ser>
          <c:idx val="22"/>
          <c:order val="19"/>
          <c:tx>
            <c:strRef>
              <c:f>'e0 females'!$U$3</c:f>
              <c:strCache>
                <c:ptCount val="1"/>
                <c:pt idx="0">
                  <c:v>Lithiuania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females'!$U$4:$U$43</c:f>
              <c:numCache>
                <c:formatCode>General</c:formatCode>
                <c:ptCount val="40"/>
                <c:pt idx="0">
                  <c:v>75.03</c:v>
                </c:pt>
                <c:pt idx="1">
                  <c:v>76.13</c:v>
                </c:pt>
                <c:pt idx="2">
                  <c:v>75.45</c:v>
                </c:pt>
                <c:pt idx="3">
                  <c:v>75.649999999999991</c:v>
                </c:pt>
                <c:pt idx="4">
                  <c:v>75.709999999999994</c:v>
                </c:pt>
                <c:pt idx="5">
                  <c:v>75.56</c:v>
                </c:pt>
                <c:pt idx="6">
                  <c:v>75.88</c:v>
                </c:pt>
                <c:pt idx="7">
                  <c:v>75.649999999999991</c:v>
                </c:pt>
                <c:pt idx="8">
                  <c:v>75.430000000000007</c:v>
                </c:pt>
                <c:pt idx="9">
                  <c:v>75.61999999999999</c:v>
                </c:pt>
                <c:pt idx="10">
                  <c:v>75.63</c:v>
                </c:pt>
                <c:pt idx="11">
                  <c:v>75.649999999999991</c:v>
                </c:pt>
                <c:pt idx="12">
                  <c:v>75.989999999999995</c:v>
                </c:pt>
                <c:pt idx="13">
                  <c:v>75.89</c:v>
                </c:pt>
                <c:pt idx="14">
                  <c:v>75.569999999999993</c:v>
                </c:pt>
                <c:pt idx="15">
                  <c:v>75.47</c:v>
                </c:pt>
                <c:pt idx="16">
                  <c:v>76.430000000000007</c:v>
                </c:pt>
                <c:pt idx="17">
                  <c:v>76.33</c:v>
                </c:pt>
                <c:pt idx="18">
                  <c:v>76.260000000000005</c:v>
                </c:pt>
                <c:pt idx="19">
                  <c:v>76.22</c:v>
                </c:pt>
                <c:pt idx="20">
                  <c:v>76.149999999999991</c:v>
                </c:pt>
                <c:pt idx="21">
                  <c:v>75.819999999999993</c:v>
                </c:pt>
                <c:pt idx="22">
                  <c:v>75.88</c:v>
                </c:pt>
                <c:pt idx="23">
                  <c:v>74.930000000000007</c:v>
                </c:pt>
                <c:pt idx="24">
                  <c:v>74.77</c:v>
                </c:pt>
                <c:pt idx="25">
                  <c:v>74.97</c:v>
                </c:pt>
                <c:pt idx="26">
                  <c:v>75.8</c:v>
                </c:pt>
                <c:pt idx="27">
                  <c:v>76.56</c:v>
                </c:pt>
                <c:pt idx="28">
                  <c:v>76.569999999999993</c:v>
                </c:pt>
                <c:pt idx="29">
                  <c:v>76.930000000000007</c:v>
                </c:pt>
                <c:pt idx="30">
                  <c:v>77.36</c:v>
                </c:pt>
                <c:pt idx="31">
                  <c:v>77.47</c:v>
                </c:pt>
                <c:pt idx="32">
                  <c:v>77.440000000000026</c:v>
                </c:pt>
                <c:pt idx="33">
                  <c:v>77.669999999999987</c:v>
                </c:pt>
                <c:pt idx="34">
                  <c:v>77.66</c:v>
                </c:pt>
                <c:pt idx="35">
                  <c:v>77.440000000000026</c:v>
                </c:pt>
                <c:pt idx="36">
                  <c:v>77.09</c:v>
                </c:pt>
                <c:pt idx="37">
                  <c:v>77.23</c:v>
                </c:pt>
                <c:pt idx="38">
                  <c:v>77.59</c:v>
                </c:pt>
                <c:pt idx="39">
                  <c:v>78.58</c:v>
                </c:pt>
              </c:numCache>
            </c:numRef>
          </c:val>
        </c:ser>
        <c:ser>
          <c:idx val="23"/>
          <c:order val="20"/>
          <c:tx>
            <c:strRef>
              <c:f>'e0 females'!$V$3</c:f>
              <c:strCache>
                <c:ptCount val="1"/>
                <c:pt idx="0">
                  <c:v>Poland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females'!$V$4:$V$43</c:f>
              <c:numCache>
                <c:formatCode>General</c:formatCode>
                <c:ptCount val="40"/>
                <c:pt idx="0">
                  <c:v>73.11999999999999</c:v>
                </c:pt>
                <c:pt idx="1">
                  <c:v>73.169999999999987</c:v>
                </c:pt>
                <c:pt idx="2">
                  <c:v>74.2</c:v>
                </c:pt>
                <c:pt idx="3">
                  <c:v>74.33</c:v>
                </c:pt>
                <c:pt idx="4">
                  <c:v>74.7</c:v>
                </c:pt>
                <c:pt idx="5">
                  <c:v>74.34</c:v>
                </c:pt>
                <c:pt idx="6">
                  <c:v>74.56</c:v>
                </c:pt>
                <c:pt idx="7">
                  <c:v>74.61</c:v>
                </c:pt>
                <c:pt idx="8">
                  <c:v>74.649999999999991</c:v>
                </c:pt>
                <c:pt idx="9">
                  <c:v>74.98</c:v>
                </c:pt>
                <c:pt idx="10">
                  <c:v>74.5</c:v>
                </c:pt>
                <c:pt idx="11">
                  <c:v>75.290000000000006</c:v>
                </c:pt>
                <c:pt idx="12">
                  <c:v>75.260000000000005</c:v>
                </c:pt>
                <c:pt idx="13">
                  <c:v>75.169999999999987</c:v>
                </c:pt>
                <c:pt idx="14">
                  <c:v>74.940000000000026</c:v>
                </c:pt>
                <c:pt idx="15">
                  <c:v>74.760000000000005</c:v>
                </c:pt>
                <c:pt idx="16">
                  <c:v>75.08</c:v>
                </c:pt>
                <c:pt idx="17">
                  <c:v>75.149999999999991</c:v>
                </c:pt>
                <c:pt idx="18">
                  <c:v>75.55</c:v>
                </c:pt>
                <c:pt idx="19">
                  <c:v>75.430000000000007</c:v>
                </c:pt>
                <c:pt idx="20">
                  <c:v>75.28</c:v>
                </c:pt>
                <c:pt idx="21">
                  <c:v>75.099999999999994</c:v>
                </c:pt>
                <c:pt idx="22">
                  <c:v>75.53</c:v>
                </c:pt>
                <c:pt idx="23">
                  <c:v>75.819999999999993</c:v>
                </c:pt>
                <c:pt idx="24">
                  <c:v>76.08</c:v>
                </c:pt>
                <c:pt idx="25">
                  <c:v>76.42</c:v>
                </c:pt>
                <c:pt idx="26">
                  <c:v>76.599999999999994</c:v>
                </c:pt>
                <c:pt idx="27">
                  <c:v>76.989999999999995</c:v>
                </c:pt>
                <c:pt idx="28">
                  <c:v>77.34</c:v>
                </c:pt>
                <c:pt idx="29">
                  <c:v>77.459999999999994</c:v>
                </c:pt>
                <c:pt idx="30">
                  <c:v>77.95</c:v>
                </c:pt>
                <c:pt idx="31">
                  <c:v>78.33</c:v>
                </c:pt>
                <c:pt idx="32">
                  <c:v>78.73</c:v>
                </c:pt>
                <c:pt idx="33">
                  <c:v>78.849999999999994</c:v>
                </c:pt>
                <c:pt idx="34">
                  <c:v>79.19</c:v>
                </c:pt>
                <c:pt idx="35">
                  <c:v>79.3</c:v>
                </c:pt>
                <c:pt idx="36">
                  <c:v>79.55</c:v>
                </c:pt>
                <c:pt idx="37">
                  <c:v>79.63</c:v>
                </c:pt>
                <c:pt idx="38">
                  <c:v>79.819999999999993</c:v>
                </c:pt>
                <c:pt idx="39">
                  <c:v>79.92</c:v>
                </c:pt>
              </c:numCache>
            </c:numRef>
          </c:val>
        </c:ser>
        <c:ser>
          <c:idx val="24"/>
          <c:order val="21"/>
          <c:tx>
            <c:strRef>
              <c:f>'e0 females'!$W$3</c:f>
              <c:strCache>
                <c:ptCount val="1"/>
                <c:pt idx="0">
                  <c:v>RF HMD</c:v>
                </c:pt>
              </c:strCache>
            </c:strRef>
          </c:tx>
          <c:spPr>
            <a:ln w="19050">
              <a:solidFill>
                <a:schemeClr val="tx1"/>
              </a:solidFill>
              <a:prstDash val="dash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females'!$W$4:$W$43</c:f>
              <c:numCache>
                <c:formatCode>General</c:formatCode>
                <c:ptCount val="40"/>
                <c:pt idx="0">
                  <c:v>73.440000000000026</c:v>
                </c:pt>
                <c:pt idx="1">
                  <c:v>73.77</c:v>
                </c:pt>
                <c:pt idx="2">
                  <c:v>73.61999999999999</c:v>
                </c:pt>
                <c:pt idx="3">
                  <c:v>73.56</c:v>
                </c:pt>
                <c:pt idx="4">
                  <c:v>73.77</c:v>
                </c:pt>
                <c:pt idx="5">
                  <c:v>73.23</c:v>
                </c:pt>
                <c:pt idx="6">
                  <c:v>73.040000000000006</c:v>
                </c:pt>
                <c:pt idx="7">
                  <c:v>73.19</c:v>
                </c:pt>
                <c:pt idx="8">
                  <c:v>73.23</c:v>
                </c:pt>
                <c:pt idx="9">
                  <c:v>73.02</c:v>
                </c:pt>
                <c:pt idx="10">
                  <c:v>72.959999999999994</c:v>
                </c:pt>
                <c:pt idx="11">
                  <c:v>73.179999999999978</c:v>
                </c:pt>
                <c:pt idx="12">
                  <c:v>73.64</c:v>
                </c:pt>
                <c:pt idx="13">
                  <c:v>73.410000000000025</c:v>
                </c:pt>
                <c:pt idx="14">
                  <c:v>72.959999999999994</c:v>
                </c:pt>
                <c:pt idx="15">
                  <c:v>73.23</c:v>
                </c:pt>
                <c:pt idx="16">
                  <c:v>74.22</c:v>
                </c:pt>
                <c:pt idx="17">
                  <c:v>74.260000000000005</c:v>
                </c:pt>
                <c:pt idx="18">
                  <c:v>74.25</c:v>
                </c:pt>
                <c:pt idx="19">
                  <c:v>74.5</c:v>
                </c:pt>
                <c:pt idx="20">
                  <c:v>74.319999999999993</c:v>
                </c:pt>
                <c:pt idx="21">
                  <c:v>74.23</c:v>
                </c:pt>
                <c:pt idx="22">
                  <c:v>73.709999999999994</c:v>
                </c:pt>
                <c:pt idx="23">
                  <c:v>71.849999999999994</c:v>
                </c:pt>
                <c:pt idx="24">
                  <c:v>71.069999999999993</c:v>
                </c:pt>
                <c:pt idx="25">
                  <c:v>71.599999999999994</c:v>
                </c:pt>
                <c:pt idx="26">
                  <c:v>72.410000000000025</c:v>
                </c:pt>
                <c:pt idx="27">
                  <c:v>72.849999999999994</c:v>
                </c:pt>
                <c:pt idx="28">
                  <c:v>73.11999999999999</c:v>
                </c:pt>
                <c:pt idx="29">
                  <c:v>72.42</c:v>
                </c:pt>
                <c:pt idx="30">
                  <c:v>72.25</c:v>
                </c:pt>
                <c:pt idx="31">
                  <c:v>72.16</c:v>
                </c:pt>
                <c:pt idx="32">
                  <c:v>71.89</c:v>
                </c:pt>
                <c:pt idx="33">
                  <c:v>71.84</c:v>
                </c:pt>
                <c:pt idx="34">
                  <c:v>72.31</c:v>
                </c:pt>
                <c:pt idx="35">
                  <c:v>72.400000000000006</c:v>
                </c:pt>
                <c:pt idx="36">
                  <c:v>73.23</c:v>
                </c:pt>
                <c:pt idx="37">
                  <c:v>73.900000000000006</c:v>
                </c:pt>
                <c:pt idx="38">
                  <c:v>74.169999999999987</c:v>
                </c:pt>
              </c:numCache>
            </c:numRef>
          </c:val>
        </c:ser>
        <c:ser>
          <c:idx val="2"/>
          <c:order val="22"/>
          <c:tx>
            <c:strRef>
              <c:f>'e0 females'!$X$3</c:f>
              <c:strCache>
                <c:ptCount val="1"/>
                <c:pt idx="0">
                  <c:v>Slovakia HMD</c:v>
                </c:pt>
              </c:strCache>
            </c:strRef>
          </c:tx>
          <c:spPr>
            <a:ln w="25400" cmpd="sng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females'!$X$4:$X$43</c:f>
              <c:numCache>
                <c:formatCode>General</c:formatCode>
                <c:ptCount val="40"/>
                <c:pt idx="0">
                  <c:v>72.930000000000007</c:v>
                </c:pt>
                <c:pt idx="1">
                  <c:v>73.260000000000005</c:v>
                </c:pt>
                <c:pt idx="2">
                  <c:v>73.849999999999994</c:v>
                </c:pt>
                <c:pt idx="3">
                  <c:v>73.400000000000006</c:v>
                </c:pt>
                <c:pt idx="4">
                  <c:v>73.7</c:v>
                </c:pt>
                <c:pt idx="5">
                  <c:v>73.930000000000007</c:v>
                </c:pt>
                <c:pt idx="6">
                  <c:v>74.09</c:v>
                </c:pt>
                <c:pt idx="7">
                  <c:v>74.28</c:v>
                </c:pt>
                <c:pt idx="8">
                  <c:v>74.11999999999999</c:v>
                </c:pt>
                <c:pt idx="9">
                  <c:v>74.56</c:v>
                </c:pt>
                <c:pt idx="10">
                  <c:v>74.260000000000005</c:v>
                </c:pt>
                <c:pt idx="11">
                  <c:v>74.7</c:v>
                </c:pt>
                <c:pt idx="12">
                  <c:v>74.760000000000005</c:v>
                </c:pt>
                <c:pt idx="13">
                  <c:v>74.52</c:v>
                </c:pt>
                <c:pt idx="14">
                  <c:v>74.89</c:v>
                </c:pt>
                <c:pt idx="15">
                  <c:v>74.75</c:v>
                </c:pt>
                <c:pt idx="16">
                  <c:v>74.92</c:v>
                </c:pt>
                <c:pt idx="17">
                  <c:v>75.099999999999994</c:v>
                </c:pt>
                <c:pt idx="18">
                  <c:v>75.440000000000026</c:v>
                </c:pt>
                <c:pt idx="19">
                  <c:v>75.290000000000006</c:v>
                </c:pt>
                <c:pt idx="20">
                  <c:v>75.39</c:v>
                </c:pt>
                <c:pt idx="21">
                  <c:v>75.25</c:v>
                </c:pt>
                <c:pt idx="22">
                  <c:v>75.86999999999999</c:v>
                </c:pt>
                <c:pt idx="23">
                  <c:v>76.14</c:v>
                </c:pt>
                <c:pt idx="24">
                  <c:v>76.47</c:v>
                </c:pt>
                <c:pt idx="25">
                  <c:v>76.31</c:v>
                </c:pt>
                <c:pt idx="26">
                  <c:v>76.81</c:v>
                </c:pt>
                <c:pt idx="27">
                  <c:v>76.7</c:v>
                </c:pt>
                <c:pt idx="28">
                  <c:v>76.78</c:v>
                </c:pt>
                <c:pt idx="29">
                  <c:v>77.14</c:v>
                </c:pt>
                <c:pt idx="30">
                  <c:v>77.33</c:v>
                </c:pt>
                <c:pt idx="31">
                  <c:v>77.7</c:v>
                </c:pt>
                <c:pt idx="32">
                  <c:v>77.739999999999995</c:v>
                </c:pt>
                <c:pt idx="33">
                  <c:v>77.83</c:v>
                </c:pt>
                <c:pt idx="34">
                  <c:v>78.06</c:v>
                </c:pt>
                <c:pt idx="35">
                  <c:v>78.11</c:v>
                </c:pt>
                <c:pt idx="36">
                  <c:v>78.400000000000006</c:v>
                </c:pt>
                <c:pt idx="37">
                  <c:v>78.36</c:v>
                </c:pt>
                <c:pt idx="38">
                  <c:v>78.86</c:v>
                </c:pt>
              </c:numCache>
            </c:numRef>
          </c:val>
        </c:ser>
        <c:ser>
          <c:idx val="27"/>
          <c:order val="23"/>
          <c:tx>
            <c:strRef>
              <c:f>'e0 females'!$AB$3</c:f>
              <c:strCache>
                <c:ptCount val="1"/>
                <c:pt idx="0">
                  <c:v>W Europe marker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16707913508315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500"/>
                      <a:t>Western Europe</a:t>
                    </a:r>
                  </a:p>
                </c:rich>
              </c:tx>
              <c:showVal val="1"/>
            </c:dLbl>
            <c:showVal val="1"/>
          </c:dLbls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females'!$AB$4:$AB$43</c:f>
              <c:numCache>
                <c:formatCode>General</c:formatCode>
                <c:ptCount val="40"/>
                <c:pt idx="2">
                  <c:v>62.4</c:v>
                </c:pt>
                <c:pt idx="3">
                  <c:v>62.4</c:v>
                </c:pt>
                <c:pt idx="4">
                  <c:v>62.4</c:v>
                </c:pt>
                <c:pt idx="5">
                  <c:v>62.4</c:v>
                </c:pt>
                <c:pt idx="6">
                  <c:v>62.4</c:v>
                </c:pt>
              </c:numCache>
            </c:numRef>
          </c:val>
        </c:ser>
        <c:ser>
          <c:idx val="29"/>
          <c:order val="24"/>
          <c:tx>
            <c:strRef>
              <c:f>'e0 females'!$AD$3</c:f>
              <c:strCache>
                <c:ptCount val="1"/>
                <c:pt idx="0">
                  <c:v>CEE marker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dLbls>
            <c:dLbl>
              <c:idx val="19"/>
              <c:layout>
                <c:manualLayout>
                  <c:x val="6.99672618780434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500"/>
                      <a:t>Central and Eastern Europe</a:t>
                    </a:r>
                  </a:p>
                </c:rich>
              </c:tx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showVal val="1"/>
          </c:dLbls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females'!$AD$4:$AD$43</c:f>
              <c:numCache>
                <c:formatCode>General</c:formatCode>
                <c:ptCount val="40"/>
                <c:pt idx="19">
                  <c:v>63.2</c:v>
                </c:pt>
                <c:pt idx="20">
                  <c:v>63.2</c:v>
                </c:pt>
                <c:pt idx="21">
                  <c:v>63.2</c:v>
                </c:pt>
                <c:pt idx="22">
                  <c:v>63.2</c:v>
                </c:pt>
                <c:pt idx="23">
                  <c:v>63.2</c:v>
                </c:pt>
              </c:numCache>
            </c:numRef>
          </c:val>
        </c:ser>
        <c:marker val="1"/>
        <c:axId val="96714752"/>
        <c:axId val="96716288"/>
      </c:lineChart>
      <c:lineChart>
        <c:grouping val="standard"/>
        <c:ser>
          <c:idx val="3"/>
          <c:order val="0"/>
          <c:tx>
            <c:strRef>
              <c:f>'e0 females'!$B$3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females'!$B$4:$B$43</c:f>
              <c:numCache>
                <c:formatCode>General</c:formatCode>
                <c:ptCount val="40"/>
                <c:pt idx="0">
                  <c:v>74.239999999999995</c:v>
                </c:pt>
                <c:pt idx="1">
                  <c:v>74.45</c:v>
                </c:pt>
                <c:pt idx="2">
                  <c:v>74.78</c:v>
                </c:pt>
                <c:pt idx="3">
                  <c:v>74.989999999999995</c:v>
                </c:pt>
                <c:pt idx="4">
                  <c:v>75.28</c:v>
                </c:pt>
                <c:pt idx="5">
                  <c:v>75.31</c:v>
                </c:pt>
                <c:pt idx="6">
                  <c:v>75.569999999999993</c:v>
                </c:pt>
                <c:pt idx="7">
                  <c:v>76.260000000000005</c:v>
                </c:pt>
                <c:pt idx="8">
                  <c:v>76.14</c:v>
                </c:pt>
                <c:pt idx="9">
                  <c:v>76.66</c:v>
                </c:pt>
                <c:pt idx="10">
                  <c:v>76.649999999999991</c:v>
                </c:pt>
                <c:pt idx="11">
                  <c:v>77.08</c:v>
                </c:pt>
                <c:pt idx="12">
                  <c:v>77.260000000000005</c:v>
                </c:pt>
                <c:pt idx="13">
                  <c:v>77.16</c:v>
                </c:pt>
                <c:pt idx="14">
                  <c:v>77.819999999999993</c:v>
                </c:pt>
                <c:pt idx="15">
                  <c:v>78.149999999999991</c:v>
                </c:pt>
                <c:pt idx="16">
                  <c:v>78.239999999999995</c:v>
                </c:pt>
                <c:pt idx="17">
                  <c:v>78.930000000000007</c:v>
                </c:pt>
                <c:pt idx="18">
                  <c:v>79.2</c:v>
                </c:pt>
                <c:pt idx="19">
                  <c:v>79.149999999999991</c:v>
                </c:pt>
                <c:pt idx="20">
                  <c:v>79.64</c:v>
                </c:pt>
                <c:pt idx="21">
                  <c:v>79.77</c:v>
                </c:pt>
                <c:pt idx="22">
                  <c:v>79.940000000000026</c:v>
                </c:pt>
                <c:pt idx="23">
                  <c:v>79.95</c:v>
                </c:pt>
                <c:pt idx="24">
                  <c:v>80.260000000000005</c:v>
                </c:pt>
                <c:pt idx="25">
                  <c:v>80.48</c:v>
                </c:pt>
                <c:pt idx="26">
                  <c:v>80.760000000000005</c:v>
                </c:pt>
                <c:pt idx="27">
                  <c:v>80.760000000000005</c:v>
                </c:pt>
                <c:pt idx="28">
                  <c:v>80.8</c:v>
                </c:pt>
                <c:pt idx="29">
                  <c:v>81.069999999999993</c:v>
                </c:pt>
                <c:pt idx="34">
                  <c:v>81.97</c:v>
                </c:pt>
                <c:pt idx="35">
                  <c:v>81.98</c:v>
                </c:pt>
              </c:numCache>
            </c:numRef>
          </c:val>
        </c:ser>
        <c:ser>
          <c:idx val="30"/>
          <c:order val="25"/>
          <c:tx>
            <c:strRef>
              <c:f>'e0 females'!$AE$3</c:f>
              <c:strCache>
                <c:ptCount val="1"/>
                <c:pt idx="0">
                  <c:v>Baltics marker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dLbls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1.266831654033262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500"/>
                      <a:t>Baltics states</a:t>
                    </a:r>
                  </a:p>
                </c:rich>
              </c:tx>
              <c:showVal val="1"/>
            </c:dLbl>
            <c:showVal val="1"/>
          </c:dLbls>
          <c:val>
            <c:numRef>
              <c:f>'e0 females'!$AE$4:$AE$43</c:f>
              <c:numCache>
                <c:formatCode>General</c:formatCode>
                <c:ptCount val="40"/>
                <c:pt idx="19">
                  <c:v>62.4</c:v>
                </c:pt>
                <c:pt idx="20">
                  <c:v>62.4</c:v>
                </c:pt>
                <c:pt idx="21">
                  <c:v>62.4</c:v>
                </c:pt>
                <c:pt idx="22">
                  <c:v>62.4</c:v>
                </c:pt>
                <c:pt idx="23">
                  <c:v>62.4</c:v>
                </c:pt>
              </c:numCache>
            </c:numRef>
          </c:val>
        </c:ser>
        <c:ser>
          <c:idx val="26"/>
          <c:order val="26"/>
          <c:tx>
            <c:strRef>
              <c:f>'e0 females'!$AF$3</c:f>
              <c:strCache>
                <c:ptCount val="1"/>
                <c:pt idx="0">
                  <c:v>Russia marker</c:v>
                </c:pt>
              </c:strCache>
            </c:strRef>
          </c:tx>
          <c:spPr>
            <a:ln w="19050">
              <a:solidFill>
                <a:schemeClr val="tx1"/>
              </a:solidFill>
              <a:prstDash val="lgDashDot"/>
            </a:ln>
          </c:spPr>
          <c:marker>
            <c:symbol val="none"/>
          </c:marker>
          <c:dLbls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9.501237405249470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500"/>
                      <a:t>Russia</a:t>
                    </a:r>
                  </a:p>
                </c:rich>
              </c:tx>
              <c:showVal val="1"/>
            </c:dLbl>
            <c:showVal val="1"/>
          </c:dLbls>
          <c:val>
            <c:numRef>
              <c:f>'e0 females'!$AF$4:$AF$43</c:f>
              <c:numCache>
                <c:formatCode>General</c:formatCode>
                <c:ptCount val="40"/>
                <c:pt idx="19">
                  <c:v>61.6</c:v>
                </c:pt>
                <c:pt idx="20">
                  <c:v>61.6</c:v>
                </c:pt>
                <c:pt idx="21">
                  <c:v>61.6</c:v>
                </c:pt>
                <c:pt idx="22">
                  <c:v>61.6</c:v>
                </c:pt>
                <c:pt idx="23">
                  <c:v>61.6</c:v>
                </c:pt>
              </c:numCache>
            </c:numRef>
          </c:val>
        </c:ser>
        <c:marker val="1"/>
        <c:axId val="96719616"/>
        <c:axId val="96717824"/>
      </c:lineChart>
      <c:catAx>
        <c:axId val="96714752"/>
        <c:scaling>
          <c:orientation val="minMax"/>
        </c:scaling>
        <c:axPos val="b"/>
        <c:numFmt formatCode="General" sourceLinked="1"/>
        <c:tickLblPos val="nextTo"/>
        <c:crossAx val="96716288"/>
        <c:crosses val="autoZero"/>
        <c:auto val="1"/>
        <c:lblAlgn val="ctr"/>
        <c:lblOffset val="100"/>
      </c:catAx>
      <c:valAx>
        <c:axId val="96716288"/>
        <c:scaling>
          <c:orientation val="minMax"/>
          <c:max val="90"/>
          <c:min val="55"/>
        </c:scaling>
        <c:delete val="1"/>
        <c:axPos val="l"/>
        <c:majorGridlines/>
        <c:numFmt formatCode="General" sourceLinked="1"/>
        <c:tickLblPos val="none"/>
        <c:crossAx val="96714752"/>
        <c:crosses val="autoZero"/>
        <c:crossBetween val="between"/>
      </c:valAx>
      <c:valAx>
        <c:axId val="96717824"/>
        <c:scaling>
          <c:orientation val="minMax"/>
          <c:max val="90"/>
          <c:min val="55"/>
        </c:scaling>
        <c:axPos val="r"/>
        <c:numFmt formatCode="General" sourceLinked="1"/>
        <c:tickLblPos val="nextTo"/>
        <c:crossAx val="96719616"/>
        <c:crosses val="max"/>
        <c:crossBetween val="between"/>
      </c:valAx>
      <c:catAx>
        <c:axId val="96719616"/>
        <c:scaling>
          <c:orientation val="minMax"/>
        </c:scaling>
        <c:delete val="1"/>
        <c:axPos val="b"/>
        <c:numFmt formatCode="General" sourceLinked="1"/>
        <c:tickLblPos val="none"/>
        <c:crossAx val="96717824"/>
        <c:crosses val="autoZero"/>
        <c:auto val="1"/>
        <c:lblAlgn val="ctr"/>
        <c:lblOffset val="100"/>
      </c:catAx>
      <c:spPr>
        <a:ln>
          <a:solidFill>
            <a:srgbClr val="585858"/>
          </a:solidFill>
        </a:ln>
      </c:spPr>
    </c:plotArea>
    <c:plotVisOnly val="1"/>
  </c:chart>
  <c:spPr>
    <a:noFill/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800" dirty="0" smtClean="0"/>
              <a:t>Females</a:t>
            </a:r>
            <a:endParaRPr lang="en-US" sz="1800" dirty="0"/>
          </a:p>
        </c:rich>
      </c:tx>
      <c:layout>
        <c:manualLayout>
          <c:xMode val="edge"/>
          <c:yMode val="edge"/>
          <c:x val="0.11067193675889328"/>
          <c:y val="2.843606282716111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502E-2"/>
          <c:y val="2.6856281558985041E-2"/>
          <c:w val="0.86363636363636354"/>
          <c:h val="0.78831085281961644"/>
        </c:manualLayout>
      </c:layout>
      <c:scatterChart>
        <c:scatterStyle val="lineMarker"/>
        <c:ser>
          <c:idx val="4"/>
          <c:order val="0"/>
          <c:tx>
            <c:strRef>
              <c:f>'LE-trends'!$F$4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'LE-trends'!$F$5:$F$60</c:f>
              <c:numCache>
                <c:formatCode>General</c:formatCode>
                <c:ptCount val="56"/>
                <c:pt idx="4">
                  <c:v>71.14</c:v>
                </c:pt>
                <c:pt idx="5">
                  <c:v>72.31</c:v>
                </c:pt>
                <c:pt idx="6">
                  <c:v>72.63</c:v>
                </c:pt>
                <c:pt idx="7">
                  <c:v>72.27</c:v>
                </c:pt>
                <c:pt idx="8">
                  <c:v>72.78</c:v>
                </c:pt>
                <c:pt idx="9">
                  <c:v>73.58</c:v>
                </c:pt>
                <c:pt idx="10">
                  <c:v>73.33</c:v>
                </c:pt>
                <c:pt idx="11">
                  <c:v>73.55</c:v>
                </c:pt>
                <c:pt idx="12">
                  <c:v>73.430000000000007</c:v>
                </c:pt>
                <c:pt idx="13">
                  <c:v>73.56</c:v>
                </c:pt>
                <c:pt idx="14">
                  <c:v>73.290000000000006</c:v>
                </c:pt>
                <c:pt idx="15">
                  <c:v>73.440000000000026</c:v>
                </c:pt>
                <c:pt idx="16">
                  <c:v>73.77</c:v>
                </c:pt>
                <c:pt idx="17">
                  <c:v>73.61999999999999</c:v>
                </c:pt>
                <c:pt idx="18">
                  <c:v>73.56</c:v>
                </c:pt>
                <c:pt idx="19">
                  <c:v>73.77</c:v>
                </c:pt>
                <c:pt idx="20">
                  <c:v>73.23</c:v>
                </c:pt>
                <c:pt idx="21">
                  <c:v>73.040000000000006</c:v>
                </c:pt>
                <c:pt idx="22">
                  <c:v>73.19</c:v>
                </c:pt>
                <c:pt idx="23">
                  <c:v>73.23</c:v>
                </c:pt>
                <c:pt idx="24">
                  <c:v>73.02</c:v>
                </c:pt>
                <c:pt idx="25">
                  <c:v>72.959999999999994</c:v>
                </c:pt>
                <c:pt idx="26">
                  <c:v>73.179999999999978</c:v>
                </c:pt>
                <c:pt idx="27">
                  <c:v>73.64</c:v>
                </c:pt>
                <c:pt idx="28">
                  <c:v>73.410000000000025</c:v>
                </c:pt>
                <c:pt idx="29">
                  <c:v>72.959999999999994</c:v>
                </c:pt>
                <c:pt idx="30">
                  <c:v>73.23</c:v>
                </c:pt>
                <c:pt idx="31">
                  <c:v>74.22</c:v>
                </c:pt>
                <c:pt idx="32">
                  <c:v>74.260000000000005</c:v>
                </c:pt>
                <c:pt idx="33">
                  <c:v>74.25</c:v>
                </c:pt>
                <c:pt idx="34">
                  <c:v>74.5</c:v>
                </c:pt>
                <c:pt idx="35">
                  <c:v>74.319999999999993</c:v>
                </c:pt>
                <c:pt idx="36">
                  <c:v>74.23</c:v>
                </c:pt>
                <c:pt idx="37">
                  <c:v>73.709999999999994</c:v>
                </c:pt>
                <c:pt idx="38">
                  <c:v>71.849999999999994</c:v>
                </c:pt>
                <c:pt idx="39">
                  <c:v>71.069999999999993</c:v>
                </c:pt>
                <c:pt idx="40">
                  <c:v>71.599999999999994</c:v>
                </c:pt>
                <c:pt idx="41">
                  <c:v>72.410000000000025</c:v>
                </c:pt>
                <c:pt idx="42">
                  <c:v>72.849999999999994</c:v>
                </c:pt>
                <c:pt idx="43">
                  <c:v>73.11999999999999</c:v>
                </c:pt>
                <c:pt idx="44">
                  <c:v>72.42</c:v>
                </c:pt>
                <c:pt idx="45">
                  <c:v>72.25</c:v>
                </c:pt>
                <c:pt idx="46">
                  <c:v>72.16</c:v>
                </c:pt>
                <c:pt idx="47">
                  <c:v>71.89</c:v>
                </c:pt>
                <c:pt idx="48">
                  <c:v>71.83</c:v>
                </c:pt>
                <c:pt idx="49">
                  <c:v>72.3</c:v>
                </c:pt>
                <c:pt idx="50">
                  <c:v>72.400000000000006</c:v>
                </c:pt>
                <c:pt idx="51">
                  <c:v>73.23</c:v>
                </c:pt>
                <c:pt idx="52">
                  <c:v>73.89</c:v>
                </c:pt>
                <c:pt idx="53">
                  <c:v>74.16</c:v>
                </c:pt>
                <c:pt idx="54">
                  <c:v>74.679999999999978</c:v>
                </c:pt>
                <c:pt idx="55">
                  <c:v>75</c:v>
                </c:pt>
              </c:numCache>
            </c:numRef>
          </c:yVal>
        </c:ser>
        <c:ser>
          <c:idx val="6"/>
          <c:order val="1"/>
          <c:tx>
            <c:strRef>
              <c:f>'LE-trends'!$H$4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'LE-trends'!$H$5:$H$60</c:f>
              <c:numCache>
                <c:formatCode>0.00</c:formatCode>
                <c:ptCount val="56"/>
                <c:pt idx="0">
                  <c:v>71.020369708002292</c:v>
                </c:pt>
                <c:pt idx="1">
                  <c:v>71.179830260260943</c:v>
                </c:pt>
                <c:pt idx="2">
                  <c:v>71.385996278123088</c:v>
                </c:pt>
                <c:pt idx="3">
                  <c:v>72.270335992848914</c:v>
                </c:pt>
                <c:pt idx="4">
                  <c:v>72.451774627019077</c:v>
                </c:pt>
                <c:pt idx="5">
                  <c:v>72.705500185199014</c:v>
                </c:pt>
                <c:pt idx="6">
                  <c:v>73.057693741872527</c:v>
                </c:pt>
                <c:pt idx="7">
                  <c:v>73.030874954143471</c:v>
                </c:pt>
                <c:pt idx="8">
                  <c:v>73.124205563440583</c:v>
                </c:pt>
                <c:pt idx="9">
                  <c:v>73.91063516749513</c:v>
                </c:pt>
                <c:pt idx="10">
                  <c:v>73.93073656377544</c:v>
                </c:pt>
                <c:pt idx="11">
                  <c:v>74.187096720718969</c:v>
                </c:pt>
                <c:pt idx="12">
                  <c:v>74.597075467326832</c:v>
                </c:pt>
                <c:pt idx="13">
                  <c:v>74.311217362781179</c:v>
                </c:pt>
                <c:pt idx="14">
                  <c:v>74.317083591303188</c:v>
                </c:pt>
                <c:pt idx="15" formatCode="General">
                  <c:v>74.900000000000006</c:v>
                </c:pt>
                <c:pt idx="16" formatCode="General">
                  <c:v>75.11</c:v>
                </c:pt>
                <c:pt idx="17" formatCode="General">
                  <c:v>75.36</c:v>
                </c:pt>
                <c:pt idx="18" formatCode="General">
                  <c:v>75.47</c:v>
                </c:pt>
                <c:pt idx="19" formatCode="General">
                  <c:v>75.88</c:v>
                </c:pt>
                <c:pt idx="20" formatCode="General">
                  <c:v>75.92</c:v>
                </c:pt>
                <c:pt idx="21" formatCode="General">
                  <c:v>76.23</c:v>
                </c:pt>
                <c:pt idx="22" formatCode="General">
                  <c:v>76.819999999999993</c:v>
                </c:pt>
                <c:pt idx="23" formatCode="General">
                  <c:v>76.930000000000007</c:v>
                </c:pt>
                <c:pt idx="24" formatCode="General">
                  <c:v>77.349999999999994</c:v>
                </c:pt>
                <c:pt idx="25" formatCode="General">
                  <c:v>77.5</c:v>
                </c:pt>
                <c:pt idx="26" formatCode="General">
                  <c:v>77.77</c:v>
                </c:pt>
                <c:pt idx="27" formatCode="General">
                  <c:v>78.05</c:v>
                </c:pt>
                <c:pt idx="28" formatCode="General">
                  <c:v>78.05</c:v>
                </c:pt>
                <c:pt idx="29" formatCode="General">
                  <c:v>78.599999999999994</c:v>
                </c:pt>
                <c:pt idx="30" formatCode="General">
                  <c:v>78.61</c:v>
                </c:pt>
                <c:pt idx="31" formatCode="General">
                  <c:v>78.819999999999993</c:v>
                </c:pt>
                <c:pt idx="32" formatCode="General">
                  <c:v>79.31</c:v>
                </c:pt>
                <c:pt idx="33" formatCode="General">
                  <c:v>79.45</c:v>
                </c:pt>
                <c:pt idx="34" formatCode="General">
                  <c:v>79.63</c:v>
                </c:pt>
                <c:pt idx="35" formatCode="General">
                  <c:v>79.790000000000006</c:v>
                </c:pt>
                <c:pt idx="36" formatCode="General">
                  <c:v>79.940000000000026</c:v>
                </c:pt>
                <c:pt idx="37" formatCode="General">
                  <c:v>80.3</c:v>
                </c:pt>
                <c:pt idx="38" formatCode="General">
                  <c:v>80.27</c:v>
                </c:pt>
                <c:pt idx="39" formatCode="General">
                  <c:v>80.679999999999978</c:v>
                </c:pt>
                <c:pt idx="40" formatCode="General">
                  <c:v>80.78</c:v>
                </c:pt>
                <c:pt idx="41" formatCode="General">
                  <c:v>80.959999999999994</c:v>
                </c:pt>
                <c:pt idx="42" formatCode="General">
                  <c:v>81.23</c:v>
                </c:pt>
                <c:pt idx="43" formatCode="General">
                  <c:v>81.260000000000005</c:v>
                </c:pt>
                <c:pt idx="44" formatCode="General">
                  <c:v>81.39</c:v>
                </c:pt>
                <c:pt idx="45" formatCode="General">
                  <c:v>81.77</c:v>
                </c:pt>
                <c:pt idx="46" formatCode="General">
                  <c:v>81.990000000000023</c:v>
                </c:pt>
                <c:pt idx="47" formatCode="General">
                  <c:v>82.03</c:v>
                </c:pt>
                <c:pt idx="48" formatCode="General">
                  <c:v>81.93</c:v>
                </c:pt>
                <c:pt idx="49" formatCode="General">
                  <c:v>82.56</c:v>
                </c:pt>
                <c:pt idx="50" formatCode="General">
                  <c:v>82.72</c:v>
                </c:pt>
                <c:pt idx="51" formatCode="General">
                  <c:v>83.2</c:v>
                </c:pt>
                <c:pt idx="52" formatCode="General">
                  <c:v>83.31</c:v>
                </c:pt>
                <c:pt idx="53" formatCode="General">
                  <c:v>83.35</c:v>
                </c:pt>
                <c:pt idx="54" formatCode="General">
                  <c:v>83.47</c:v>
                </c:pt>
              </c:numCache>
            </c:numRef>
          </c:yVal>
        </c:ser>
        <c:axId val="96749440"/>
        <c:axId val="96750976"/>
      </c:scatterChart>
      <c:valAx>
        <c:axId val="96749440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750976"/>
        <c:crosses val="autoZero"/>
        <c:crossBetween val="midCat"/>
      </c:valAx>
      <c:valAx>
        <c:axId val="96750976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749440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4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Males</a:t>
            </a:r>
            <a:endParaRPr lang="en-US" sz="1800" dirty="0"/>
          </a:p>
        </c:rich>
      </c:tx>
      <c:layout>
        <c:manualLayout>
          <c:xMode val="edge"/>
          <c:yMode val="edge"/>
          <c:x val="0.11857707509881421"/>
          <c:y val="2.6898734177215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488E-2"/>
          <c:y val="2.6898734177215201E-2"/>
          <c:w val="0.86363636363636354"/>
          <c:h val="0.78797468354431321"/>
        </c:manualLayout>
      </c:layout>
      <c:scatterChart>
        <c:scatterStyle val="lineMarker"/>
        <c:ser>
          <c:idx val="4"/>
          <c:order val="0"/>
          <c:tx>
            <c:strRef>
              <c:f>'LE-trends'!$O$4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'LE-trends'!$O$5:$O$60</c:f>
              <c:numCache>
                <c:formatCode>General</c:formatCode>
                <c:ptCount val="56"/>
                <c:pt idx="4">
                  <c:v>62.84</c:v>
                </c:pt>
                <c:pt idx="5">
                  <c:v>63.67</c:v>
                </c:pt>
                <c:pt idx="6">
                  <c:v>63.91</c:v>
                </c:pt>
                <c:pt idx="7">
                  <c:v>63.67</c:v>
                </c:pt>
                <c:pt idx="8">
                  <c:v>64.11999999999999</c:v>
                </c:pt>
                <c:pt idx="9">
                  <c:v>64.89</c:v>
                </c:pt>
                <c:pt idx="10">
                  <c:v>64.36999999999999</c:v>
                </c:pt>
                <c:pt idx="11">
                  <c:v>64.290000000000006</c:v>
                </c:pt>
                <c:pt idx="12">
                  <c:v>64.02</c:v>
                </c:pt>
                <c:pt idx="13">
                  <c:v>63.730000000000011</c:v>
                </c:pt>
                <c:pt idx="14">
                  <c:v>63.07</c:v>
                </c:pt>
                <c:pt idx="15">
                  <c:v>63.07</c:v>
                </c:pt>
                <c:pt idx="16">
                  <c:v>63.24</c:v>
                </c:pt>
                <c:pt idx="17">
                  <c:v>63.24</c:v>
                </c:pt>
                <c:pt idx="18">
                  <c:v>63.28</c:v>
                </c:pt>
                <c:pt idx="19">
                  <c:v>63.120000000000012</c:v>
                </c:pt>
                <c:pt idx="20">
                  <c:v>62.48</c:v>
                </c:pt>
                <c:pt idx="21">
                  <c:v>62.190000000000012</c:v>
                </c:pt>
                <c:pt idx="22">
                  <c:v>61.82</c:v>
                </c:pt>
                <c:pt idx="23">
                  <c:v>61.83</c:v>
                </c:pt>
                <c:pt idx="24">
                  <c:v>61.49</c:v>
                </c:pt>
                <c:pt idx="25">
                  <c:v>61.38</c:v>
                </c:pt>
                <c:pt idx="26">
                  <c:v>61.61</c:v>
                </c:pt>
                <c:pt idx="27">
                  <c:v>62.24</c:v>
                </c:pt>
                <c:pt idx="28">
                  <c:v>62.15</c:v>
                </c:pt>
                <c:pt idx="29">
                  <c:v>61.71</c:v>
                </c:pt>
                <c:pt idx="30">
                  <c:v>62.720000000000013</c:v>
                </c:pt>
                <c:pt idx="31">
                  <c:v>64.77</c:v>
                </c:pt>
                <c:pt idx="32">
                  <c:v>64.83</c:v>
                </c:pt>
                <c:pt idx="33">
                  <c:v>64.61</c:v>
                </c:pt>
                <c:pt idx="34">
                  <c:v>64.2</c:v>
                </c:pt>
                <c:pt idx="35">
                  <c:v>63.760000000000012</c:v>
                </c:pt>
                <c:pt idx="36">
                  <c:v>63.41</c:v>
                </c:pt>
                <c:pt idx="37">
                  <c:v>61.96</c:v>
                </c:pt>
                <c:pt idx="38">
                  <c:v>58.8</c:v>
                </c:pt>
                <c:pt idx="39">
                  <c:v>57.38</c:v>
                </c:pt>
                <c:pt idx="40">
                  <c:v>58.11</c:v>
                </c:pt>
                <c:pt idx="41">
                  <c:v>59.61</c:v>
                </c:pt>
                <c:pt idx="42">
                  <c:v>60.84</c:v>
                </c:pt>
                <c:pt idx="43">
                  <c:v>61.190000000000012</c:v>
                </c:pt>
                <c:pt idx="44">
                  <c:v>59.86</c:v>
                </c:pt>
                <c:pt idx="45">
                  <c:v>58.99</c:v>
                </c:pt>
                <c:pt idx="46">
                  <c:v>58.88</c:v>
                </c:pt>
                <c:pt idx="47">
                  <c:v>58.63</c:v>
                </c:pt>
                <c:pt idx="48">
                  <c:v>58.5</c:v>
                </c:pt>
                <c:pt idx="49">
                  <c:v>58.85</c:v>
                </c:pt>
                <c:pt idx="50">
                  <c:v>58.85</c:v>
                </c:pt>
                <c:pt idx="51">
                  <c:v>60.32</c:v>
                </c:pt>
                <c:pt idx="52">
                  <c:v>61.32</c:v>
                </c:pt>
                <c:pt idx="53">
                  <c:v>61.77</c:v>
                </c:pt>
                <c:pt idx="54">
                  <c:v>62.720000000000013</c:v>
                </c:pt>
                <c:pt idx="55">
                  <c:v>63</c:v>
                </c:pt>
              </c:numCache>
            </c:numRef>
          </c:yVal>
        </c:ser>
        <c:ser>
          <c:idx val="6"/>
          <c:order val="1"/>
          <c:tx>
            <c:strRef>
              <c:f>'LE-trends'!$Q$4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'LE-trends'!$Q$5:$Q$60</c:f>
              <c:numCache>
                <c:formatCode>0.00</c:formatCode>
                <c:ptCount val="56"/>
                <c:pt idx="0">
                  <c:v>66.104822795515517</c:v>
                </c:pt>
                <c:pt idx="1">
                  <c:v>66.13008547529445</c:v>
                </c:pt>
                <c:pt idx="2">
                  <c:v>66.186215720999868</c:v>
                </c:pt>
                <c:pt idx="3">
                  <c:v>67.136910867963849</c:v>
                </c:pt>
                <c:pt idx="4">
                  <c:v>67.203899209298427</c:v>
                </c:pt>
                <c:pt idx="5">
                  <c:v>67.308024755606752</c:v>
                </c:pt>
                <c:pt idx="6">
                  <c:v>67.535621033053658</c:v>
                </c:pt>
                <c:pt idx="7">
                  <c:v>67.374912133548548</c:v>
                </c:pt>
                <c:pt idx="8">
                  <c:v>67.375227474782051</c:v>
                </c:pt>
                <c:pt idx="9">
                  <c:v>68.022508862633117</c:v>
                </c:pt>
                <c:pt idx="10">
                  <c:v>67.995638226073055</c:v>
                </c:pt>
                <c:pt idx="11">
                  <c:v>68.150918274052543</c:v>
                </c:pt>
                <c:pt idx="12">
                  <c:v>68.417947275379518</c:v>
                </c:pt>
                <c:pt idx="13">
                  <c:v>68.211352110983157</c:v>
                </c:pt>
                <c:pt idx="14">
                  <c:v>68.040515915111527</c:v>
                </c:pt>
                <c:pt idx="15" formatCode="General">
                  <c:v>68.66</c:v>
                </c:pt>
                <c:pt idx="16" formatCode="General">
                  <c:v>68.77</c:v>
                </c:pt>
                <c:pt idx="17" formatCode="General">
                  <c:v>68.959999999999994</c:v>
                </c:pt>
                <c:pt idx="18" formatCode="General">
                  <c:v>69.06</c:v>
                </c:pt>
                <c:pt idx="19" formatCode="General">
                  <c:v>69.42</c:v>
                </c:pt>
                <c:pt idx="20" formatCode="General">
                  <c:v>69.38</c:v>
                </c:pt>
                <c:pt idx="21" formatCode="General">
                  <c:v>69.66</c:v>
                </c:pt>
                <c:pt idx="22" formatCode="General">
                  <c:v>70.14</c:v>
                </c:pt>
                <c:pt idx="23" formatCode="General">
                  <c:v>70.209999999999994</c:v>
                </c:pt>
                <c:pt idx="24" formatCode="General">
                  <c:v>70.569999999999993</c:v>
                </c:pt>
                <c:pt idx="25" formatCode="General">
                  <c:v>70.75</c:v>
                </c:pt>
                <c:pt idx="26" formatCode="General">
                  <c:v>71.05</c:v>
                </c:pt>
                <c:pt idx="27" formatCode="General">
                  <c:v>71.349999999999994</c:v>
                </c:pt>
                <c:pt idx="28" formatCode="General">
                  <c:v>71.38</c:v>
                </c:pt>
                <c:pt idx="29" formatCode="General">
                  <c:v>71.83</c:v>
                </c:pt>
                <c:pt idx="30" formatCode="General">
                  <c:v>71.910000000000025</c:v>
                </c:pt>
                <c:pt idx="31" formatCode="General">
                  <c:v>72.14</c:v>
                </c:pt>
                <c:pt idx="32" formatCode="General">
                  <c:v>72.569999999999993</c:v>
                </c:pt>
                <c:pt idx="33" formatCode="General">
                  <c:v>72.72</c:v>
                </c:pt>
                <c:pt idx="34" formatCode="General">
                  <c:v>72.910000000000025</c:v>
                </c:pt>
                <c:pt idx="35" formatCode="General">
                  <c:v>73.040000000000006</c:v>
                </c:pt>
                <c:pt idx="36" formatCode="General">
                  <c:v>73.149999999999991</c:v>
                </c:pt>
                <c:pt idx="37" formatCode="General">
                  <c:v>73.52</c:v>
                </c:pt>
                <c:pt idx="38" formatCode="General">
                  <c:v>73.61999999999999</c:v>
                </c:pt>
                <c:pt idx="39" formatCode="General">
                  <c:v>74.02</c:v>
                </c:pt>
                <c:pt idx="40" formatCode="General">
                  <c:v>74.13</c:v>
                </c:pt>
                <c:pt idx="41" formatCode="General">
                  <c:v>74.42</c:v>
                </c:pt>
                <c:pt idx="42" formatCode="General">
                  <c:v>74.84</c:v>
                </c:pt>
                <c:pt idx="43" formatCode="General">
                  <c:v>74.97</c:v>
                </c:pt>
                <c:pt idx="44" formatCode="General">
                  <c:v>75.19</c:v>
                </c:pt>
                <c:pt idx="45" formatCode="General">
                  <c:v>75.61</c:v>
                </c:pt>
                <c:pt idx="46" formatCode="General">
                  <c:v>75.92</c:v>
                </c:pt>
                <c:pt idx="47" formatCode="General">
                  <c:v>76.11999999999999</c:v>
                </c:pt>
                <c:pt idx="48" formatCode="General">
                  <c:v>76.23</c:v>
                </c:pt>
                <c:pt idx="49" formatCode="General">
                  <c:v>76.849999999999994</c:v>
                </c:pt>
                <c:pt idx="50" formatCode="General">
                  <c:v>77.099999999999994</c:v>
                </c:pt>
                <c:pt idx="51" formatCode="General">
                  <c:v>77.58</c:v>
                </c:pt>
                <c:pt idx="52" formatCode="General">
                  <c:v>77.739999999999995</c:v>
                </c:pt>
                <c:pt idx="53" formatCode="General">
                  <c:v>77.900000000000006</c:v>
                </c:pt>
                <c:pt idx="54" formatCode="General">
                  <c:v>77.97</c:v>
                </c:pt>
              </c:numCache>
            </c:numRef>
          </c:yVal>
        </c:ser>
        <c:axId val="96779648"/>
        <c:axId val="96789632"/>
      </c:scatterChart>
      <c:valAx>
        <c:axId val="96779648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789632"/>
        <c:crosses val="autoZero"/>
        <c:crossBetween val="midCat"/>
      </c:valAx>
      <c:valAx>
        <c:axId val="96789632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779648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5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800" dirty="0" smtClean="0"/>
              <a:t>Females</a:t>
            </a:r>
            <a:endParaRPr lang="en-US" sz="1800" dirty="0"/>
          </a:p>
        </c:rich>
      </c:tx>
      <c:layout>
        <c:manualLayout>
          <c:xMode val="edge"/>
          <c:yMode val="edge"/>
          <c:x val="0.11067193675889328"/>
          <c:y val="2.843606282716105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502E-2"/>
          <c:y val="2.6856281558985041E-2"/>
          <c:w val="0.86363636363636354"/>
          <c:h val="0.78831085281961644"/>
        </c:manualLayout>
      </c:layout>
      <c:scatterChart>
        <c:scatterStyle val="lineMarker"/>
        <c:ser>
          <c:idx val="4"/>
          <c:order val="0"/>
          <c:tx>
            <c:strRef>
              <c:f>'LE-trends'!$F$4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'LE-trends'!$F$5:$F$60</c:f>
              <c:numCache>
                <c:formatCode>General</c:formatCode>
                <c:ptCount val="56"/>
                <c:pt idx="4">
                  <c:v>71.14</c:v>
                </c:pt>
                <c:pt idx="5">
                  <c:v>72.31</c:v>
                </c:pt>
                <c:pt idx="6">
                  <c:v>72.63</c:v>
                </c:pt>
                <c:pt idx="7">
                  <c:v>72.27</c:v>
                </c:pt>
                <c:pt idx="8">
                  <c:v>72.78</c:v>
                </c:pt>
                <c:pt idx="9">
                  <c:v>73.58</c:v>
                </c:pt>
                <c:pt idx="10">
                  <c:v>73.33</c:v>
                </c:pt>
                <c:pt idx="11">
                  <c:v>73.55</c:v>
                </c:pt>
                <c:pt idx="12">
                  <c:v>73.430000000000007</c:v>
                </c:pt>
                <c:pt idx="13">
                  <c:v>73.56</c:v>
                </c:pt>
                <c:pt idx="14">
                  <c:v>73.290000000000006</c:v>
                </c:pt>
                <c:pt idx="15">
                  <c:v>73.440000000000026</c:v>
                </c:pt>
                <c:pt idx="16">
                  <c:v>73.77</c:v>
                </c:pt>
                <c:pt idx="17">
                  <c:v>73.61999999999999</c:v>
                </c:pt>
                <c:pt idx="18">
                  <c:v>73.56</c:v>
                </c:pt>
                <c:pt idx="19">
                  <c:v>73.77</c:v>
                </c:pt>
                <c:pt idx="20">
                  <c:v>73.23</c:v>
                </c:pt>
                <c:pt idx="21">
                  <c:v>73.040000000000006</c:v>
                </c:pt>
                <c:pt idx="22">
                  <c:v>73.19</c:v>
                </c:pt>
                <c:pt idx="23">
                  <c:v>73.23</c:v>
                </c:pt>
                <c:pt idx="24">
                  <c:v>73.02</c:v>
                </c:pt>
                <c:pt idx="25">
                  <c:v>72.959999999999994</c:v>
                </c:pt>
                <c:pt idx="26">
                  <c:v>73.179999999999978</c:v>
                </c:pt>
                <c:pt idx="27">
                  <c:v>73.64</c:v>
                </c:pt>
                <c:pt idx="28">
                  <c:v>73.410000000000025</c:v>
                </c:pt>
                <c:pt idx="29">
                  <c:v>72.959999999999994</c:v>
                </c:pt>
                <c:pt idx="30">
                  <c:v>73.23</c:v>
                </c:pt>
                <c:pt idx="31">
                  <c:v>74.22</c:v>
                </c:pt>
                <c:pt idx="32">
                  <c:v>74.260000000000005</c:v>
                </c:pt>
                <c:pt idx="33">
                  <c:v>74.25</c:v>
                </c:pt>
                <c:pt idx="34">
                  <c:v>74.5</c:v>
                </c:pt>
                <c:pt idx="35">
                  <c:v>74.319999999999993</c:v>
                </c:pt>
                <c:pt idx="36">
                  <c:v>74.23</c:v>
                </c:pt>
                <c:pt idx="37">
                  <c:v>73.709999999999994</c:v>
                </c:pt>
                <c:pt idx="38">
                  <c:v>71.849999999999994</c:v>
                </c:pt>
                <c:pt idx="39">
                  <c:v>71.069999999999993</c:v>
                </c:pt>
                <c:pt idx="40">
                  <c:v>71.599999999999994</c:v>
                </c:pt>
                <c:pt idx="41">
                  <c:v>72.410000000000025</c:v>
                </c:pt>
                <c:pt idx="42">
                  <c:v>72.849999999999994</c:v>
                </c:pt>
                <c:pt idx="43">
                  <c:v>73.11999999999999</c:v>
                </c:pt>
                <c:pt idx="44">
                  <c:v>72.42</c:v>
                </c:pt>
                <c:pt idx="45">
                  <c:v>72.25</c:v>
                </c:pt>
                <c:pt idx="46">
                  <c:v>72.16</c:v>
                </c:pt>
                <c:pt idx="47">
                  <c:v>71.89</c:v>
                </c:pt>
                <c:pt idx="48">
                  <c:v>71.83</c:v>
                </c:pt>
                <c:pt idx="49">
                  <c:v>72.3</c:v>
                </c:pt>
                <c:pt idx="50">
                  <c:v>72.400000000000006</c:v>
                </c:pt>
                <c:pt idx="51">
                  <c:v>73.23</c:v>
                </c:pt>
                <c:pt idx="52">
                  <c:v>73.89</c:v>
                </c:pt>
                <c:pt idx="53">
                  <c:v>74.16</c:v>
                </c:pt>
                <c:pt idx="54">
                  <c:v>74.679999999999978</c:v>
                </c:pt>
                <c:pt idx="55">
                  <c:v>75</c:v>
                </c:pt>
              </c:numCache>
            </c:numRef>
          </c:yVal>
        </c:ser>
        <c:ser>
          <c:idx val="6"/>
          <c:order val="1"/>
          <c:tx>
            <c:strRef>
              <c:f>'LE-trends'!$H$4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'LE-trends'!$H$5:$H$60</c:f>
              <c:numCache>
                <c:formatCode>0.00</c:formatCode>
                <c:ptCount val="56"/>
                <c:pt idx="0">
                  <c:v>71.020369708002292</c:v>
                </c:pt>
                <c:pt idx="1">
                  <c:v>71.179830260260943</c:v>
                </c:pt>
                <c:pt idx="2">
                  <c:v>71.385996278123088</c:v>
                </c:pt>
                <c:pt idx="3">
                  <c:v>72.270335992848914</c:v>
                </c:pt>
                <c:pt idx="4">
                  <c:v>72.451774627019077</c:v>
                </c:pt>
                <c:pt idx="5">
                  <c:v>72.705500185199014</c:v>
                </c:pt>
                <c:pt idx="6">
                  <c:v>73.057693741872527</c:v>
                </c:pt>
                <c:pt idx="7">
                  <c:v>73.030874954143471</c:v>
                </c:pt>
                <c:pt idx="8">
                  <c:v>73.124205563440583</c:v>
                </c:pt>
                <c:pt idx="9">
                  <c:v>73.91063516749513</c:v>
                </c:pt>
                <c:pt idx="10">
                  <c:v>73.93073656377544</c:v>
                </c:pt>
                <c:pt idx="11">
                  <c:v>74.187096720718969</c:v>
                </c:pt>
                <c:pt idx="12">
                  <c:v>74.597075467326832</c:v>
                </c:pt>
                <c:pt idx="13">
                  <c:v>74.311217362781179</c:v>
                </c:pt>
                <c:pt idx="14">
                  <c:v>74.317083591303188</c:v>
                </c:pt>
                <c:pt idx="15" formatCode="General">
                  <c:v>74.900000000000006</c:v>
                </c:pt>
                <c:pt idx="16" formatCode="General">
                  <c:v>75.11</c:v>
                </c:pt>
                <c:pt idx="17" formatCode="General">
                  <c:v>75.36</c:v>
                </c:pt>
                <c:pt idx="18" formatCode="General">
                  <c:v>75.47</c:v>
                </c:pt>
                <c:pt idx="19" formatCode="General">
                  <c:v>75.88</c:v>
                </c:pt>
                <c:pt idx="20" formatCode="General">
                  <c:v>75.92</c:v>
                </c:pt>
                <c:pt idx="21" formatCode="General">
                  <c:v>76.23</c:v>
                </c:pt>
                <c:pt idx="22" formatCode="General">
                  <c:v>76.819999999999993</c:v>
                </c:pt>
                <c:pt idx="23" formatCode="General">
                  <c:v>76.930000000000007</c:v>
                </c:pt>
                <c:pt idx="24" formatCode="General">
                  <c:v>77.349999999999994</c:v>
                </c:pt>
                <c:pt idx="25" formatCode="General">
                  <c:v>77.5</c:v>
                </c:pt>
                <c:pt idx="26" formatCode="General">
                  <c:v>77.77</c:v>
                </c:pt>
                <c:pt idx="27" formatCode="General">
                  <c:v>78.05</c:v>
                </c:pt>
                <c:pt idx="28" formatCode="General">
                  <c:v>78.05</c:v>
                </c:pt>
                <c:pt idx="29" formatCode="General">
                  <c:v>78.599999999999994</c:v>
                </c:pt>
                <c:pt idx="30" formatCode="General">
                  <c:v>78.61</c:v>
                </c:pt>
                <c:pt idx="31" formatCode="General">
                  <c:v>78.819999999999993</c:v>
                </c:pt>
                <c:pt idx="32" formatCode="General">
                  <c:v>79.31</c:v>
                </c:pt>
                <c:pt idx="33" formatCode="General">
                  <c:v>79.45</c:v>
                </c:pt>
                <c:pt idx="34" formatCode="General">
                  <c:v>79.63</c:v>
                </c:pt>
                <c:pt idx="35" formatCode="General">
                  <c:v>79.790000000000006</c:v>
                </c:pt>
                <c:pt idx="36" formatCode="General">
                  <c:v>79.940000000000026</c:v>
                </c:pt>
                <c:pt idx="37" formatCode="General">
                  <c:v>80.3</c:v>
                </c:pt>
                <c:pt idx="38" formatCode="General">
                  <c:v>80.27</c:v>
                </c:pt>
                <c:pt idx="39" formatCode="General">
                  <c:v>80.679999999999978</c:v>
                </c:pt>
                <c:pt idx="40" formatCode="General">
                  <c:v>80.78</c:v>
                </c:pt>
                <c:pt idx="41" formatCode="General">
                  <c:v>80.959999999999994</c:v>
                </c:pt>
                <c:pt idx="42" formatCode="General">
                  <c:v>81.23</c:v>
                </c:pt>
                <c:pt idx="43" formatCode="General">
                  <c:v>81.260000000000005</c:v>
                </c:pt>
                <c:pt idx="44" formatCode="General">
                  <c:v>81.39</c:v>
                </c:pt>
                <c:pt idx="45" formatCode="General">
                  <c:v>81.77</c:v>
                </c:pt>
                <c:pt idx="46" formatCode="General">
                  <c:v>81.990000000000023</c:v>
                </c:pt>
                <c:pt idx="47" formatCode="General">
                  <c:v>82.03</c:v>
                </c:pt>
                <c:pt idx="48" formatCode="General">
                  <c:v>81.93</c:v>
                </c:pt>
                <c:pt idx="49" formatCode="General">
                  <c:v>82.56</c:v>
                </c:pt>
                <c:pt idx="50" formatCode="General">
                  <c:v>82.72</c:v>
                </c:pt>
                <c:pt idx="51" formatCode="General">
                  <c:v>83.2</c:v>
                </c:pt>
                <c:pt idx="52" formatCode="General">
                  <c:v>83.31</c:v>
                </c:pt>
                <c:pt idx="53" formatCode="General">
                  <c:v>83.35</c:v>
                </c:pt>
                <c:pt idx="54" formatCode="General">
                  <c:v>83.47</c:v>
                </c:pt>
              </c:numCache>
            </c:numRef>
          </c:yVal>
        </c:ser>
        <c:axId val="96822784"/>
        <c:axId val="96824320"/>
      </c:scatterChart>
      <c:valAx>
        <c:axId val="96822784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824320"/>
        <c:crosses val="autoZero"/>
        <c:crossBetween val="midCat"/>
      </c:valAx>
      <c:valAx>
        <c:axId val="96824320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822784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4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Males</a:t>
            </a:r>
            <a:endParaRPr lang="en-US" sz="1800" dirty="0"/>
          </a:p>
        </c:rich>
      </c:tx>
      <c:layout>
        <c:manualLayout>
          <c:xMode val="edge"/>
          <c:yMode val="edge"/>
          <c:x val="0.11857707509881421"/>
          <c:y val="2.6898734177215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488E-2"/>
          <c:y val="2.6898734177215201E-2"/>
          <c:w val="0.86363636363636354"/>
          <c:h val="0.78797468354431321"/>
        </c:manualLayout>
      </c:layout>
      <c:scatterChart>
        <c:scatterStyle val="lineMarker"/>
        <c:ser>
          <c:idx val="4"/>
          <c:order val="0"/>
          <c:tx>
            <c:strRef>
              <c:f>'LE-trends'!$O$4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'LE-trends'!$O$5:$O$60</c:f>
              <c:numCache>
                <c:formatCode>General</c:formatCode>
                <c:ptCount val="56"/>
                <c:pt idx="4">
                  <c:v>62.84</c:v>
                </c:pt>
                <c:pt idx="5">
                  <c:v>63.67</c:v>
                </c:pt>
                <c:pt idx="6">
                  <c:v>63.91</c:v>
                </c:pt>
                <c:pt idx="7">
                  <c:v>63.67</c:v>
                </c:pt>
                <c:pt idx="8">
                  <c:v>64.11999999999999</c:v>
                </c:pt>
                <c:pt idx="9">
                  <c:v>64.89</c:v>
                </c:pt>
                <c:pt idx="10">
                  <c:v>64.36999999999999</c:v>
                </c:pt>
                <c:pt idx="11">
                  <c:v>64.290000000000006</c:v>
                </c:pt>
                <c:pt idx="12">
                  <c:v>64.02</c:v>
                </c:pt>
                <c:pt idx="13">
                  <c:v>63.730000000000011</c:v>
                </c:pt>
                <c:pt idx="14">
                  <c:v>63.07</c:v>
                </c:pt>
                <c:pt idx="15">
                  <c:v>63.07</c:v>
                </c:pt>
                <c:pt idx="16">
                  <c:v>63.24</c:v>
                </c:pt>
                <c:pt idx="17">
                  <c:v>63.24</c:v>
                </c:pt>
                <c:pt idx="18">
                  <c:v>63.28</c:v>
                </c:pt>
                <c:pt idx="19">
                  <c:v>63.120000000000012</c:v>
                </c:pt>
                <c:pt idx="20">
                  <c:v>62.48</c:v>
                </c:pt>
                <c:pt idx="21">
                  <c:v>62.190000000000012</c:v>
                </c:pt>
                <c:pt idx="22">
                  <c:v>61.82</c:v>
                </c:pt>
                <c:pt idx="23">
                  <c:v>61.83</c:v>
                </c:pt>
                <c:pt idx="24">
                  <c:v>61.49</c:v>
                </c:pt>
                <c:pt idx="25">
                  <c:v>61.38</c:v>
                </c:pt>
                <c:pt idx="26">
                  <c:v>61.61</c:v>
                </c:pt>
                <c:pt idx="27">
                  <c:v>62.24</c:v>
                </c:pt>
                <c:pt idx="28">
                  <c:v>62.15</c:v>
                </c:pt>
                <c:pt idx="29">
                  <c:v>61.71</c:v>
                </c:pt>
                <c:pt idx="30">
                  <c:v>62.720000000000013</c:v>
                </c:pt>
                <c:pt idx="31">
                  <c:v>64.77</c:v>
                </c:pt>
                <c:pt idx="32">
                  <c:v>64.83</c:v>
                </c:pt>
                <c:pt idx="33">
                  <c:v>64.61</c:v>
                </c:pt>
                <c:pt idx="34">
                  <c:v>64.2</c:v>
                </c:pt>
                <c:pt idx="35">
                  <c:v>63.760000000000012</c:v>
                </c:pt>
                <c:pt idx="36">
                  <c:v>63.41</c:v>
                </c:pt>
                <c:pt idx="37">
                  <c:v>61.96</c:v>
                </c:pt>
                <c:pt idx="38">
                  <c:v>58.8</c:v>
                </c:pt>
                <c:pt idx="39">
                  <c:v>57.38</c:v>
                </c:pt>
                <c:pt idx="40">
                  <c:v>58.11</c:v>
                </c:pt>
                <c:pt idx="41">
                  <c:v>59.61</c:v>
                </c:pt>
                <c:pt idx="42">
                  <c:v>60.84</c:v>
                </c:pt>
                <c:pt idx="43">
                  <c:v>61.190000000000012</c:v>
                </c:pt>
                <c:pt idx="44">
                  <c:v>59.86</c:v>
                </c:pt>
                <c:pt idx="45">
                  <c:v>58.99</c:v>
                </c:pt>
                <c:pt idx="46">
                  <c:v>58.88</c:v>
                </c:pt>
                <c:pt idx="47">
                  <c:v>58.63</c:v>
                </c:pt>
                <c:pt idx="48">
                  <c:v>58.5</c:v>
                </c:pt>
                <c:pt idx="49">
                  <c:v>58.85</c:v>
                </c:pt>
                <c:pt idx="50">
                  <c:v>58.85</c:v>
                </c:pt>
                <c:pt idx="51">
                  <c:v>60.32</c:v>
                </c:pt>
                <c:pt idx="52">
                  <c:v>61.32</c:v>
                </c:pt>
                <c:pt idx="53">
                  <c:v>61.77</c:v>
                </c:pt>
                <c:pt idx="54">
                  <c:v>62.720000000000013</c:v>
                </c:pt>
                <c:pt idx="55">
                  <c:v>63</c:v>
                </c:pt>
              </c:numCache>
            </c:numRef>
          </c:yVal>
        </c:ser>
        <c:ser>
          <c:idx val="6"/>
          <c:order val="1"/>
          <c:tx>
            <c:strRef>
              <c:f>'LE-trends'!$Q$4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'LE-trends'!$Q$5:$Q$60</c:f>
              <c:numCache>
                <c:formatCode>0.00</c:formatCode>
                <c:ptCount val="56"/>
                <c:pt idx="0">
                  <c:v>66.104822795515517</c:v>
                </c:pt>
                <c:pt idx="1">
                  <c:v>66.13008547529445</c:v>
                </c:pt>
                <c:pt idx="2">
                  <c:v>66.186215720999868</c:v>
                </c:pt>
                <c:pt idx="3">
                  <c:v>67.136910867963849</c:v>
                </c:pt>
                <c:pt idx="4">
                  <c:v>67.203899209298427</c:v>
                </c:pt>
                <c:pt idx="5">
                  <c:v>67.308024755606752</c:v>
                </c:pt>
                <c:pt idx="6">
                  <c:v>67.535621033053658</c:v>
                </c:pt>
                <c:pt idx="7">
                  <c:v>67.374912133548548</c:v>
                </c:pt>
                <c:pt idx="8">
                  <c:v>67.375227474782051</c:v>
                </c:pt>
                <c:pt idx="9">
                  <c:v>68.022508862633117</c:v>
                </c:pt>
                <c:pt idx="10">
                  <c:v>67.995638226073055</c:v>
                </c:pt>
                <c:pt idx="11">
                  <c:v>68.150918274052543</c:v>
                </c:pt>
                <c:pt idx="12">
                  <c:v>68.417947275379518</c:v>
                </c:pt>
                <c:pt idx="13">
                  <c:v>68.211352110983157</c:v>
                </c:pt>
                <c:pt idx="14">
                  <c:v>68.040515915111527</c:v>
                </c:pt>
                <c:pt idx="15" formatCode="General">
                  <c:v>68.66</c:v>
                </c:pt>
                <c:pt idx="16" formatCode="General">
                  <c:v>68.77</c:v>
                </c:pt>
                <c:pt idx="17" formatCode="General">
                  <c:v>68.959999999999994</c:v>
                </c:pt>
                <c:pt idx="18" formatCode="General">
                  <c:v>69.06</c:v>
                </c:pt>
                <c:pt idx="19" formatCode="General">
                  <c:v>69.42</c:v>
                </c:pt>
                <c:pt idx="20" formatCode="General">
                  <c:v>69.38</c:v>
                </c:pt>
                <c:pt idx="21" formatCode="General">
                  <c:v>69.66</c:v>
                </c:pt>
                <c:pt idx="22" formatCode="General">
                  <c:v>70.14</c:v>
                </c:pt>
                <c:pt idx="23" formatCode="General">
                  <c:v>70.209999999999994</c:v>
                </c:pt>
                <c:pt idx="24" formatCode="General">
                  <c:v>70.569999999999993</c:v>
                </c:pt>
                <c:pt idx="25" formatCode="General">
                  <c:v>70.75</c:v>
                </c:pt>
                <c:pt idx="26" formatCode="General">
                  <c:v>71.05</c:v>
                </c:pt>
                <c:pt idx="27" formatCode="General">
                  <c:v>71.349999999999994</c:v>
                </c:pt>
                <c:pt idx="28" formatCode="General">
                  <c:v>71.38</c:v>
                </c:pt>
                <c:pt idx="29" formatCode="General">
                  <c:v>71.83</c:v>
                </c:pt>
                <c:pt idx="30" formatCode="General">
                  <c:v>71.910000000000025</c:v>
                </c:pt>
                <c:pt idx="31" formatCode="General">
                  <c:v>72.14</c:v>
                </c:pt>
                <c:pt idx="32" formatCode="General">
                  <c:v>72.569999999999993</c:v>
                </c:pt>
                <c:pt idx="33" formatCode="General">
                  <c:v>72.72</c:v>
                </c:pt>
                <c:pt idx="34" formatCode="General">
                  <c:v>72.910000000000025</c:v>
                </c:pt>
                <c:pt idx="35" formatCode="General">
                  <c:v>73.040000000000006</c:v>
                </c:pt>
                <c:pt idx="36" formatCode="General">
                  <c:v>73.149999999999991</c:v>
                </c:pt>
                <c:pt idx="37" formatCode="General">
                  <c:v>73.52</c:v>
                </c:pt>
                <c:pt idx="38" formatCode="General">
                  <c:v>73.61999999999999</c:v>
                </c:pt>
                <c:pt idx="39" formatCode="General">
                  <c:v>74.02</c:v>
                </c:pt>
                <c:pt idx="40" formatCode="General">
                  <c:v>74.13</c:v>
                </c:pt>
                <c:pt idx="41" formatCode="General">
                  <c:v>74.42</c:v>
                </c:pt>
                <c:pt idx="42" formatCode="General">
                  <c:v>74.84</c:v>
                </c:pt>
                <c:pt idx="43" formatCode="General">
                  <c:v>74.97</c:v>
                </c:pt>
                <c:pt idx="44" formatCode="General">
                  <c:v>75.19</c:v>
                </c:pt>
                <c:pt idx="45" formatCode="General">
                  <c:v>75.61</c:v>
                </c:pt>
                <c:pt idx="46" formatCode="General">
                  <c:v>75.92</c:v>
                </c:pt>
                <c:pt idx="47" formatCode="General">
                  <c:v>76.11999999999999</c:v>
                </c:pt>
                <c:pt idx="48" formatCode="General">
                  <c:v>76.23</c:v>
                </c:pt>
                <c:pt idx="49" formatCode="General">
                  <c:v>76.849999999999994</c:v>
                </c:pt>
                <c:pt idx="50" formatCode="General">
                  <c:v>77.099999999999994</c:v>
                </c:pt>
                <c:pt idx="51" formatCode="General">
                  <c:v>77.58</c:v>
                </c:pt>
                <c:pt idx="52" formatCode="General">
                  <c:v>77.739999999999995</c:v>
                </c:pt>
                <c:pt idx="53" formatCode="General">
                  <c:v>77.900000000000006</c:v>
                </c:pt>
                <c:pt idx="54" formatCode="General">
                  <c:v>77.97</c:v>
                </c:pt>
              </c:numCache>
            </c:numRef>
          </c:yVal>
        </c:ser>
        <c:axId val="96848896"/>
        <c:axId val="96867072"/>
      </c:scatterChart>
      <c:valAx>
        <c:axId val="96848896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867072"/>
        <c:crosses val="autoZero"/>
        <c:crossBetween val="midCat"/>
      </c:valAx>
      <c:valAx>
        <c:axId val="96867072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848896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5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800" dirty="0" smtClean="0"/>
              <a:t>Females</a:t>
            </a:r>
            <a:endParaRPr lang="en-US" sz="1800" dirty="0"/>
          </a:p>
        </c:rich>
      </c:tx>
      <c:layout>
        <c:manualLayout>
          <c:xMode val="edge"/>
          <c:yMode val="edge"/>
          <c:x val="0.11067193675889328"/>
          <c:y val="2.843606282716113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502E-2"/>
          <c:y val="2.6856281558985041E-2"/>
          <c:w val="0.86363636363636354"/>
          <c:h val="0.78831085281961644"/>
        </c:manualLayout>
      </c:layout>
      <c:scatterChart>
        <c:scatterStyle val="lineMarker"/>
        <c:ser>
          <c:idx val="4"/>
          <c:order val="0"/>
          <c:tx>
            <c:strRef>
              <c:f>'LE-trends'!$F$4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'LE-trends'!$F$5:$F$60</c:f>
              <c:numCache>
                <c:formatCode>General</c:formatCode>
                <c:ptCount val="56"/>
                <c:pt idx="4">
                  <c:v>71.14</c:v>
                </c:pt>
                <c:pt idx="5">
                  <c:v>72.31</c:v>
                </c:pt>
                <c:pt idx="6">
                  <c:v>72.63</c:v>
                </c:pt>
                <c:pt idx="7">
                  <c:v>72.27</c:v>
                </c:pt>
                <c:pt idx="8">
                  <c:v>72.78</c:v>
                </c:pt>
                <c:pt idx="9">
                  <c:v>73.58</c:v>
                </c:pt>
                <c:pt idx="10">
                  <c:v>73.33</c:v>
                </c:pt>
                <c:pt idx="11">
                  <c:v>73.55</c:v>
                </c:pt>
                <c:pt idx="12">
                  <c:v>73.430000000000007</c:v>
                </c:pt>
                <c:pt idx="13">
                  <c:v>73.56</c:v>
                </c:pt>
                <c:pt idx="14">
                  <c:v>73.290000000000006</c:v>
                </c:pt>
                <c:pt idx="15">
                  <c:v>73.440000000000026</c:v>
                </c:pt>
                <c:pt idx="16">
                  <c:v>73.77</c:v>
                </c:pt>
                <c:pt idx="17">
                  <c:v>73.61999999999999</c:v>
                </c:pt>
                <c:pt idx="18">
                  <c:v>73.56</c:v>
                </c:pt>
                <c:pt idx="19">
                  <c:v>73.77</c:v>
                </c:pt>
                <c:pt idx="20">
                  <c:v>73.23</c:v>
                </c:pt>
                <c:pt idx="21">
                  <c:v>73.040000000000006</c:v>
                </c:pt>
                <c:pt idx="22">
                  <c:v>73.19</c:v>
                </c:pt>
                <c:pt idx="23">
                  <c:v>73.23</c:v>
                </c:pt>
                <c:pt idx="24">
                  <c:v>73.02</c:v>
                </c:pt>
                <c:pt idx="25">
                  <c:v>72.959999999999994</c:v>
                </c:pt>
                <c:pt idx="26">
                  <c:v>73.179999999999978</c:v>
                </c:pt>
                <c:pt idx="27">
                  <c:v>73.64</c:v>
                </c:pt>
                <c:pt idx="28">
                  <c:v>73.410000000000025</c:v>
                </c:pt>
                <c:pt idx="29">
                  <c:v>72.959999999999994</c:v>
                </c:pt>
                <c:pt idx="30">
                  <c:v>73.23</c:v>
                </c:pt>
                <c:pt idx="31">
                  <c:v>74.22</c:v>
                </c:pt>
                <c:pt idx="32">
                  <c:v>74.260000000000005</c:v>
                </c:pt>
                <c:pt idx="33">
                  <c:v>74.25</c:v>
                </c:pt>
                <c:pt idx="34">
                  <c:v>74.5</c:v>
                </c:pt>
                <c:pt idx="35">
                  <c:v>74.319999999999993</c:v>
                </c:pt>
                <c:pt idx="36">
                  <c:v>74.23</c:v>
                </c:pt>
                <c:pt idx="37">
                  <c:v>73.709999999999994</c:v>
                </c:pt>
                <c:pt idx="38">
                  <c:v>71.849999999999994</c:v>
                </c:pt>
                <c:pt idx="39">
                  <c:v>71.069999999999993</c:v>
                </c:pt>
                <c:pt idx="40">
                  <c:v>71.599999999999994</c:v>
                </c:pt>
                <c:pt idx="41">
                  <c:v>72.410000000000025</c:v>
                </c:pt>
                <c:pt idx="42">
                  <c:v>72.849999999999994</c:v>
                </c:pt>
                <c:pt idx="43">
                  <c:v>73.11999999999999</c:v>
                </c:pt>
                <c:pt idx="44">
                  <c:v>72.42</c:v>
                </c:pt>
                <c:pt idx="45">
                  <c:v>72.25</c:v>
                </c:pt>
                <c:pt idx="46">
                  <c:v>72.16</c:v>
                </c:pt>
                <c:pt idx="47">
                  <c:v>71.89</c:v>
                </c:pt>
                <c:pt idx="48">
                  <c:v>71.83</c:v>
                </c:pt>
                <c:pt idx="49">
                  <c:v>72.3</c:v>
                </c:pt>
                <c:pt idx="50">
                  <c:v>72.400000000000006</c:v>
                </c:pt>
                <c:pt idx="51">
                  <c:v>73.23</c:v>
                </c:pt>
                <c:pt idx="52">
                  <c:v>73.89</c:v>
                </c:pt>
                <c:pt idx="53">
                  <c:v>74.16</c:v>
                </c:pt>
                <c:pt idx="54">
                  <c:v>74.679999999999978</c:v>
                </c:pt>
                <c:pt idx="55">
                  <c:v>75</c:v>
                </c:pt>
              </c:numCache>
            </c:numRef>
          </c:yVal>
        </c:ser>
        <c:ser>
          <c:idx val="6"/>
          <c:order val="1"/>
          <c:tx>
            <c:strRef>
              <c:f>'LE-trends'!$H$4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'LE-trends'!$H$5:$H$60</c:f>
              <c:numCache>
                <c:formatCode>0.00</c:formatCode>
                <c:ptCount val="56"/>
                <c:pt idx="0">
                  <c:v>71.020369708002292</c:v>
                </c:pt>
                <c:pt idx="1">
                  <c:v>71.179830260260914</c:v>
                </c:pt>
                <c:pt idx="2">
                  <c:v>71.385996278123088</c:v>
                </c:pt>
                <c:pt idx="3">
                  <c:v>72.270335992848885</c:v>
                </c:pt>
                <c:pt idx="4">
                  <c:v>72.451774627019077</c:v>
                </c:pt>
                <c:pt idx="5">
                  <c:v>72.705500185199014</c:v>
                </c:pt>
                <c:pt idx="6">
                  <c:v>73.057693741872569</c:v>
                </c:pt>
                <c:pt idx="7">
                  <c:v>73.030874954143471</c:v>
                </c:pt>
                <c:pt idx="8">
                  <c:v>73.124205563440583</c:v>
                </c:pt>
                <c:pt idx="9">
                  <c:v>73.91063516749513</c:v>
                </c:pt>
                <c:pt idx="10">
                  <c:v>73.93073656377544</c:v>
                </c:pt>
                <c:pt idx="11">
                  <c:v>74.187096720718969</c:v>
                </c:pt>
                <c:pt idx="12">
                  <c:v>74.597075467326832</c:v>
                </c:pt>
                <c:pt idx="13">
                  <c:v>74.311217362781179</c:v>
                </c:pt>
                <c:pt idx="14">
                  <c:v>74.317083591303231</c:v>
                </c:pt>
                <c:pt idx="15" formatCode="General">
                  <c:v>74.900000000000006</c:v>
                </c:pt>
                <c:pt idx="16" formatCode="General">
                  <c:v>75.11</c:v>
                </c:pt>
                <c:pt idx="17" formatCode="General">
                  <c:v>75.36</c:v>
                </c:pt>
                <c:pt idx="18" formatCode="General">
                  <c:v>75.47</c:v>
                </c:pt>
                <c:pt idx="19" formatCode="General">
                  <c:v>75.88</c:v>
                </c:pt>
                <c:pt idx="20" formatCode="General">
                  <c:v>75.92</c:v>
                </c:pt>
                <c:pt idx="21" formatCode="General">
                  <c:v>76.23</c:v>
                </c:pt>
                <c:pt idx="22" formatCode="General">
                  <c:v>76.819999999999993</c:v>
                </c:pt>
                <c:pt idx="23" formatCode="General">
                  <c:v>76.930000000000007</c:v>
                </c:pt>
                <c:pt idx="24" formatCode="General">
                  <c:v>77.349999999999994</c:v>
                </c:pt>
                <c:pt idx="25" formatCode="General">
                  <c:v>77.5</c:v>
                </c:pt>
                <c:pt idx="26" formatCode="General">
                  <c:v>77.77</c:v>
                </c:pt>
                <c:pt idx="27" formatCode="General">
                  <c:v>78.05</c:v>
                </c:pt>
                <c:pt idx="28" formatCode="General">
                  <c:v>78.05</c:v>
                </c:pt>
                <c:pt idx="29" formatCode="General">
                  <c:v>78.599999999999994</c:v>
                </c:pt>
                <c:pt idx="30" formatCode="General">
                  <c:v>78.61</c:v>
                </c:pt>
                <c:pt idx="31" formatCode="General">
                  <c:v>78.819999999999993</c:v>
                </c:pt>
                <c:pt idx="32" formatCode="General">
                  <c:v>79.31</c:v>
                </c:pt>
                <c:pt idx="33" formatCode="General">
                  <c:v>79.45</c:v>
                </c:pt>
                <c:pt idx="34" formatCode="General">
                  <c:v>79.63</c:v>
                </c:pt>
                <c:pt idx="35" formatCode="General">
                  <c:v>79.790000000000006</c:v>
                </c:pt>
                <c:pt idx="36" formatCode="General">
                  <c:v>79.940000000000026</c:v>
                </c:pt>
                <c:pt idx="37" formatCode="General">
                  <c:v>80.3</c:v>
                </c:pt>
                <c:pt idx="38" formatCode="General">
                  <c:v>80.27</c:v>
                </c:pt>
                <c:pt idx="39" formatCode="General">
                  <c:v>80.679999999999978</c:v>
                </c:pt>
                <c:pt idx="40" formatCode="General">
                  <c:v>80.78</c:v>
                </c:pt>
                <c:pt idx="41" formatCode="General">
                  <c:v>80.959999999999994</c:v>
                </c:pt>
                <c:pt idx="42" formatCode="General">
                  <c:v>81.23</c:v>
                </c:pt>
                <c:pt idx="43" formatCode="General">
                  <c:v>81.260000000000005</c:v>
                </c:pt>
                <c:pt idx="44" formatCode="General">
                  <c:v>81.39</c:v>
                </c:pt>
                <c:pt idx="45" formatCode="General">
                  <c:v>81.77</c:v>
                </c:pt>
                <c:pt idx="46" formatCode="General">
                  <c:v>81.990000000000023</c:v>
                </c:pt>
                <c:pt idx="47" formatCode="General">
                  <c:v>82.03</c:v>
                </c:pt>
                <c:pt idx="48" formatCode="General">
                  <c:v>81.93</c:v>
                </c:pt>
                <c:pt idx="49" formatCode="General">
                  <c:v>82.56</c:v>
                </c:pt>
                <c:pt idx="50" formatCode="General">
                  <c:v>82.72</c:v>
                </c:pt>
                <c:pt idx="51" formatCode="General">
                  <c:v>83.2</c:v>
                </c:pt>
                <c:pt idx="52" formatCode="General">
                  <c:v>83.31</c:v>
                </c:pt>
                <c:pt idx="53" formatCode="General">
                  <c:v>83.35</c:v>
                </c:pt>
                <c:pt idx="54" formatCode="General">
                  <c:v>83.47</c:v>
                </c:pt>
              </c:numCache>
            </c:numRef>
          </c:yVal>
        </c:ser>
        <c:axId val="83530880"/>
        <c:axId val="83532416"/>
      </c:scatterChart>
      <c:valAx>
        <c:axId val="83530880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532416"/>
        <c:crosses val="autoZero"/>
        <c:crossBetween val="midCat"/>
      </c:valAx>
      <c:valAx>
        <c:axId val="83532416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530880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4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2349397590361502"/>
          <c:y val="6.1728395061728392E-2"/>
          <c:w val="0.8493975903614458"/>
          <c:h val="0.8172839506172839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ln w="38323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Sheet1!$A$2:$A$64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Sheet1!$B$2:$B$63</c:f>
              <c:numCache>
                <c:formatCode>General</c:formatCode>
                <c:ptCount val="62"/>
                <c:pt idx="0">
                  <c:v>70.92</c:v>
                </c:pt>
                <c:pt idx="1">
                  <c:v>70.679999999999978</c:v>
                </c:pt>
                <c:pt idx="2">
                  <c:v>72.11</c:v>
                </c:pt>
                <c:pt idx="3">
                  <c:v>72.36</c:v>
                </c:pt>
                <c:pt idx="4">
                  <c:v>72.8</c:v>
                </c:pt>
                <c:pt idx="5">
                  <c:v>72.78</c:v>
                </c:pt>
                <c:pt idx="6">
                  <c:v>73.099999999999994</c:v>
                </c:pt>
                <c:pt idx="7">
                  <c:v>73.319999999999993</c:v>
                </c:pt>
                <c:pt idx="8">
                  <c:v>73.489999999999995</c:v>
                </c:pt>
                <c:pt idx="9">
                  <c:v>73.59</c:v>
                </c:pt>
                <c:pt idx="10">
                  <c:v>73.89</c:v>
                </c:pt>
                <c:pt idx="11">
                  <c:v>73.649999999999991</c:v>
                </c:pt>
                <c:pt idx="12">
                  <c:v>73.78</c:v>
                </c:pt>
                <c:pt idx="13">
                  <c:v>73.72</c:v>
                </c:pt>
                <c:pt idx="14">
                  <c:v>74.569999999999993</c:v>
                </c:pt>
                <c:pt idx="15">
                  <c:v>74.58</c:v>
                </c:pt>
                <c:pt idx="16">
                  <c:v>74.5</c:v>
                </c:pt>
                <c:pt idx="17">
                  <c:v>75.08</c:v>
                </c:pt>
                <c:pt idx="18">
                  <c:v>74.72</c:v>
                </c:pt>
                <c:pt idx="19">
                  <c:v>74.78</c:v>
                </c:pt>
                <c:pt idx="20">
                  <c:v>75</c:v>
                </c:pt>
                <c:pt idx="21">
                  <c:v>75.319999999999993</c:v>
                </c:pt>
                <c:pt idx="22">
                  <c:v>75.069999999999993</c:v>
                </c:pt>
                <c:pt idx="23">
                  <c:v>75.28</c:v>
                </c:pt>
                <c:pt idx="24">
                  <c:v>75.45</c:v>
                </c:pt>
                <c:pt idx="25">
                  <c:v>75.709999999999994</c:v>
                </c:pt>
                <c:pt idx="26">
                  <c:v>75.679999999999978</c:v>
                </c:pt>
                <c:pt idx="27">
                  <c:v>76.14</c:v>
                </c:pt>
                <c:pt idx="28">
                  <c:v>76.08</c:v>
                </c:pt>
                <c:pt idx="29">
                  <c:v>76.179999999999978</c:v>
                </c:pt>
                <c:pt idx="30">
                  <c:v>76.569999999999993</c:v>
                </c:pt>
                <c:pt idx="31">
                  <c:v>76.88</c:v>
                </c:pt>
                <c:pt idx="32">
                  <c:v>76.95</c:v>
                </c:pt>
                <c:pt idx="33">
                  <c:v>77.209999999999994</c:v>
                </c:pt>
                <c:pt idx="34">
                  <c:v>77.56</c:v>
                </c:pt>
                <c:pt idx="35">
                  <c:v>77.349999999999994</c:v>
                </c:pt>
                <c:pt idx="36">
                  <c:v>77.669999999999987</c:v>
                </c:pt>
                <c:pt idx="37">
                  <c:v>77.959999999999994</c:v>
                </c:pt>
                <c:pt idx="38">
                  <c:v>78.06</c:v>
                </c:pt>
                <c:pt idx="39">
                  <c:v>78.09</c:v>
                </c:pt>
                <c:pt idx="40">
                  <c:v>78.5</c:v>
                </c:pt>
                <c:pt idx="41">
                  <c:v>78.61</c:v>
                </c:pt>
                <c:pt idx="42">
                  <c:v>78.959999999999994</c:v>
                </c:pt>
                <c:pt idx="43">
                  <c:v>78.77</c:v>
                </c:pt>
                <c:pt idx="44">
                  <c:v>79.31</c:v>
                </c:pt>
                <c:pt idx="45">
                  <c:v>79.19</c:v>
                </c:pt>
                <c:pt idx="46">
                  <c:v>79.410000000000025</c:v>
                </c:pt>
                <c:pt idx="47">
                  <c:v>79.58</c:v>
                </c:pt>
                <c:pt idx="48">
                  <c:v>79.72</c:v>
                </c:pt>
                <c:pt idx="49">
                  <c:v>79.77</c:v>
                </c:pt>
                <c:pt idx="50">
                  <c:v>80.2</c:v>
                </c:pt>
                <c:pt idx="51">
                  <c:v>80.430000000000007</c:v>
                </c:pt>
                <c:pt idx="52">
                  <c:v>80.53</c:v>
                </c:pt>
                <c:pt idx="53">
                  <c:v>80.510000000000005</c:v>
                </c:pt>
                <c:pt idx="54">
                  <c:v>81.08</c:v>
                </c:pt>
                <c:pt idx="55">
                  <c:v>81.209999999999994</c:v>
                </c:pt>
                <c:pt idx="56">
                  <c:v>81.5</c:v>
                </c:pt>
                <c:pt idx="57">
                  <c:v>81.64</c:v>
                </c:pt>
                <c:pt idx="58">
                  <c:v>81.69</c:v>
                </c:pt>
                <c:pt idx="59">
                  <c:v>82.22</c:v>
                </c:pt>
                <c:pt idx="60">
                  <c:v>82.35</c:v>
                </c:pt>
                <c:pt idx="61">
                  <c:v>82.73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Sweden</c:v>
                </c:pt>
              </c:strCache>
            </c:strRef>
          </c:tx>
          <c:spPr>
            <a:ln w="38323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Sheet1!$A$2:$A$64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Sheet1!$C$2:$C$63</c:f>
              <c:numCache>
                <c:formatCode>General</c:formatCode>
                <c:ptCount val="62"/>
                <c:pt idx="0">
                  <c:v>72.440000000000026</c:v>
                </c:pt>
                <c:pt idx="1">
                  <c:v>72.7</c:v>
                </c:pt>
                <c:pt idx="2">
                  <c:v>73.290000000000006</c:v>
                </c:pt>
                <c:pt idx="3">
                  <c:v>73.39</c:v>
                </c:pt>
                <c:pt idx="4">
                  <c:v>73.86</c:v>
                </c:pt>
                <c:pt idx="5">
                  <c:v>74.14</c:v>
                </c:pt>
                <c:pt idx="6">
                  <c:v>74.39</c:v>
                </c:pt>
                <c:pt idx="7">
                  <c:v>74.260000000000005</c:v>
                </c:pt>
                <c:pt idx="8">
                  <c:v>74.78</c:v>
                </c:pt>
                <c:pt idx="9">
                  <c:v>75.19</c:v>
                </c:pt>
                <c:pt idx="10">
                  <c:v>74.86999999999999</c:v>
                </c:pt>
                <c:pt idx="11">
                  <c:v>75.38</c:v>
                </c:pt>
                <c:pt idx="12">
                  <c:v>75.410000000000025</c:v>
                </c:pt>
                <c:pt idx="13">
                  <c:v>75.61999999999999</c:v>
                </c:pt>
                <c:pt idx="14">
                  <c:v>75.88</c:v>
                </c:pt>
                <c:pt idx="15">
                  <c:v>76.08</c:v>
                </c:pt>
                <c:pt idx="16">
                  <c:v>76.47</c:v>
                </c:pt>
                <c:pt idx="17">
                  <c:v>76.540000000000006</c:v>
                </c:pt>
                <c:pt idx="18">
                  <c:v>76.400000000000006</c:v>
                </c:pt>
                <c:pt idx="19">
                  <c:v>76.64</c:v>
                </c:pt>
                <c:pt idx="20">
                  <c:v>77.22</c:v>
                </c:pt>
                <c:pt idx="21">
                  <c:v>77.38</c:v>
                </c:pt>
                <c:pt idx="22">
                  <c:v>77.53</c:v>
                </c:pt>
                <c:pt idx="23">
                  <c:v>77.709999999999994</c:v>
                </c:pt>
                <c:pt idx="24">
                  <c:v>77.900000000000006</c:v>
                </c:pt>
                <c:pt idx="25">
                  <c:v>77.940000000000026</c:v>
                </c:pt>
                <c:pt idx="26">
                  <c:v>77.959999999999994</c:v>
                </c:pt>
                <c:pt idx="27">
                  <c:v>78.569999999999993</c:v>
                </c:pt>
                <c:pt idx="28">
                  <c:v>78.69</c:v>
                </c:pt>
                <c:pt idx="29">
                  <c:v>78.72</c:v>
                </c:pt>
                <c:pt idx="30">
                  <c:v>78.849999999999994</c:v>
                </c:pt>
                <c:pt idx="31">
                  <c:v>79.14</c:v>
                </c:pt>
                <c:pt idx="32">
                  <c:v>79.39</c:v>
                </c:pt>
                <c:pt idx="33">
                  <c:v>79.64</c:v>
                </c:pt>
                <c:pt idx="34">
                  <c:v>79.930000000000007</c:v>
                </c:pt>
                <c:pt idx="35">
                  <c:v>79.69</c:v>
                </c:pt>
                <c:pt idx="36">
                  <c:v>80.02</c:v>
                </c:pt>
                <c:pt idx="37">
                  <c:v>80.14</c:v>
                </c:pt>
                <c:pt idx="38">
                  <c:v>79.930000000000007</c:v>
                </c:pt>
                <c:pt idx="39">
                  <c:v>80.56</c:v>
                </c:pt>
                <c:pt idx="40">
                  <c:v>80.39</c:v>
                </c:pt>
                <c:pt idx="41">
                  <c:v>80.540000000000006</c:v>
                </c:pt>
                <c:pt idx="42">
                  <c:v>80.78</c:v>
                </c:pt>
                <c:pt idx="43">
                  <c:v>80.77</c:v>
                </c:pt>
                <c:pt idx="44">
                  <c:v>81.38</c:v>
                </c:pt>
                <c:pt idx="45">
                  <c:v>81.440000000000026</c:v>
                </c:pt>
                <c:pt idx="46">
                  <c:v>81.52</c:v>
                </c:pt>
                <c:pt idx="47">
                  <c:v>81.8</c:v>
                </c:pt>
                <c:pt idx="48">
                  <c:v>81.910000000000025</c:v>
                </c:pt>
                <c:pt idx="49">
                  <c:v>81.89</c:v>
                </c:pt>
                <c:pt idx="50">
                  <c:v>82.02</c:v>
                </c:pt>
                <c:pt idx="51">
                  <c:v>82.05</c:v>
                </c:pt>
                <c:pt idx="52">
                  <c:v>82.08</c:v>
                </c:pt>
                <c:pt idx="53">
                  <c:v>82.410000000000025</c:v>
                </c:pt>
                <c:pt idx="54">
                  <c:v>82.66</c:v>
                </c:pt>
                <c:pt idx="55">
                  <c:v>82.75</c:v>
                </c:pt>
                <c:pt idx="56">
                  <c:v>82.9</c:v>
                </c:pt>
                <c:pt idx="57">
                  <c:v>82.95</c:v>
                </c:pt>
                <c:pt idx="58">
                  <c:v>83.11999999999999</c:v>
                </c:pt>
                <c:pt idx="59">
                  <c:v>83.33</c:v>
                </c:pt>
                <c:pt idx="60">
                  <c:v>83.47</c:v>
                </c:pt>
                <c:pt idx="61">
                  <c:v>83.669999999999987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Japan</c:v>
                </c:pt>
              </c:strCache>
            </c:strRef>
          </c:tx>
          <c:spPr>
            <a:ln w="38323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Sheet1!$A$2:$A$64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Sheet1!$E$2:$E$64</c:f>
              <c:numCache>
                <c:formatCode>General</c:formatCode>
                <c:ptCount val="63"/>
                <c:pt idx="0">
                  <c:v>60.91</c:v>
                </c:pt>
                <c:pt idx="1">
                  <c:v>62.58</c:v>
                </c:pt>
                <c:pt idx="2">
                  <c:v>64.679999999999978</c:v>
                </c:pt>
                <c:pt idx="3">
                  <c:v>65.09</c:v>
                </c:pt>
                <c:pt idx="4">
                  <c:v>66.599999999999994</c:v>
                </c:pt>
                <c:pt idx="5">
                  <c:v>67.78</c:v>
                </c:pt>
                <c:pt idx="6">
                  <c:v>67.679999999999978</c:v>
                </c:pt>
                <c:pt idx="7">
                  <c:v>67.63</c:v>
                </c:pt>
                <c:pt idx="8">
                  <c:v>69.33</c:v>
                </c:pt>
                <c:pt idx="9">
                  <c:v>69.77</c:v>
                </c:pt>
                <c:pt idx="10">
                  <c:v>70.149999999999991</c:v>
                </c:pt>
                <c:pt idx="11">
                  <c:v>70.84</c:v>
                </c:pt>
                <c:pt idx="12">
                  <c:v>71.13</c:v>
                </c:pt>
                <c:pt idx="13">
                  <c:v>72.28</c:v>
                </c:pt>
                <c:pt idx="14">
                  <c:v>72.77</c:v>
                </c:pt>
                <c:pt idx="15">
                  <c:v>72.84</c:v>
                </c:pt>
                <c:pt idx="16">
                  <c:v>73.66</c:v>
                </c:pt>
                <c:pt idx="17">
                  <c:v>73.95</c:v>
                </c:pt>
                <c:pt idx="18">
                  <c:v>74.290000000000006</c:v>
                </c:pt>
                <c:pt idx="19">
                  <c:v>74.61999999999999</c:v>
                </c:pt>
                <c:pt idx="20">
                  <c:v>74.669999999999987</c:v>
                </c:pt>
                <c:pt idx="21">
                  <c:v>75.48</c:v>
                </c:pt>
                <c:pt idx="22">
                  <c:v>75.930000000000007</c:v>
                </c:pt>
                <c:pt idx="23">
                  <c:v>76.010000000000005</c:v>
                </c:pt>
                <c:pt idx="24">
                  <c:v>76.36</c:v>
                </c:pt>
                <c:pt idx="25">
                  <c:v>76.86</c:v>
                </c:pt>
                <c:pt idx="26">
                  <c:v>77.28</c:v>
                </c:pt>
                <c:pt idx="27">
                  <c:v>77.849999999999994</c:v>
                </c:pt>
                <c:pt idx="28">
                  <c:v>78.209999999999994</c:v>
                </c:pt>
                <c:pt idx="29">
                  <c:v>78.75</c:v>
                </c:pt>
                <c:pt idx="30">
                  <c:v>78.75</c:v>
                </c:pt>
                <c:pt idx="31">
                  <c:v>79.149999999999991</c:v>
                </c:pt>
                <c:pt idx="32">
                  <c:v>79.709999999999994</c:v>
                </c:pt>
                <c:pt idx="33">
                  <c:v>79.81</c:v>
                </c:pt>
                <c:pt idx="34">
                  <c:v>80.25</c:v>
                </c:pt>
                <c:pt idx="35">
                  <c:v>80.53</c:v>
                </c:pt>
                <c:pt idx="36">
                  <c:v>80.959999999999994</c:v>
                </c:pt>
                <c:pt idx="37">
                  <c:v>81.410000000000025</c:v>
                </c:pt>
                <c:pt idx="38">
                  <c:v>81.31</c:v>
                </c:pt>
                <c:pt idx="39">
                  <c:v>81.78</c:v>
                </c:pt>
                <c:pt idx="40">
                  <c:v>81.849999999999994</c:v>
                </c:pt>
                <c:pt idx="41">
                  <c:v>82.16</c:v>
                </c:pt>
                <c:pt idx="42">
                  <c:v>82.28</c:v>
                </c:pt>
                <c:pt idx="43">
                  <c:v>82.43</c:v>
                </c:pt>
                <c:pt idx="44">
                  <c:v>82.89</c:v>
                </c:pt>
                <c:pt idx="45">
                  <c:v>82.77</c:v>
                </c:pt>
                <c:pt idx="46">
                  <c:v>83.490000000000023</c:v>
                </c:pt>
                <c:pt idx="47">
                  <c:v>83.73</c:v>
                </c:pt>
                <c:pt idx="48">
                  <c:v>83.92</c:v>
                </c:pt>
                <c:pt idx="49">
                  <c:v>83.92</c:v>
                </c:pt>
                <c:pt idx="50">
                  <c:v>84.54</c:v>
                </c:pt>
                <c:pt idx="51">
                  <c:v>84.86999999999999</c:v>
                </c:pt>
                <c:pt idx="52">
                  <c:v>85.169999999999987</c:v>
                </c:pt>
                <c:pt idx="53">
                  <c:v>85.27</c:v>
                </c:pt>
                <c:pt idx="54">
                  <c:v>85.52</c:v>
                </c:pt>
                <c:pt idx="55">
                  <c:v>85.45</c:v>
                </c:pt>
                <c:pt idx="56">
                  <c:v>85.740000000000023</c:v>
                </c:pt>
                <c:pt idx="57">
                  <c:v>85.93</c:v>
                </c:pt>
                <c:pt idx="58">
                  <c:v>86</c:v>
                </c:pt>
                <c:pt idx="59">
                  <c:v>86.39</c:v>
                </c:pt>
                <c:pt idx="60">
                  <c:v>86.3</c:v>
                </c:pt>
                <c:pt idx="61">
                  <c:v>85.92</c:v>
                </c:pt>
                <c:pt idx="62">
                  <c:v>86.43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Russia</c:v>
                </c:pt>
              </c:strCache>
            </c:strRef>
          </c:tx>
          <c:spPr>
            <a:ln w="38323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Sheet1!$A$2:$A$64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Sheet1!$F$2:$F$62</c:f>
              <c:numCache>
                <c:formatCode>General</c:formatCode>
                <c:ptCount val="61"/>
                <c:pt idx="9">
                  <c:v>71.14</c:v>
                </c:pt>
                <c:pt idx="10">
                  <c:v>72.31</c:v>
                </c:pt>
                <c:pt idx="11">
                  <c:v>72.63</c:v>
                </c:pt>
                <c:pt idx="12">
                  <c:v>72.27</c:v>
                </c:pt>
                <c:pt idx="13">
                  <c:v>72.78</c:v>
                </c:pt>
                <c:pt idx="14">
                  <c:v>73.58</c:v>
                </c:pt>
                <c:pt idx="15">
                  <c:v>73.33</c:v>
                </c:pt>
                <c:pt idx="16">
                  <c:v>73.55</c:v>
                </c:pt>
                <c:pt idx="17">
                  <c:v>73.430000000000007</c:v>
                </c:pt>
                <c:pt idx="18">
                  <c:v>73.56</c:v>
                </c:pt>
                <c:pt idx="19">
                  <c:v>73.290000000000006</c:v>
                </c:pt>
                <c:pt idx="20">
                  <c:v>73.440000000000026</c:v>
                </c:pt>
                <c:pt idx="21">
                  <c:v>73.77</c:v>
                </c:pt>
                <c:pt idx="22">
                  <c:v>73.61999999999999</c:v>
                </c:pt>
                <c:pt idx="23">
                  <c:v>73.56</c:v>
                </c:pt>
                <c:pt idx="24">
                  <c:v>73.77</c:v>
                </c:pt>
                <c:pt idx="25">
                  <c:v>73.23</c:v>
                </c:pt>
                <c:pt idx="26">
                  <c:v>73.040000000000006</c:v>
                </c:pt>
                <c:pt idx="27">
                  <c:v>73.19</c:v>
                </c:pt>
                <c:pt idx="28">
                  <c:v>73.23</c:v>
                </c:pt>
                <c:pt idx="29">
                  <c:v>73.02</c:v>
                </c:pt>
                <c:pt idx="30">
                  <c:v>72.959999999999994</c:v>
                </c:pt>
                <c:pt idx="31">
                  <c:v>73.179999999999978</c:v>
                </c:pt>
                <c:pt idx="32">
                  <c:v>73.64</c:v>
                </c:pt>
                <c:pt idx="33">
                  <c:v>73.410000000000025</c:v>
                </c:pt>
                <c:pt idx="34">
                  <c:v>72.959999999999994</c:v>
                </c:pt>
                <c:pt idx="35">
                  <c:v>73.23</c:v>
                </c:pt>
                <c:pt idx="36">
                  <c:v>74.22</c:v>
                </c:pt>
                <c:pt idx="37">
                  <c:v>74.260000000000005</c:v>
                </c:pt>
                <c:pt idx="38">
                  <c:v>74.25</c:v>
                </c:pt>
                <c:pt idx="39">
                  <c:v>74.5</c:v>
                </c:pt>
                <c:pt idx="40">
                  <c:v>74.319999999999993</c:v>
                </c:pt>
                <c:pt idx="41">
                  <c:v>74.23</c:v>
                </c:pt>
                <c:pt idx="42">
                  <c:v>73.709999999999994</c:v>
                </c:pt>
                <c:pt idx="43">
                  <c:v>71.849999999999994</c:v>
                </c:pt>
                <c:pt idx="44">
                  <c:v>71.069999999999993</c:v>
                </c:pt>
                <c:pt idx="45">
                  <c:v>71.599999999999994</c:v>
                </c:pt>
                <c:pt idx="46">
                  <c:v>72.410000000000025</c:v>
                </c:pt>
                <c:pt idx="47">
                  <c:v>72.849999999999994</c:v>
                </c:pt>
                <c:pt idx="48">
                  <c:v>73.11999999999999</c:v>
                </c:pt>
                <c:pt idx="49">
                  <c:v>72.42</c:v>
                </c:pt>
                <c:pt idx="50">
                  <c:v>72.25</c:v>
                </c:pt>
                <c:pt idx="51">
                  <c:v>72.16</c:v>
                </c:pt>
                <c:pt idx="52">
                  <c:v>71.89</c:v>
                </c:pt>
                <c:pt idx="53">
                  <c:v>71.84</c:v>
                </c:pt>
                <c:pt idx="54">
                  <c:v>72.31</c:v>
                </c:pt>
                <c:pt idx="55">
                  <c:v>72.410000000000025</c:v>
                </c:pt>
                <c:pt idx="56">
                  <c:v>73.239999999999995</c:v>
                </c:pt>
                <c:pt idx="57">
                  <c:v>73.900000000000006</c:v>
                </c:pt>
                <c:pt idx="58">
                  <c:v>74.179999999999978</c:v>
                </c:pt>
                <c:pt idx="59">
                  <c:v>74.7</c:v>
                </c:pt>
                <c:pt idx="60">
                  <c:v>74.790000000000006</c:v>
                </c:pt>
              </c:numCache>
            </c:numRef>
          </c:val>
        </c:ser>
        <c:marker val="1"/>
        <c:axId val="66353408"/>
        <c:axId val="66363392"/>
      </c:lineChart>
      <c:catAx>
        <c:axId val="66353408"/>
        <c:scaling>
          <c:orientation val="minMax"/>
        </c:scaling>
        <c:axPos val="b"/>
        <c:numFmt formatCode="General" sourceLinked="1"/>
        <c:tickLblPos val="nextTo"/>
        <c:spPr>
          <a:ln w="3194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363392"/>
        <c:crosses val="autoZero"/>
        <c:auto val="1"/>
        <c:lblAlgn val="ctr"/>
        <c:lblOffset val="100"/>
        <c:tickLblSkip val="5"/>
        <c:tickMarkSkip val="5"/>
      </c:catAx>
      <c:valAx>
        <c:axId val="66363392"/>
        <c:scaling>
          <c:orientation val="minMax"/>
          <c:min val="55"/>
        </c:scaling>
        <c:axPos val="l"/>
        <c:majorGridlines>
          <c:spPr>
            <a:ln w="319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353408"/>
        <c:crosses val="autoZero"/>
        <c:crossBetween val="between"/>
        <c:majorUnit val="5"/>
      </c:valAx>
      <c:spPr>
        <a:noFill/>
        <a:ln w="12774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75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Males</a:t>
            </a:r>
            <a:endParaRPr lang="en-US" sz="1800" dirty="0"/>
          </a:p>
        </c:rich>
      </c:tx>
      <c:layout>
        <c:manualLayout>
          <c:xMode val="edge"/>
          <c:yMode val="edge"/>
          <c:x val="0.11857707509881421"/>
          <c:y val="2.6898734177215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488E-2"/>
          <c:y val="2.6898734177215201E-2"/>
          <c:w val="0.86363636363636354"/>
          <c:h val="0.78797468354431344"/>
        </c:manualLayout>
      </c:layout>
      <c:scatterChart>
        <c:scatterStyle val="lineMarker"/>
        <c:ser>
          <c:idx val="4"/>
          <c:order val="0"/>
          <c:tx>
            <c:strRef>
              <c:f>'LE-trends'!$O$4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'LE-trends'!$O$5:$O$60</c:f>
              <c:numCache>
                <c:formatCode>General</c:formatCode>
                <c:ptCount val="56"/>
                <c:pt idx="4">
                  <c:v>62.84</c:v>
                </c:pt>
                <c:pt idx="5">
                  <c:v>63.67</c:v>
                </c:pt>
                <c:pt idx="6">
                  <c:v>63.91</c:v>
                </c:pt>
                <c:pt idx="7">
                  <c:v>63.67</c:v>
                </c:pt>
                <c:pt idx="8">
                  <c:v>64.11999999999999</c:v>
                </c:pt>
                <c:pt idx="9">
                  <c:v>64.89</c:v>
                </c:pt>
                <c:pt idx="10">
                  <c:v>64.36999999999999</c:v>
                </c:pt>
                <c:pt idx="11">
                  <c:v>64.290000000000006</c:v>
                </c:pt>
                <c:pt idx="12">
                  <c:v>64.02</c:v>
                </c:pt>
                <c:pt idx="13">
                  <c:v>63.730000000000011</c:v>
                </c:pt>
                <c:pt idx="14">
                  <c:v>63.07</c:v>
                </c:pt>
                <c:pt idx="15">
                  <c:v>63.07</c:v>
                </c:pt>
                <c:pt idx="16">
                  <c:v>63.24</c:v>
                </c:pt>
                <c:pt idx="17">
                  <c:v>63.24</c:v>
                </c:pt>
                <c:pt idx="18">
                  <c:v>63.28</c:v>
                </c:pt>
                <c:pt idx="19">
                  <c:v>63.120000000000012</c:v>
                </c:pt>
                <c:pt idx="20">
                  <c:v>62.48</c:v>
                </c:pt>
                <c:pt idx="21">
                  <c:v>62.190000000000012</c:v>
                </c:pt>
                <c:pt idx="22">
                  <c:v>61.82</c:v>
                </c:pt>
                <c:pt idx="23">
                  <c:v>61.83</c:v>
                </c:pt>
                <c:pt idx="24">
                  <c:v>61.49</c:v>
                </c:pt>
                <c:pt idx="25">
                  <c:v>61.38</c:v>
                </c:pt>
                <c:pt idx="26">
                  <c:v>61.61</c:v>
                </c:pt>
                <c:pt idx="27">
                  <c:v>62.24</c:v>
                </c:pt>
                <c:pt idx="28">
                  <c:v>62.15</c:v>
                </c:pt>
                <c:pt idx="29">
                  <c:v>61.71</c:v>
                </c:pt>
                <c:pt idx="30">
                  <c:v>62.720000000000013</c:v>
                </c:pt>
                <c:pt idx="31">
                  <c:v>64.77</c:v>
                </c:pt>
                <c:pt idx="32">
                  <c:v>64.83</c:v>
                </c:pt>
                <c:pt idx="33">
                  <c:v>64.61</c:v>
                </c:pt>
                <c:pt idx="34">
                  <c:v>64.2</c:v>
                </c:pt>
                <c:pt idx="35">
                  <c:v>63.760000000000012</c:v>
                </c:pt>
                <c:pt idx="36">
                  <c:v>63.41</c:v>
                </c:pt>
                <c:pt idx="37">
                  <c:v>61.96</c:v>
                </c:pt>
                <c:pt idx="38">
                  <c:v>58.8</c:v>
                </c:pt>
                <c:pt idx="39">
                  <c:v>57.38</c:v>
                </c:pt>
                <c:pt idx="40">
                  <c:v>58.11</c:v>
                </c:pt>
                <c:pt idx="41">
                  <c:v>59.61</c:v>
                </c:pt>
                <c:pt idx="42">
                  <c:v>60.84</c:v>
                </c:pt>
                <c:pt idx="43">
                  <c:v>61.190000000000012</c:v>
                </c:pt>
                <c:pt idx="44">
                  <c:v>59.86</c:v>
                </c:pt>
                <c:pt idx="45">
                  <c:v>58.99</c:v>
                </c:pt>
                <c:pt idx="46">
                  <c:v>58.88</c:v>
                </c:pt>
                <c:pt idx="47">
                  <c:v>58.63</c:v>
                </c:pt>
                <c:pt idx="48">
                  <c:v>58.5</c:v>
                </c:pt>
                <c:pt idx="49">
                  <c:v>58.85</c:v>
                </c:pt>
                <c:pt idx="50">
                  <c:v>58.85</c:v>
                </c:pt>
                <c:pt idx="51">
                  <c:v>60.32</c:v>
                </c:pt>
                <c:pt idx="52">
                  <c:v>61.32</c:v>
                </c:pt>
                <c:pt idx="53">
                  <c:v>61.77</c:v>
                </c:pt>
                <c:pt idx="54">
                  <c:v>62.720000000000013</c:v>
                </c:pt>
                <c:pt idx="55">
                  <c:v>63</c:v>
                </c:pt>
              </c:numCache>
            </c:numRef>
          </c:yVal>
        </c:ser>
        <c:ser>
          <c:idx val="6"/>
          <c:order val="1"/>
          <c:tx>
            <c:strRef>
              <c:f>'LE-trends'!$Q$4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'LE-trends'!$Q$5:$Q$60</c:f>
              <c:numCache>
                <c:formatCode>0.00</c:formatCode>
                <c:ptCount val="56"/>
                <c:pt idx="0">
                  <c:v>66.104822795515517</c:v>
                </c:pt>
                <c:pt idx="1">
                  <c:v>66.13008547529445</c:v>
                </c:pt>
                <c:pt idx="2">
                  <c:v>66.186215720999868</c:v>
                </c:pt>
                <c:pt idx="3">
                  <c:v>67.136910867963849</c:v>
                </c:pt>
                <c:pt idx="4">
                  <c:v>67.203899209298427</c:v>
                </c:pt>
                <c:pt idx="5">
                  <c:v>67.308024755606752</c:v>
                </c:pt>
                <c:pt idx="6">
                  <c:v>67.535621033053658</c:v>
                </c:pt>
                <c:pt idx="7">
                  <c:v>67.374912133548506</c:v>
                </c:pt>
                <c:pt idx="8">
                  <c:v>67.375227474782051</c:v>
                </c:pt>
                <c:pt idx="9">
                  <c:v>68.022508862633075</c:v>
                </c:pt>
                <c:pt idx="10">
                  <c:v>67.995638226073055</c:v>
                </c:pt>
                <c:pt idx="11">
                  <c:v>68.150918274052515</c:v>
                </c:pt>
                <c:pt idx="12">
                  <c:v>68.417947275379561</c:v>
                </c:pt>
                <c:pt idx="13">
                  <c:v>68.211352110983128</c:v>
                </c:pt>
                <c:pt idx="14">
                  <c:v>68.040515915111527</c:v>
                </c:pt>
                <c:pt idx="15" formatCode="General">
                  <c:v>68.66</c:v>
                </c:pt>
                <c:pt idx="16" formatCode="General">
                  <c:v>68.77</c:v>
                </c:pt>
                <c:pt idx="17" formatCode="General">
                  <c:v>68.959999999999994</c:v>
                </c:pt>
                <c:pt idx="18" formatCode="General">
                  <c:v>69.06</c:v>
                </c:pt>
                <c:pt idx="19" formatCode="General">
                  <c:v>69.42</c:v>
                </c:pt>
                <c:pt idx="20" formatCode="General">
                  <c:v>69.38</c:v>
                </c:pt>
                <c:pt idx="21" formatCode="General">
                  <c:v>69.66</c:v>
                </c:pt>
                <c:pt idx="22" formatCode="General">
                  <c:v>70.14</c:v>
                </c:pt>
                <c:pt idx="23" formatCode="General">
                  <c:v>70.209999999999994</c:v>
                </c:pt>
                <c:pt idx="24" formatCode="General">
                  <c:v>70.569999999999993</c:v>
                </c:pt>
                <c:pt idx="25" formatCode="General">
                  <c:v>70.75</c:v>
                </c:pt>
                <c:pt idx="26" formatCode="General">
                  <c:v>71.05</c:v>
                </c:pt>
                <c:pt idx="27" formatCode="General">
                  <c:v>71.349999999999994</c:v>
                </c:pt>
                <c:pt idx="28" formatCode="General">
                  <c:v>71.38</c:v>
                </c:pt>
                <c:pt idx="29" formatCode="General">
                  <c:v>71.83</c:v>
                </c:pt>
                <c:pt idx="30" formatCode="General">
                  <c:v>71.910000000000025</c:v>
                </c:pt>
                <c:pt idx="31" formatCode="General">
                  <c:v>72.14</c:v>
                </c:pt>
                <c:pt idx="32" formatCode="General">
                  <c:v>72.569999999999993</c:v>
                </c:pt>
                <c:pt idx="33" formatCode="General">
                  <c:v>72.72</c:v>
                </c:pt>
                <c:pt idx="34" formatCode="General">
                  <c:v>72.910000000000025</c:v>
                </c:pt>
                <c:pt idx="35" formatCode="General">
                  <c:v>73.040000000000006</c:v>
                </c:pt>
                <c:pt idx="36" formatCode="General">
                  <c:v>73.149999999999991</c:v>
                </c:pt>
                <c:pt idx="37" formatCode="General">
                  <c:v>73.52</c:v>
                </c:pt>
                <c:pt idx="38" formatCode="General">
                  <c:v>73.61999999999999</c:v>
                </c:pt>
                <c:pt idx="39" formatCode="General">
                  <c:v>74.02</c:v>
                </c:pt>
                <c:pt idx="40" formatCode="General">
                  <c:v>74.13</c:v>
                </c:pt>
                <c:pt idx="41" formatCode="General">
                  <c:v>74.42</c:v>
                </c:pt>
                <c:pt idx="42" formatCode="General">
                  <c:v>74.84</c:v>
                </c:pt>
                <c:pt idx="43" formatCode="General">
                  <c:v>74.97</c:v>
                </c:pt>
                <c:pt idx="44" formatCode="General">
                  <c:v>75.19</c:v>
                </c:pt>
                <c:pt idx="45" formatCode="General">
                  <c:v>75.61</c:v>
                </c:pt>
                <c:pt idx="46" formatCode="General">
                  <c:v>75.92</c:v>
                </c:pt>
                <c:pt idx="47" formatCode="General">
                  <c:v>76.11999999999999</c:v>
                </c:pt>
                <c:pt idx="48" formatCode="General">
                  <c:v>76.23</c:v>
                </c:pt>
                <c:pt idx="49" formatCode="General">
                  <c:v>76.849999999999994</c:v>
                </c:pt>
                <c:pt idx="50" formatCode="General">
                  <c:v>77.099999999999994</c:v>
                </c:pt>
                <c:pt idx="51" formatCode="General">
                  <c:v>77.58</c:v>
                </c:pt>
                <c:pt idx="52" formatCode="General">
                  <c:v>77.739999999999995</c:v>
                </c:pt>
                <c:pt idx="53" formatCode="General">
                  <c:v>77.900000000000006</c:v>
                </c:pt>
                <c:pt idx="54" formatCode="General">
                  <c:v>77.97</c:v>
                </c:pt>
              </c:numCache>
            </c:numRef>
          </c:yVal>
        </c:ser>
        <c:axId val="96893568"/>
        <c:axId val="96919936"/>
      </c:scatterChart>
      <c:valAx>
        <c:axId val="96893568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919936"/>
        <c:crosses val="autoZero"/>
        <c:crossBetween val="midCat"/>
      </c:valAx>
      <c:valAx>
        <c:axId val="96919936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893568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5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800" dirty="0" smtClean="0"/>
              <a:t>Females</a:t>
            </a:r>
            <a:endParaRPr lang="en-US" sz="1800" dirty="0"/>
          </a:p>
        </c:rich>
      </c:tx>
      <c:layout>
        <c:manualLayout>
          <c:xMode val="edge"/>
          <c:yMode val="edge"/>
          <c:x val="0.11067193675889328"/>
          <c:y val="2.84360628271611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502E-2"/>
          <c:y val="2.6856281558985041E-2"/>
          <c:w val="0.86363636363636354"/>
          <c:h val="0.78831085281961644"/>
        </c:manualLayout>
      </c:layout>
      <c:scatterChart>
        <c:scatterStyle val="lineMarker"/>
        <c:ser>
          <c:idx val="4"/>
          <c:order val="0"/>
          <c:tx>
            <c:strRef>
              <c:f>'LE-trends'!$F$4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'LE-trends'!$F$5:$F$60</c:f>
              <c:numCache>
                <c:formatCode>General</c:formatCode>
                <c:ptCount val="56"/>
                <c:pt idx="4">
                  <c:v>71.14</c:v>
                </c:pt>
                <c:pt idx="5">
                  <c:v>72.31</c:v>
                </c:pt>
                <c:pt idx="6">
                  <c:v>72.63</c:v>
                </c:pt>
                <c:pt idx="7">
                  <c:v>72.27</c:v>
                </c:pt>
                <c:pt idx="8">
                  <c:v>72.78</c:v>
                </c:pt>
                <c:pt idx="9">
                  <c:v>73.58</c:v>
                </c:pt>
                <c:pt idx="10">
                  <c:v>73.33</c:v>
                </c:pt>
                <c:pt idx="11">
                  <c:v>73.55</c:v>
                </c:pt>
                <c:pt idx="12">
                  <c:v>73.430000000000007</c:v>
                </c:pt>
                <c:pt idx="13">
                  <c:v>73.56</c:v>
                </c:pt>
                <c:pt idx="14">
                  <c:v>73.290000000000006</c:v>
                </c:pt>
                <c:pt idx="15">
                  <c:v>73.440000000000026</c:v>
                </c:pt>
                <c:pt idx="16">
                  <c:v>73.77</c:v>
                </c:pt>
                <c:pt idx="17">
                  <c:v>73.61999999999999</c:v>
                </c:pt>
                <c:pt idx="18">
                  <c:v>73.56</c:v>
                </c:pt>
                <c:pt idx="19">
                  <c:v>73.77</c:v>
                </c:pt>
                <c:pt idx="20">
                  <c:v>73.23</c:v>
                </c:pt>
                <c:pt idx="21">
                  <c:v>73.040000000000006</c:v>
                </c:pt>
                <c:pt idx="22">
                  <c:v>73.19</c:v>
                </c:pt>
                <c:pt idx="23">
                  <c:v>73.23</c:v>
                </c:pt>
                <c:pt idx="24">
                  <c:v>73.02</c:v>
                </c:pt>
                <c:pt idx="25">
                  <c:v>72.959999999999994</c:v>
                </c:pt>
                <c:pt idx="26">
                  <c:v>73.179999999999978</c:v>
                </c:pt>
                <c:pt idx="27">
                  <c:v>73.64</c:v>
                </c:pt>
                <c:pt idx="28">
                  <c:v>73.410000000000025</c:v>
                </c:pt>
                <c:pt idx="29">
                  <c:v>72.959999999999994</c:v>
                </c:pt>
                <c:pt idx="30">
                  <c:v>73.23</c:v>
                </c:pt>
                <c:pt idx="31">
                  <c:v>74.22</c:v>
                </c:pt>
                <c:pt idx="32">
                  <c:v>74.260000000000005</c:v>
                </c:pt>
                <c:pt idx="33">
                  <c:v>74.25</c:v>
                </c:pt>
                <c:pt idx="34">
                  <c:v>74.5</c:v>
                </c:pt>
                <c:pt idx="35">
                  <c:v>74.319999999999993</c:v>
                </c:pt>
                <c:pt idx="36">
                  <c:v>74.23</c:v>
                </c:pt>
                <c:pt idx="37">
                  <c:v>73.709999999999994</c:v>
                </c:pt>
                <c:pt idx="38">
                  <c:v>71.849999999999994</c:v>
                </c:pt>
                <c:pt idx="39">
                  <c:v>71.069999999999993</c:v>
                </c:pt>
                <c:pt idx="40">
                  <c:v>71.599999999999994</c:v>
                </c:pt>
                <c:pt idx="41">
                  <c:v>72.410000000000025</c:v>
                </c:pt>
                <c:pt idx="42">
                  <c:v>72.849999999999994</c:v>
                </c:pt>
                <c:pt idx="43">
                  <c:v>73.11999999999999</c:v>
                </c:pt>
                <c:pt idx="44">
                  <c:v>72.42</c:v>
                </c:pt>
                <c:pt idx="45">
                  <c:v>72.25</c:v>
                </c:pt>
                <c:pt idx="46">
                  <c:v>72.16</c:v>
                </c:pt>
                <c:pt idx="47">
                  <c:v>71.89</c:v>
                </c:pt>
                <c:pt idx="48">
                  <c:v>71.83</c:v>
                </c:pt>
                <c:pt idx="49">
                  <c:v>72.3</c:v>
                </c:pt>
                <c:pt idx="50">
                  <c:v>72.400000000000006</c:v>
                </c:pt>
                <c:pt idx="51">
                  <c:v>73.23</c:v>
                </c:pt>
                <c:pt idx="52">
                  <c:v>73.89</c:v>
                </c:pt>
                <c:pt idx="53">
                  <c:v>74.16</c:v>
                </c:pt>
                <c:pt idx="54">
                  <c:v>74.679999999999978</c:v>
                </c:pt>
                <c:pt idx="55">
                  <c:v>75</c:v>
                </c:pt>
              </c:numCache>
            </c:numRef>
          </c:yVal>
        </c:ser>
        <c:ser>
          <c:idx val="6"/>
          <c:order val="1"/>
          <c:tx>
            <c:strRef>
              <c:f>'LE-trends'!$H$4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'LE-trends'!$H$5:$H$60</c:f>
              <c:numCache>
                <c:formatCode>0.00</c:formatCode>
                <c:ptCount val="56"/>
                <c:pt idx="0">
                  <c:v>71.020369708002292</c:v>
                </c:pt>
                <c:pt idx="1">
                  <c:v>71.179830260260886</c:v>
                </c:pt>
                <c:pt idx="2">
                  <c:v>71.385996278123088</c:v>
                </c:pt>
                <c:pt idx="3">
                  <c:v>72.270335992848857</c:v>
                </c:pt>
                <c:pt idx="4">
                  <c:v>72.451774627019077</c:v>
                </c:pt>
                <c:pt idx="5">
                  <c:v>72.705500185199014</c:v>
                </c:pt>
                <c:pt idx="6">
                  <c:v>73.057693741872626</c:v>
                </c:pt>
                <c:pt idx="7">
                  <c:v>73.030874954143471</c:v>
                </c:pt>
                <c:pt idx="8">
                  <c:v>73.124205563440583</c:v>
                </c:pt>
                <c:pt idx="9">
                  <c:v>73.91063516749513</c:v>
                </c:pt>
                <c:pt idx="10">
                  <c:v>73.93073656377544</c:v>
                </c:pt>
                <c:pt idx="11">
                  <c:v>74.187096720718969</c:v>
                </c:pt>
                <c:pt idx="12">
                  <c:v>74.597075467326832</c:v>
                </c:pt>
                <c:pt idx="13">
                  <c:v>74.311217362781179</c:v>
                </c:pt>
                <c:pt idx="14">
                  <c:v>74.317083591303259</c:v>
                </c:pt>
                <c:pt idx="15" formatCode="General">
                  <c:v>74.900000000000006</c:v>
                </c:pt>
                <c:pt idx="16" formatCode="General">
                  <c:v>75.11</c:v>
                </c:pt>
                <c:pt idx="17" formatCode="General">
                  <c:v>75.36</c:v>
                </c:pt>
                <c:pt idx="18" formatCode="General">
                  <c:v>75.47</c:v>
                </c:pt>
                <c:pt idx="19" formatCode="General">
                  <c:v>75.88</c:v>
                </c:pt>
                <c:pt idx="20" formatCode="General">
                  <c:v>75.92</c:v>
                </c:pt>
                <c:pt idx="21" formatCode="General">
                  <c:v>76.23</c:v>
                </c:pt>
                <c:pt idx="22" formatCode="General">
                  <c:v>76.819999999999993</c:v>
                </c:pt>
                <c:pt idx="23" formatCode="General">
                  <c:v>76.930000000000007</c:v>
                </c:pt>
                <c:pt idx="24" formatCode="General">
                  <c:v>77.349999999999994</c:v>
                </c:pt>
                <c:pt idx="25" formatCode="General">
                  <c:v>77.5</c:v>
                </c:pt>
                <c:pt idx="26" formatCode="General">
                  <c:v>77.77</c:v>
                </c:pt>
                <c:pt idx="27" formatCode="General">
                  <c:v>78.05</c:v>
                </c:pt>
                <c:pt idx="28" formatCode="General">
                  <c:v>78.05</c:v>
                </c:pt>
                <c:pt idx="29" formatCode="General">
                  <c:v>78.599999999999994</c:v>
                </c:pt>
                <c:pt idx="30" formatCode="General">
                  <c:v>78.61</c:v>
                </c:pt>
                <c:pt idx="31" formatCode="General">
                  <c:v>78.819999999999993</c:v>
                </c:pt>
                <c:pt idx="32" formatCode="General">
                  <c:v>79.31</c:v>
                </c:pt>
                <c:pt idx="33" formatCode="General">
                  <c:v>79.45</c:v>
                </c:pt>
                <c:pt idx="34" formatCode="General">
                  <c:v>79.63</c:v>
                </c:pt>
                <c:pt idx="35" formatCode="General">
                  <c:v>79.790000000000006</c:v>
                </c:pt>
                <c:pt idx="36" formatCode="General">
                  <c:v>79.940000000000026</c:v>
                </c:pt>
                <c:pt idx="37" formatCode="General">
                  <c:v>80.3</c:v>
                </c:pt>
                <c:pt idx="38" formatCode="General">
                  <c:v>80.27</c:v>
                </c:pt>
                <c:pt idx="39" formatCode="General">
                  <c:v>80.679999999999978</c:v>
                </c:pt>
                <c:pt idx="40" formatCode="General">
                  <c:v>80.78</c:v>
                </c:pt>
                <c:pt idx="41" formatCode="General">
                  <c:v>80.959999999999994</c:v>
                </c:pt>
                <c:pt idx="42" formatCode="General">
                  <c:v>81.23</c:v>
                </c:pt>
                <c:pt idx="43" formatCode="General">
                  <c:v>81.260000000000005</c:v>
                </c:pt>
                <c:pt idx="44" formatCode="General">
                  <c:v>81.39</c:v>
                </c:pt>
                <c:pt idx="45" formatCode="General">
                  <c:v>81.77</c:v>
                </c:pt>
                <c:pt idx="46" formatCode="General">
                  <c:v>81.990000000000023</c:v>
                </c:pt>
                <c:pt idx="47" formatCode="General">
                  <c:v>82.03</c:v>
                </c:pt>
                <c:pt idx="48" formatCode="General">
                  <c:v>81.93</c:v>
                </c:pt>
                <c:pt idx="49" formatCode="General">
                  <c:v>82.56</c:v>
                </c:pt>
                <c:pt idx="50" formatCode="General">
                  <c:v>82.72</c:v>
                </c:pt>
                <c:pt idx="51" formatCode="General">
                  <c:v>83.2</c:v>
                </c:pt>
                <c:pt idx="52" formatCode="General">
                  <c:v>83.31</c:v>
                </c:pt>
                <c:pt idx="53" formatCode="General">
                  <c:v>83.35</c:v>
                </c:pt>
                <c:pt idx="54" formatCode="General">
                  <c:v>83.47</c:v>
                </c:pt>
              </c:numCache>
            </c:numRef>
          </c:yVal>
        </c:ser>
        <c:axId val="97030912"/>
        <c:axId val="97032448"/>
      </c:scatterChart>
      <c:valAx>
        <c:axId val="97030912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032448"/>
        <c:crosses val="autoZero"/>
        <c:crossBetween val="midCat"/>
      </c:valAx>
      <c:valAx>
        <c:axId val="97032448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030912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4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Males</a:t>
            </a:r>
            <a:endParaRPr lang="en-US" sz="1800" dirty="0"/>
          </a:p>
        </c:rich>
      </c:tx>
      <c:layout>
        <c:manualLayout>
          <c:xMode val="edge"/>
          <c:yMode val="edge"/>
          <c:x val="0.11857707509881421"/>
          <c:y val="2.6898734177215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488E-2"/>
          <c:y val="2.6898734177215201E-2"/>
          <c:w val="0.86363636363636354"/>
          <c:h val="0.78797468354431366"/>
        </c:manualLayout>
      </c:layout>
      <c:scatterChart>
        <c:scatterStyle val="lineMarker"/>
        <c:ser>
          <c:idx val="4"/>
          <c:order val="0"/>
          <c:tx>
            <c:strRef>
              <c:f>'LE-trends'!$O$4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'LE-trends'!$O$5:$O$60</c:f>
              <c:numCache>
                <c:formatCode>General</c:formatCode>
                <c:ptCount val="56"/>
                <c:pt idx="4">
                  <c:v>62.84</c:v>
                </c:pt>
                <c:pt idx="5">
                  <c:v>63.67</c:v>
                </c:pt>
                <c:pt idx="6">
                  <c:v>63.91</c:v>
                </c:pt>
                <c:pt idx="7">
                  <c:v>63.67</c:v>
                </c:pt>
                <c:pt idx="8">
                  <c:v>64.11999999999999</c:v>
                </c:pt>
                <c:pt idx="9">
                  <c:v>64.89</c:v>
                </c:pt>
                <c:pt idx="10">
                  <c:v>64.36999999999999</c:v>
                </c:pt>
                <c:pt idx="11">
                  <c:v>64.290000000000006</c:v>
                </c:pt>
                <c:pt idx="12">
                  <c:v>64.02</c:v>
                </c:pt>
                <c:pt idx="13">
                  <c:v>63.730000000000011</c:v>
                </c:pt>
                <c:pt idx="14">
                  <c:v>63.07</c:v>
                </c:pt>
                <c:pt idx="15">
                  <c:v>63.07</c:v>
                </c:pt>
                <c:pt idx="16">
                  <c:v>63.24</c:v>
                </c:pt>
                <c:pt idx="17">
                  <c:v>63.24</c:v>
                </c:pt>
                <c:pt idx="18">
                  <c:v>63.28</c:v>
                </c:pt>
                <c:pt idx="19">
                  <c:v>63.120000000000012</c:v>
                </c:pt>
                <c:pt idx="20">
                  <c:v>62.48</c:v>
                </c:pt>
                <c:pt idx="21">
                  <c:v>62.190000000000012</c:v>
                </c:pt>
                <c:pt idx="22">
                  <c:v>61.82</c:v>
                </c:pt>
                <c:pt idx="23">
                  <c:v>61.83</c:v>
                </c:pt>
                <c:pt idx="24">
                  <c:v>61.49</c:v>
                </c:pt>
                <c:pt idx="25">
                  <c:v>61.38</c:v>
                </c:pt>
                <c:pt idx="26">
                  <c:v>61.61</c:v>
                </c:pt>
                <c:pt idx="27">
                  <c:v>62.24</c:v>
                </c:pt>
                <c:pt idx="28">
                  <c:v>62.15</c:v>
                </c:pt>
                <c:pt idx="29">
                  <c:v>61.71</c:v>
                </c:pt>
                <c:pt idx="30">
                  <c:v>62.720000000000013</c:v>
                </c:pt>
                <c:pt idx="31">
                  <c:v>64.77</c:v>
                </c:pt>
                <c:pt idx="32">
                  <c:v>64.83</c:v>
                </c:pt>
                <c:pt idx="33">
                  <c:v>64.61</c:v>
                </c:pt>
                <c:pt idx="34">
                  <c:v>64.2</c:v>
                </c:pt>
                <c:pt idx="35">
                  <c:v>63.760000000000012</c:v>
                </c:pt>
                <c:pt idx="36">
                  <c:v>63.41</c:v>
                </c:pt>
                <c:pt idx="37">
                  <c:v>61.96</c:v>
                </c:pt>
                <c:pt idx="38">
                  <c:v>58.8</c:v>
                </c:pt>
                <c:pt idx="39">
                  <c:v>57.38</c:v>
                </c:pt>
                <c:pt idx="40">
                  <c:v>58.11</c:v>
                </c:pt>
                <c:pt idx="41">
                  <c:v>59.61</c:v>
                </c:pt>
                <c:pt idx="42">
                  <c:v>60.84</c:v>
                </c:pt>
                <c:pt idx="43">
                  <c:v>61.190000000000012</c:v>
                </c:pt>
                <c:pt idx="44">
                  <c:v>59.86</c:v>
                </c:pt>
                <c:pt idx="45">
                  <c:v>58.99</c:v>
                </c:pt>
                <c:pt idx="46">
                  <c:v>58.88</c:v>
                </c:pt>
                <c:pt idx="47">
                  <c:v>58.63</c:v>
                </c:pt>
                <c:pt idx="48">
                  <c:v>58.5</c:v>
                </c:pt>
                <c:pt idx="49">
                  <c:v>58.85</c:v>
                </c:pt>
                <c:pt idx="50">
                  <c:v>58.85</c:v>
                </c:pt>
                <c:pt idx="51">
                  <c:v>60.32</c:v>
                </c:pt>
                <c:pt idx="52">
                  <c:v>61.32</c:v>
                </c:pt>
                <c:pt idx="53">
                  <c:v>61.77</c:v>
                </c:pt>
                <c:pt idx="54">
                  <c:v>62.720000000000013</c:v>
                </c:pt>
                <c:pt idx="55">
                  <c:v>63</c:v>
                </c:pt>
              </c:numCache>
            </c:numRef>
          </c:yVal>
        </c:ser>
        <c:ser>
          <c:idx val="6"/>
          <c:order val="1"/>
          <c:tx>
            <c:strRef>
              <c:f>'LE-trends'!$Q$4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'LE-trends'!$Q$5:$Q$60</c:f>
              <c:numCache>
                <c:formatCode>0.00</c:formatCode>
                <c:ptCount val="56"/>
                <c:pt idx="0">
                  <c:v>66.104822795515517</c:v>
                </c:pt>
                <c:pt idx="1">
                  <c:v>66.13008547529445</c:v>
                </c:pt>
                <c:pt idx="2">
                  <c:v>66.186215720999868</c:v>
                </c:pt>
                <c:pt idx="3">
                  <c:v>67.136910867963849</c:v>
                </c:pt>
                <c:pt idx="4">
                  <c:v>67.203899209298427</c:v>
                </c:pt>
                <c:pt idx="5">
                  <c:v>67.308024755606752</c:v>
                </c:pt>
                <c:pt idx="6">
                  <c:v>67.535621033053658</c:v>
                </c:pt>
                <c:pt idx="7">
                  <c:v>67.374912133548449</c:v>
                </c:pt>
                <c:pt idx="8">
                  <c:v>67.375227474782051</c:v>
                </c:pt>
                <c:pt idx="9">
                  <c:v>68.022508862633018</c:v>
                </c:pt>
                <c:pt idx="10">
                  <c:v>67.995638226073055</c:v>
                </c:pt>
                <c:pt idx="11">
                  <c:v>68.150918274052486</c:v>
                </c:pt>
                <c:pt idx="12">
                  <c:v>68.417947275379589</c:v>
                </c:pt>
                <c:pt idx="13">
                  <c:v>68.2113521109831</c:v>
                </c:pt>
                <c:pt idx="14">
                  <c:v>68.040515915111527</c:v>
                </c:pt>
                <c:pt idx="15" formatCode="General">
                  <c:v>68.66</c:v>
                </c:pt>
                <c:pt idx="16" formatCode="General">
                  <c:v>68.77</c:v>
                </c:pt>
                <c:pt idx="17" formatCode="General">
                  <c:v>68.959999999999994</c:v>
                </c:pt>
                <c:pt idx="18" formatCode="General">
                  <c:v>69.06</c:v>
                </c:pt>
                <c:pt idx="19" formatCode="General">
                  <c:v>69.42</c:v>
                </c:pt>
                <c:pt idx="20" formatCode="General">
                  <c:v>69.38</c:v>
                </c:pt>
                <c:pt idx="21" formatCode="General">
                  <c:v>69.66</c:v>
                </c:pt>
                <c:pt idx="22" formatCode="General">
                  <c:v>70.14</c:v>
                </c:pt>
                <c:pt idx="23" formatCode="General">
                  <c:v>70.209999999999994</c:v>
                </c:pt>
                <c:pt idx="24" formatCode="General">
                  <c:v>70.569999999999993</c:v>
                </c:pt>
                <c:pt idx="25" formatCode="General">
                  <c:v>70.75</c:v>
                </c:pt>
                <c:pt idx="26" formatCode="General">
                  <c:v>71.05</c:v>
                </c:pt>
                <c:pt idx="27" formatCode="General">
                  <c:v>71.349999999999994</c:v>
                </c:pt>
                <c:pt idx="28" formatCode="General">
                  <c:v>71.38</c:v>
                </c:pt>
                <c:pt idx="29" formatCode="General">
                  <c:v>71.83</c:v>
                </c:pt>
                <c:pt idx="30" formatCode="General">
                  <c:v>71.910000000000025</c:v>
                </c:pt>
                <c:pt idx="31" formatCode="General">
                  <c:v>72.14</c:v>
                </c:pt>
                <c:pt idx="32" formatCode="General">
                  <c:v>72.569999999999993</c:v>
                </c:pt>
                <c:pt idx="33" formatCode="General">
                  <c:v>72.72</c:v>
                </c:pt>
                <c:pt idx="34" formatCode="General">
                  <c:v>72.910000000000025</c:v>
                </c:pt>
                <c:pt idx="35" formatCode="General">
                  <c:v>73.040000000000006</c:v>
                </c:pt>
                <c:pt idx="36" formatCode="General">
                  <c:v>73.149999999999991</c:v>
                </c:pt>
                <c:pt idx="37" formatCode="General">
                  <c:v>73.52</c:v>
                </c:pt>
                <c:pt idx="38" formatCode="General">
                  <c:v>73.61999999999999</c:v>
                </c:pt>
                <c:pt idx="39" formatCode="General">
                  <c:v>74.02</c:v>
                </c:pt>
                <c:pt idx="40" formatCode="General">
                  <c:v>74.13</c:v>
                </c:pt>
                <c:pt idx="41" formatCode="General">
                  <c:v>74.42</c:v>
                </c:pt>
                <c:pt idx="42" formatCode="General">
                  <c:v>74.84</c:v>
                </c:pt>
                <c:pt idx="43" formatCode="General">
                  <c:v>74.97</c:v>
                </c:pt>
                <c:pt idx="44" formatCode="General">
                  <c:v>75.19</c:v>
                </c:pt>
                <c:pt idx="45" formatCode="General">
                  <c:v>75.61</c:v>
                </c:pt>
                <c:pt idx="46" formatCode="General">
                  <c:v>75.92</c:v>
                </c:pt>
                <c:pt idx="47" formatCode="General">
                  <c:v>76.11999999999999</c:v>
                </c:pt>
                <c:pt idx="48" formatCode="General">
                  <c:v>76.23</c:v>
                </c:pt>
                <c:pt idx="49" formatCode="General">
                  <c:v>76.849999999999994</c:v>
                </c:pt>
                <c:pt idx="50" formatCode="General">
                  <c:v>77.099999999999994</c:v>
                </c:pt>
                <c:pt idx="51" formatCode="General">
                  <c:v>77.58</c:v>
                </c:pt>
                <c:pt idx="52" formatCode="General">
                  <c:v>77.739999999999995</c:v>
                </c:pt>
                <c:pt idx="53" formatCode="General">
                  <c:v>77.900000000000006</c:v>
                </c:pt>
                <c:pt idx="54" formatCode="General">
                  <c:v>77.97</c:v>
                </c:pt>
              </c:numCache>
            </c:numRef>
          </c:yVal>
        </c:ser>
        <c:axId val="97196288"/>
        <c:axId val="97210368"/>
      </c:scatterChart>
      <c:valAx>
        <c:axId val="97196288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210368"/>
        <c:crosses val="autoZero"/>
        <c:crossBetween val="midCat"/>
      </c:valAx>
      <c:valAx>
        <c:axId val="97210368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196288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5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800" dirty="0" smtClean="0"/>
              <a:t>Females</a:t>
            </a:r>
            <a:endParaRPr lang="en-US" sz="1800" dirty="0"/>
          </a:p>
        </c:rich>
      </c:tx>
      <c:layout>
        <c:manualLayout>
          <c:xMode val="edge"/>
          <c:yMode val="edge"/>
          <c:x val="0.11067193675889328"/>
          <c:y val="2.84360628271611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502E-2"/>
          <c:y val="2.6856281558985041E-2"/>
          <c:w val="0.86363636363636354"/>
          <c:h val="0.78831085281961644"/>
        </c:manualLayout>
      </c:layout>
      <c:scatterChart>
        <c:scatterStyle val="lineMarker"/>
        <c:ser>
          <c:idx val="4"/>
          <c:order val="0"/>
          <c:tx>
            <c:strRef>
              <c:f>'LE-trends'!$F$4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'LE-trends'!$F$5:$F$60</c:f>
              <c:numCache>
                <c:formatCode>General</c:formatCode>
                <c:ptCount val="56"/>
                <c:pt idx="4">
                  <c:v>71.14</c:v>
                </c:pt>
                <c:pt idx="5">
                  <c:v>72.31</c:v>
                </c:pt>
                <c:pt idx="6">
                  <c:v>72.63</c:v>
                </c:pt>
                <c:pt idx="7">
                  <c:v>72.27</c:v>
                </c:pt>
                <c:pt idx="8">
                  <c:v>72.78</c:v>
                </c:pt>
                <c:pt idx="9">
                  <c:v>73.58</c:v>
                </c:pt>
                <c:pt idx="10">
                  <c:v>73.33</c:v>
                </c:pt>
                <c:pt idx="11">
                  <c:v>73.55</c:v>
                </c:pt>
                <c:pt idx="12">
                  <c:v>73.430000000000007</c:v>
                </c:pt>
                <c:pt idx="13">
                  <c:v>73.56</c:v>
                </c:pt>
                <c:pt idx="14">
                  <c:v>73.290000000000006</c:v>
                </c:pt>
                <c:pt idx="15">
                  <c:v>73.440000000000026</c:v>
                </c:pt>
                <c:pt idx="16">
                  <c:v>73.77</c:v>
                </c:pt>
                <c:pt idx="17">
                  <c:v>73.61999999999999</c:v>
                </c:pt>
                <c:pt idx="18">
                  <c:v>73.56</c:v>
                </c:pt>
                <c:pt idx="19">
                  <c:v>73.77</c:v>
                </c:pt>
                <c:pt idx="20">
                  <c:v>73.23</c:v>
                </c:pt>
                <c:pt idx="21">
                  <c:v>73.040000000000006</c:v>
                </c:pt>
                <c:pt idx="22">
                  <c:v>73.19</c:v>
                </c:pt>
                <c:pt idx="23">
                  <c:v>73.23</c:v>
                </c:pt>
                <c:pt idx="24">
                  <c:v>73.02</c:v>
                </c:pt>
                <c:pt idx="25">
                  <c:v>72.959999999999994</c:v>
                </c:pt>
                <c:pt idx="26">
                  <c:v>73.179999999999978</c:v>
                </c:pt>
                <c:pt idx="27">
                  <c:v>73.64</c:v>
                </c:pt>
                <c:pt idx="28">
                  <c:v>73.410000000000025</c:v>
                </c:pt>
                <c:pt idx="29">
                  <c:v>72.959999999999994</c:v>
                </c:pt>
                <c:pt idx="30">
                  <c:v>73.23</c:v>
                </c:pt>
                <c:pt idx="31">
                  <c:v>74.22</c:v>
                </c:pt>
                <c:pt idx="32">
                  <c:v>74.260000000000005</c:v>
                </c:pt>
                <c:pt idx="33">
                  <c:v>74.25</c:v>
                </c:pt>
                <c:pt idx="34">
                  <c:v>74.5</c:v>
                </c:pt>
                <c:pt idx="35">
                  <c:v>74.319999999999993</c:v>
                </c:pt>
                <c:pt idx="36">
                  <c:v>74.23</c:v>
                </c:pt>
                <c:pt idx="37">
                  <c:v>73.709999999999994</c:v>
                </c:pt>
                <c:pt idx="38">
                  <c:v>71.849999999999994</c:v>
                </c:pt>
                <c:pt idx="39">
                  <c:v>71.069999999999993</c:v>
                </c:pt>
                <c:pt idx="40">
                  <c:v>71.599999999999994</c:v>
                </c:pt>
                <c:pt idx="41">
                  <c:v>72.410000000000025</c:v>
                </c:pt>
                <c:pt idx="42">
                  <c:v>72.849999999999994</c:v>
                </c:pt>
                <c:pt idx="43">
                  <c:v>73.11999999999999</c:v>
                </c:pt>
                <c:pt idx="44">
                  <c:v>72.42</c:v>
                </c:pt>
                <c:pt idx="45">
                  <c:v>72.25</c:v>
                </c:pt>
                <c:pt idx="46">
                  <c:v>72.16</c:v>
                </c:pt>
                <c:pt idx="47">
                  <c:v>71.89</c:v>
                </c:pt>
                <c:pt idx="48">
                  <c:v>71.83</c:v>
                </c:pt>
                <c:pt idx="49">
                  <c:v>72.3</c:v>
                </c:pt>
                <c:pt idx="50">
                  <c:v>72.400000000000006</c:v>
                </c:pt>
                <c:pt idx="51">
                  <c:v>73.23</c:v>
                </c:pt>
                <c:pt idx="52">
                  <c:v>73.89</c:v>
                </c:pt>
                <c:pt idx="53">
                  <c:v>74.16</c:v>
                </c:pt>
                <c:pt idx="54">
                  <c:v>74.679999999999978</c:v>
                </c:pt>
                <c:pt idx="55">
                  <c:v>75</c:v>
                </c:pt>
              </c:numCache>
            </c:numRef>
          </c:yVal>
        </c:ser>
        <c:ser>
          <c:idx val="6"/>
          <c:order val="1"/>
          <c:tx>
            <c:strRef>
              <c:f>'LE-trends'!$H$4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'LE-trends'!$H$5:$H$60</c:f>
              <c:numCache>
                <c:formatCode>0.00</c:formatCode>
                <c:ptCount val="56"/>
                <c:pt idx="0">
                  <c:v>71.020369708002292</c:v>
                </c:pt>
                <c:pt idx="1">
                  <c:v>71.179830260260886</c:v>
                </c:pt>
                <c:pt idx="2">
                  <c:v>71.385996278123088</c:v>
                </c:pt>
                <c:pt idx="3">
                  <c:v>72.270335992848857</c:v>
                </c:pt>
                <c:pt idx="4">
                  <c:v>72.451774627019077</c:v>
                </c:pt>
                <c:pt idx="5">
                  <c:v>72.705500185199014</c:v>
                </c:pt>
                <c:pt idx="6">
                  <c:v>73.057693741872626</c:v>
                </c:pt>
                <c:pt idx="7">
                  <c:v>73.030874954143471</c:v>
                </c:pt>
                <c:pt idx="8">
                  <c:v>73.124205563440583</c:v>
                </c:pt>
                <c:pt idx="9">
                  <c:v>73.91063516749513</c:v>
                </c:pt>
                <c:pt idx="10">
                  <c:v>73.93073656377544</c:v>
                </c:pt>
                <c:pt idx="11">
                  <c:v>74.187096720718969</c:v>
                </c:pt>
                <c:pt idx="12">
                  <c:v>74.597075467326832</c:v>
                </c:pt>
                <c:pt idx="13">
                  <c:v>74.311217362781179</c:v>
                </c:pt>
                <c:pt idx="14">
                  <c:v>74.317083591303259</c:v>
                </c:pt>
                <c:pt idx="15" formatCode="General">
                  <c:v>74.900000000000006</c:v>
                </c:pt>
                <c:pt idx="16" formatCode="General">
                  <c:v>75.11</c:v>
                </c:pt>
                <c:pt idx="17" formatCode="General">
                  <c:v>75.36</c:v>
                </c:pt>
                <c:pt idx="18" formatCode="General">
                  <c:v>75.47</c:v>
                </c:pt>
                <c:pt idx="19" formatCode="General">
                  <c:v>75.88</c:v>
                </c:pt>
                <c:pt idx="20" formatCode="General">
                  <c:v>75.92</c:v>
                </c:pt>
                <c:pt idx="21" formatCode="General">
                  <c:v>76.23</c:v>
                </c:pt>
                <c:pt idx="22" formatCode="General">
                  <c:v>76.819999999999993</c:v>
                </c:pt>
                <c:pt idx="23" formatCode="General">
                  <c:v>76.930000000000007</c:v>
                </c:pt>
                <c:pt idx="24" formatCode="General">
                  <c:v>77.349999999999994</c:v>
                </c:pt>
                <c:pt idx="25" formatCode="General">
                  <c:v>77.5</c:v>
                </c:pt>
                <c:pt idx="26" formatCode="General">
                  <c:v>77.77</c:v>
                </c:pt>
                <c:pt idx="27" formatCode="General">
                  <c:v>78.05</c:v>
                </c:pt>
                <c:pt idx="28" formatCode="General">
                  <c:v>78.05</c:v>
                </c:pt>
                <c:pt idx="29" formatCode="General">
                  <c:v>78.599999999999994</c:v>
                </c:pt>
                <c:pt idx="30" formatCode="General">
                  <c:v>78.61</c:v>
                </c:pt>
                <c:pt idx="31" formatCode="General">
                  <c:v>78.819999999999993</c:v>
                </c:pt>
                <c:pt idx="32" formatCode="General">
                  <c:v>79.31</c:v>
                </c:pt>
                <c:pt idx="33" formatCode="General">
                  <c:v>79.45</c:v>
                </c:pt>
                <c:pt idx="34" formatCode="General">
                  <c:v>79.63</c:v>
                </c:pt>
                <c:pt idx="35" formatCode="General">
                  <c:v>79.790000000000006</c:v>
                </c:pt>
                <c:pt idx="36" formatCode="General">
                  <c:v>79.940000000000026</c:v>
                </c:pt>
                <c:pt idx="37" formatCode="General">
                  <c:v>80.3</c:v>
                </c:pt>
                <c:pt idx="38" formatCode="General">
                  <c:v>80.27</c:v>
                </c:pt>
                <c:pt idx="39" formatCode="General">
                  <c:v>80.679999999999978</c:v>
                </c:pt>
                <c:pt idx="40" formatCode="General">
                  <c:v>80.78</c:v>
                </c:pt>
                <c:pt idx="41" formatCode="General">
                  <c:v>80.959999999999994</c:v>
                </c:pt>
                <c:pt idx="42" formatCode="General">
                  <c:v>81.23</c:v>
                </c:pt>
                <c:pt idx="43" formatCode="General">
                  <c:v>81.260000000000005</c:v>
                </c:pt>
                <c:pt idx="44" formatCode="General">
                  <c:v>81.39</c:v>
                </c:pt>
                <c:pt idx="45" formatCode="General">
                  <c:v>81.77</c:v>
                </c:pt>
                <c:pt idx="46" formatCode="General">
                  <c:v>81.990000000000023</c:v>
                </c:pt>
                <c:pt idx="47" formatCode="General">
                  <c:v>82.03</c:v>
                </c:pt>
                <c:pt idx="48" formatCode="General">
                  <c:v>81.93</c:v>
                </c:pt>
                <c:pt idx="49" formatCode="General">
                  <c:v>82.56</c:v>
                </c:pt>
                <c:pt idx="50" formatCode="General">
                  <c:v>82.72</c:v>
                </c:pt>
                <c:pt idx="51" formatCode="General">
                  <c:v>83.2</c:v>
                </c:pt>
                <c:pt idx="52" formatCode="General">
                  <c:v>83.31</c:v>
                </c:pt>
                <c:pt idx="53" formatCode="General">
                  <c:v>83.35</c:v>
                </c:pt>
                <c:pt idx="54" formatCode="General">
                  <c:v>83.47</c:v>
                </c:pt>
              </c:numCache>
            </c:numRef>
          </c:yVal>
        </c:ser>
        <c:axId val="97137408"/>
        <c:axId val="97138944"/>
      </c:scatterChart>
      <c:valAx>
        <c:axId val="97137408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138944"/>
        <c:crosses val="autoZero"/>
        <c:crossBetween val="midCat"/>
      </c:valAx>
      <c:valAx>
        <c:axId val="97138944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137408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4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Males</a:t>
            </a:r>
            <a:endParaRPr lang="en-US" sz="1800" dirty="0"/>
          </a:p>
        </c:rich>
      </c:tx>
      <c:layout>
        <c:manualLayout>
          <c:xMode val="edge"/>
          <c:yMode val="edge"/>
          <c:x val="0.11857707509881421"/>
          <c:y val="2.6898734177215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488E-2"/>
          <c:y val="2.6898734177215201E-2"/>
          <c:w val="0.86363636363636354"/>
          <c:h val="0.78797468354431366"/>
        </c:manualLayout>
      </c:layout>
      <c:scatterChart>
        <c:scatterStyle val="lineMarker"/>
        <c:ser>
          <c:idx val="4"/>
          <c:order val="0"/>
          <c:tx>
            <c:strRef>
              <c:f>'LE-trends'!$O$4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'LE-trends'!$O$5:$O$60</c:f>
              <c:numCache>
                <c:formatCode>General</c:formatCode>
                <c:ptCount val="56"/>
                <c:pt idx="4">
                  <c:v>62.84</c:v>
                </c:pt>
                <c:pt idx="5">
                  <c:v>63.67</c:v>
                </c:pt>
                <c:pt idx="6">
                  <c:v>63.91</c:v>
                </c:pt>
                <c:pt idx="7">
                  <c:v>63.67</c:v>
                </c:pt>
                <c:pt idx="8">
                  <c:v>64.11999999999999</c:v>
                </c:pt>
                <c:pt idx="9">
                  <c:v>64.89</c:v>
                </c:pt>
                <c:pt idx="10">
                  <c:v>64.36999999999999</c:v>
                </c:pt>
                <c:pt idx="11">
                  <c:v>64.290000000000006</c:v>
                </c:pt>
                <c:pt idx="12">
                  <c:v>64.02</c:v>
                </c:pt>
                <c:pt idx="13">
                  <c:v>63.730000000000011</c:v>
                </c:pt>
                <c:pt idx="14">
                  <c:v>63.07</c:v>
                </c:pt>
                <c:pt idx="15">
                  <c:v>63.07</c:v>
                </c:pt>
                <c:pt idx="16">
                  <c:v>63.24</c:v>
                </c:pt>
                <c:pt idx="17">
                  <c:v>63.24</c:v>
                </c:pt>
                <c:pt idx="18">
                  <c:v>63.28</c:v>
                </c:pt>
                <c:pt idx="19">
                  <c:v>63.120000000000012</c:v>
                </c:pt>
                <c:pt idx="20">
                  <c:v>62.48</c:v>
                </c:pt>
                <c:pt idx="21">
                  <c:v>62.190000000000012</c:v>
                </c:pt>
                <c:pt idx="22">
                  <c:v>61.82</c:v>
                </c:pt>
                <c:pt idx="23">
                  <c:v>61.83</c:v>
                </c:pt>
                <c:pt idx="24">
                  <c:v>61.49</c:v>
                </c:pt>
                <c:pt idx="25">
                  <c:v>61.38</c:v>
                </c:pt>
                <c:pt idx="26">
                  <c:v>61.61</c:v>
                </c:pt>
                <c:pt idx="27">
                  <c:v>62.24</c:v>
                </c:pt>
                <c:pt idx="28">
                  <c:v>62.15</c:v>
                </c:pt>
                <c:pt idx="29">
                  <c:v>61.71</c:v>
                </c:pt>
                <c:pt idx="30">
                  <c:v>62.720000000000013</c:v>
                </c:pt>
                <c:pt idx="31">
                  <c:v>64.77</c:v>
                </c:pt>
                <c:pt idx="32">
                  <c:v>64.83</c:v>
                </c:pt>
                <c:pt idx="33">
                  <c:v>64.61</c:v>
                </c:pt>
                <c:pt idx="34">
                  <c:v>64.2</c:v>
                </c:pt>
                <c:pt idx="35">
                  <c:v>63.760000000000012</c:v>
                </c:pt>
                <c:pt idx="36">
                  <c:v>63.41</c:v>
                </c:pt>
                <c:pt idx="37">
                  <c:v>61.96</c:v>
                </c:pt>
                <c:pt idx="38">
                  <c:v>58.8</c:v>
                </c:pt>
                <c:pt idx="39">
                  <c:v>57.38</c:v>
                </c:pt>
                <c:pt idx="40">
                  <c:v>58.11</c:v>
                </c:pt>
                <c:pt idx="41">
                  <c:v>59.61</c:v>
                </c:pt>
                <c:pt idx="42">
                  <c:v>60.84</c:v>
                </c:pt>
                <c:pt idx="43">
                  <c:v>61.190000000000012</c:v>
                </c:pt>
                <c:pt idx="44">
                  <c:v>59.86</c:v>
                </c:pt>
                <c:pt idx="45">
                  <c:v>58.99</c:v>
                </c:pt>
                <c:pt idx="46">
                  <c:v>58.88</c:v>
                </c:pt>
                <c:pt idx="47">
                  <c:v>58.63</c:v>
                </c:pt>
                <c:pt idx="48">
                  <c:v>58.5</c:v>
                </c:pt>
                <c:pt idx="49">
                  <c:v>58.85</c:v>
                </c:pt>
                <c:pt idx="50">
                  <c:v>58.85</c:v>
                </c:pt>
                <c:pt idx="51">
                  <c:v>60.32</c:v>
                </c:pt>
                <c:pt idx="52">
                  <c:v>61.32</c:v>
                </c:pt>
                <c:pt idx="53">
                  <c:v>61.77</c:v>
                </c:pt>
                <c:pt idx="54">
                  <c:v>62.720000000000013</c:v>
                </c:pt>
                <c:pt idx="55">
                  <c:v>63</c:v>
                </c:pt>
              </c:numCache>
            </c:numRef>
          </c:yVal>
        </c:ser>
        <c:ser>
          <c:idx val="6"/>
          <c:order val="1"/>
          <c:tx>
            <c:strRef>
              <c:f>'LE-trends'!$Q$4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'LE-trends'!$Q$5:$Q$60</c:f>
              <c:numCache>
                <c:formatCode>0.00</c:formatCode>
                <c:ptCount val="56"/>
                <c:pt idx="0">
                  <c:v>66.104822795515517</c:v>
                </c:pt>
                <c:pt idx="1">
                  <c:v>66.13008547529445</c:v>
                </c:pt>
                <c:pt idx="2">
                  <c:v>66.186215720999868</c:v>
                </c:pt>
                <c:pt idx="3">
                  <c:v>67.136910867963849</c:v>
                </c:pt>
                <c:pt idx="4">
                  <c:v>67.203899209298427</c:v>
                </c:pt>
                <c:pt idx="5">
                  <c:v>67.308024755606752</c:v>
                </c:pt>
                <c:pt idx="6">
                  <c:v>67.535621033053658</c:v>
                </c:pt>
                <c:pt idx="7">
                  <c:v>67.374912133548449</c:v>
                </c:pt>
                <c:pt idx="8">
                  <c:v>67.375227474782051</c:v>
                </c:pt>
                <c:pt idx="9">
                  <c:v>68.022508862633018</c:v>
                </c:pt>
                <c:pt idx="10">
                  <c:v>67.995638226073055</c:v>
                </c:pt>
                <c:pt idx="11">
                  <c:v>68.150918274052486</c:v>
                </c:pt>
                <c:pt idx="12">
                  <c:v>68.417947275379589</c:v>
                </c:pt>
                <c:pt idx="13">
                  <c:v>68.2113521109831</c:v>
                </c:pt>
                <c:pt idx="14">
                  <c:v>68.040515915111527</c:v>
                </c:pt>
                <c:pt idx="15" formatCode="General">
                  <c:v>68.66</c:v>
                </c:pt>
                <c:pt idx="16" formatCode="General">
                  <c:v>68.77</c:v>
                </c:pt>
                <c:pt idx="17" formatCode="General">
                  <c:v>68.959999999999994</c:v>
                </c:pt>
                <c:pt idx="18" formatCode="General">
                  <c:v>69.06</c:v>
                </c:pt>
                <c:pt idx="19" formatCode="General">
                  <c:v>69.42</c:v>
                </c:pt>
                <c:pt idx="20" formatCode="General">
                  <c:v>69.38</c:v>
                </c:pt>
                <c:pt idx="21" formatCode="General">
                  <c:v>69.66</c:v>
                </c:pt>
                <c:pt idx="22" formatCode="General">
                  <c:v>70.14</c:v>
                </c:pt>
                <c:pt idx="23" formatCode="General">
                  <c:v>70.209999999999994</c:v>
                </c:pt>
                <c:pt idx="24" formatCode="General">
                  <c:v>70.569999999999993</c:v>
                </c:pt>
                <c:pt idx="25" formatCode="General">
                  <c:v>70.75</c:v>
                </c:pt>
                <c:pt idx="26" formatCode="General">
                  <c:v>71.05</c:v>
                </c:pt>
                <c:pt idx="27" formatCode="General">
                  <c:v>71.349999999999994</c:v>
                </c:pt>
                <c:pt idx="28" formatCode="General">
                  <c:v>71.38</c:v>
                </c:pt>
                <c:pt idx="29" formatCode="General">
                  <c:v>71.83</c:v>
                </c:pt>
                <c:pt idx="30" formatCode="General">
                  <c:v>71.910000000000025</c:v>
                </c:pt>
                <c:pt idx="31" formatCode="General">
                  <c:v>72.14</c:v>
                </c:pt>
                <c:pt idx="32" formatCode="General">
                  <c:v>72.569999999999993</c:v>
                </c:pt>
                <c:pt idx="33" formatCode="General">
                  <c:v>72.72</c:v>
                </c:pt>
                <c:pt idx="34" formatCode="General">
                  <c:v>72.910000000000025</c:v>
                </c:pt>
                <c:pt idx="35" formatCode="General">
                  <c:v>73.040000000000006</c:v>
                </c:pt>
                <c:pt idx="36" formatCode="General">
                  <c:v>73.149999999999991</c:v>
                </c:pt>
                <c:pt idx="37" formatCode="General">
                  <c:v>73.52</c:v>
                </c:pt>
                <c:pt idx="38" formatCode="General">
                  <c:v>73.61999999999999</c:v>
                </c:pt>
                <c:pt idx="39" formatCode="General">
                  <c:v>74.02</c:v>
                </c:pt>
                <c:pt idx="40" formatCode="General">
                  <c:v>74.13</c:v>
                </c:pt>
                <c:pt idx="41" formatCode="General">
                  <c:v>74.42</c:v>
                </c:pt>
                <c:pt idx="42" formatCode="General">
                  <c:v>74.84</c:v>
                </c:pt>
                <c:pt idx="43" formatCode="General">
                  <c:v>74.97</c:v>
                </c:pt>
                <c:pt idx="44" formatCode="General">
                  <c:v>75.19</c:v>
                </c:pt>
                <c:pt idx="45" formatCode="General">
                  <c:v>75.61</c:v>
                </c:pt>
                <c:pt idx="46" formatCode="General">
                  <c:v>75.92</c:v>
                </c:pt>
                <c:pt idx="47" formatCode="General">
                  <c:v>76.11999999999999</c:v>
                </c:pt>
                <c:pt idx="48" formatCode="General">
                  <c:v>76.23</c:v>
                </c:pt>
                <c:pt idx="49" formatCode="General">
                  <c:v>76.849999999999994</c:v>
                </c:pt>
                <c:pt idx="50" formatCode="General">
                  <c:v>77.099999999999994</c:v>
                </c:pt>
                <c:pt idx="51" formatCode="General">
                  <c:v>77.58</c:v>
                </c:pt>
                <c:pt idx="52" formatCode="General">
                  <c:v>77.739999999999995</c:v>
                </c:pt>
                <c:pt idx="53" formatCode="General">
                  <c:v>77.900000000000006</c:v>
                </c:pt>
                <c:pt idx="54" formatCode="General">
                  <c:v>77.97</c:v>
                </c:pt>
              </c:numCache>
            </c:numRef>
          </c:yVal>
        </c:ser>
        <c:axId val="97175808"/>
        <c:axId val="97181696"/>
      </c:scatterChart>
      <c:valAx>
        <c:axId val="97175808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181696"/>
        <c:crosses val="autoZero"/>
        <c:crossBetween val="midCat"/>
      </c:valAx>
      <c:valAx>
        <c:axId val="97181696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175808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5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800" dirty="0" smtClean="0"/>
              <a:t>Females</a:t>
            </a:r>
            <a:endParaRPr lang="en-US" sz="1800" dirty="0"/>
          </a:p>
        </c:rich>
      </c:tx>
      <c:layout>
        <c:manualLayout>
          <c:xMode val="edge"/>
          <c:yMode val="edge"/>
          <c:x val="0.11067193675889328"/>
          <c:y val="2.843606282716116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502E-2"/>
          <c:y val="2.6856281558985041E-2"/>
          <c:w val="0.86363636363636354"/>
          <c:h val="0.78831085281961644"/>
        </c:manualLayout>
      </c:layout>
      <c:scatterChart>
        <c:scatterStyle val="lineMarker"/>
        <c:ser>
          <c:idx val="4"/>
          <c:order val="0"/>
          <c:tx>
            <c:strRef>
              <c:f>'LE-trends'!$F$4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'LE-trends'!$F$5:$F$60</c:f>
              <c:numCache>
                <c:formatCode>General</c:formatCode>
                <c:ptCount val="56"/>
                <c:pt idx="4">
                  <c:v>71.14</c:v>
                </c:pt>
                <c:pt idx="5">
                  <c:v>72.31</c:v>
                </c:pt>
                <c:pt idx="6">
                  <c:v>72.63</c:v>
                </c:pt>
                <c:pt idx="7">
                  <c:v>72.27</c:v>
                </c:pt>
                <c:pt idx="8">
                  <c:v>72.78</c:v>
                </c:pt>
                <c:pt idx="9">
                  <c:v>73.58</c:v>
                </c:pt>
                <c:pt idx="10">
                  <c:v>73.33</c:v>
                </c:pt>
                <c:pt idx="11">
                  <c:v>73.55</c:v>
                </c:pt>
                <c:pt idx="12">
                  <c:v>73.430000000000007</c:v>
                </c:pt>
                <c:pt idx="13">
                  <c:v>73.56</c:v>
                </c:pt>
                <c:pt idx="14">
                  <c:v>73.290000000000006</c:v>
                </c:pt>
                <c:pt idx="15">
                  <c:v>73.440000000000026</c:v>
                </c:pt>
                <c:pt idx="16">
                  <c:v>73.77</c:v>
                </c:pt>
                <c:pt idx="17">
                  <c:v>73.61999999999999</c:v>
                </c:pt>
                <c:pt idx="18">
                  <c:v>73.56</c:v>
                </c:pt>
                <c:pt idx="19">
                  <c:v>73.77</c:v>
                </c:pt>
                <c:pt idx="20">
                  <c:v>73.23</c:v>
                </c:pt>
                <c:pt idx="21">
                  <c:v>73.040000000000006</c:v>
                </c:pt>
                <c:pt idx="22">
                  <c:v>73.19</c:v>
                </c:pt>
                <c:pt idx="23">
                  <c:v>73.23</c:v>
                </c:pt>
                <c:pt idx="24">
                  <c:v>73.02</c:v>
                </c:pt>
                <c:pt idx="25">
                  <c:v>72.959999999999994</c:v>
                </c:pt>
                <c:pt idx="26">
                  <c:v>73.179999999999978</c:v>
                </c:pt>
                <c:pt idx="27">
                  <c:v>73.64</c:v>
                </c:pt>
                <c:pt idx="28">
                  <c:v>73.410000000000025</c:v>
                </c:pt>
                <c:pt idx="29">
                  <c:v>72.959999999999994</c:v>
                </c:pt>
                <c:pt idx="30">
                  <c:v>73.23</c:v>
                </c:pt>
                <c:pt idx="31">
                  <c:v>74.22</c:v>
                </c:pt>
                <c:pt idx="32">
                  <c:v>74.260000000000005</c:v>
                </c:pt>
                <c:pt idx="33">
                  <c:v>74.25</c:v>
                </c:pt>
                <c:pt idx="34">
                  <c:v>74.5</c:v>
                </c:pt>
                <c:pt idx="35">
                  <c:v>74.319999999999993</c:v>
                </c:pt>
                <c:pt idx="36">
                  <c:v>74.23</c:v>
                </c:pt>
                <c:pt idx="37">
                  <c:v>73.709999999999994</c:v>
                </c:pt>
                <c:pt idx="38">
                  <c:v>71.849999999999994</c:v>
                </c:pt>
                <c:pt idx="39">
                  <c:v>71.069999999999993</c:v>
                </c:pt>
                <c:pt idx="40">
                  <c:v>71.599999999999994</c:v>
                </c:pt>
                <c:pt idx="41">
                  <c:v>72.410000000000025</c:v>
                </c:pt>
                <c:pt idx="42">
                  <c:v>72.849999999999994</c:v>
                </c:pt>
                <c:pt idx="43">
                  <c:v>73.11999999999999</c:v>
                </c:pt>
                <c:pt idx="44">
                  <c:v>72.42</c:v>
                </c:pt>
                <c:pt idx="45">
                  <c:v>72.25</c:v>
                </c:pt>
                <c:pt idx="46">
                  <c:v>72.16</c:v>
                </c:pt>
                <c:pt idx="47">
                  <c:v>71.89</c:v>
                </c:pt>
                <c:pt idx="48">
                  <c:v>71.83</c:v>
                </c:pt>
                <c:pt idx="49">
                  <c:v>72.3</c:v>
                </c:pt>
                <c:pt idx="50">
                  <c:v>72.400000000000006</c:v>
                </c:pt>
                <c:pt idx="51">
                  <c:v>73.23</c:v>
                </c:pt>
                <c:pt idx="52">
                  <c:v>73.89</c:v>
                </c:pt>
                <c:pt idx="53">
                  <c:v>74.16</c:v>
                </c:pt>
                <c:pt idx="54">
                  <c:v>74.679999999999978</c:v>
                </c:pt>
                <c:pt idx="55">
                  <c:v>75</c:v>
                </c:pt>
              </c:numCache>
            </c:numRef>
          </c:yVal>
        </c:ser>
        <c:ser>
          <c:idx val="6"/>
          <c:order val="1"/>
          <c:tx>
            <c:strRef>
              <c:f>'LE-trends'!$H$4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'LE-trends'!$H$5:$H$60</c:f>
              <c:numCache>
                <c:formatCode>0.00</c:formatCode>
                <c:ptCount val="56"/>
                <c:pt idx="0">
                  <c:v>71.020369708002292</c:v>
                </c:pt>
                <c:pt idx="1">
                  <c:v>71.179830260260857</c:v>
                </c:pt>
                <c:pt idx="2">
                  <c:v>71.385996278123088</c:v>
                </c:pt>
                <c:pt idx="3">
                  <c:v>72.270335992848828</c:v>
                </c:pt>
                <c:pt idx="4">
                  <c:v>72.451774627019077</c:v>
                </c:pt>
                <c:pt idx="5">
                  <c:v>72.705500185199014</c:v>
                </c:pt>
                <c:pt idx="6">
                  <c:v>73.057693741872669</c:v>
                </c:pt>
                <c:pt idx="7">
                  <c:v>73.030874954143471</c:v>
                </c:pt>
                <c:pt idx="8">
                  <c:v>73.124205563440583</c:v>
                </c:pt>
                <c:pt idx="9">
                  <c:v>73.91063516749513</c:v>
                </c:pt>
                <c:pt idx="10">
                  <c:v>73.93073656377544</c:v>
                </c:pt>
                <c:pt idx="11">
                  <c:v>74.187096720718969</c:v>
                </c:pt>
                <c:pt idx="12">
                  <c:v>74.597075467326832</c:v>
                </c:pt>
                <c:pt idx="13">
                  <c:v>74.311217362781179</c:v>
                </c:pt>
                <c:pt idx="14">
                  <c:v>74.317083591303302</c:v>
                </c:pt>
                <c:pt idx="15" formatCode="General">
                  <c:v>74.900000000000006</c:v>
                </c:pt>
                <c:pt idx="16" formatCode="General">
                  <c:v>75.11</c:v>
                </c:pt>
                <c:pt idx="17" formatCode="General">
                  <c:v>75.36</c:v>
                </c:pt>
                <c:pt idx="18" formatCode="General">
                  <c:v>75.47</c:v>
                </c:pt>
                <c:pt idx="19" formatCode="General">
                  <c:v>75.88</c:v>
                </c:pt>
                <c:pt idx="20" formatCode="General">
                  <c:v>75.92</c:v>
                </c:pt>
                <c:pt idx="21" formatCode="General">
                  <c:v>76.23</c:v>
                </c:pt>
                <c:pt idx="22" formatCode="General">
                  <c:v>76.819999999999993</c:v>
                </c:pt>
                <c:pt idx="23" formatCode="General">
                  <c:v>76.930000000000007</c:v>
                </c:pt>
                <c:pt idx="24" formatCode="General">
                  <c:v>77.349999999999994</c:v>
                </c:pt>
                <c:pt idx="25" formatCode="General">
                  <c:v>77.5</c:v>
                </c:pt>
                <c:pt idx="26" formatCode="General">
                  <c:v>77.77</c:v>
                </c:pt>
                <c:pt idx="27" formatCode="General">
                  <c:v>78.05</c:v>
                </c:pt>
                <c:pt idx="28" formatCode="General">
                  <c:v>78.05</c:v>
                </c:pt>
                <c:pt idx="29" formatCode="General">
                  <c:v>78.599999999999994</c:v>
                </c:pt>
                <c:pt idx="30" formatCode="General">
                  <c:v>78.61</c:v>
                </c:pt>
                <c:pt idx="31" formatCode="General">
                  <c:v>78.819999999999993</c:v>
                </c:pt>
                <c:pt idx="32" formatCode="General">
                  <c:v>79.31</c:v>
                </c:pt>
                <c:pt idx="33" formatCode="General">
                  <c:v>79.45</c:v>
                </c:pt>
                <c:pt idx="34" formatCode="General">
                  <c:v>79.63</c:v>
                </c:pt>
                <c:pt idx="35" formatCode="General">
                  <c:v>79.790000000000006</c:v>
                </c:pt>
                <c:pt idx="36" formatCode="General">
                  <c:v>79.940000000000026</c:v>
                </c:pt>
                <c:pt idx="37" formatCode="General">
                  <c:v>80.3</c:v>
                </c:pt>
                <c:pt idx="38" formatCode="General">
                  <c:v>80.27</c:v>
                </c:pt>
                <c:pt idx="39" formatCode="General">
                  <c:v>80.679999999999978</c:v>
                </c:pt>
                <c:pt idx="40" formatCode="General">
                  <c:v>80.78</c:v>
                </c:pt>
                <c:pt idx="41" formatCode="General">
                  <c:v>80.959999999999994</c:v>
                </c:pt>
                <c:pt idx="42" formatCode="General">
                  <c:v>81.23</c:v>
                </c:pt>
                <c:pt idx="43" formatCode="General">
                  <c:v>81.260000000000005</c:v>
                </c:pt>
                <c:pt idx="44" formatCode="General">
                  <c:v>81.39</c:v>
                </c:pt>
                <c:pt idx="45" formatCode="General">
                  <c:v>81.77</c:v>
                </c:pt>
                <c:pt idx="46" formatCode="General">
                  <c:v>81.990000000000023</c:v>
                </c:pt>
                <c:pt idx="47" formatCode="General">
                  <c:v>82.03</c:v>
                </c:pt>
                <c:pt idx="48" formatCode="General">
                  <c:v>81.93</c:v>
                </c:pt>
                <c:pt idx="49" formatCode="General">
                  <c:v>82.56</c:v>
                </c:pt>
                <c:pt idx="50" formatCode="General">
                  <c:v>82.72</c:v>
                </c:pt>
                <c:pt idx="51" formatCode="General">
                  <c:v>83.2</c:v>
                </c:pt>
                <c:pt idx="52" formatCode="General">
                  <c:v>83.31</c:v>
                </c:pt>
                <c:pt idx="53" formatCode="General">
                  <c:v>83.35</c:v>
                </c:pt>
                <c:pt idx="54" formatCode="General">
                  <c:v>83.47</c:v>
                </c:pt>
              </c:numCache>
            </c:numRef>
          </c:yVal>
        </c:ser>
        <c:axId val="97288576"/>
        <c:axId val="97290112"/>
      </c:scatterChart>
      <c:valAx>
        <c:axId val="97288576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290112"/>
        <c:crosses val="autoZero"/>
        <c:crossBetween val="midCat"/>
      </c:valAx>
      <c:valAx>
        <c:axId val="97290112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288576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4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Males</a:t>
            </a:r>
            <a:endParaRPr lang="en-US" sz="1800" dirty="0"/>
          </a:p>
        </c:rich>
      </c:tx>
      <c:layout>
        <c:manualLayout>
          <c:xMode val="edge"/>
          <c:yMode val="edge"/>
          <c:x val="0.11857707509881421"/>
          <c:y val="2.6898734177215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488E-2"/>
          <c:y val="2.6898734177215201E-2"/>
          <c:w val="0.86363636363636354"/>
          <c:h val="0.78797468354431388"/>
        </c:manualLayout>
      </c:layout>
      <c:scatterChart>
        <c:scatterStyle val="lineMarker"/>
        <c:ser>
          <c:idx val="4"/>
          <c:order val="0"/>
          <c:tx>
            <c:strRef>
              <c:f>'LE-trends'!$O$4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'LE-trends'!$O$5:$O$60</c:f>
              <c:numCache>
                <c:formatCode>General</c:formatCode>
                <c:ptCount val="56"/>
                <c:pt idx="4">
                  <c:v>62.84</c:v>
                </c:pt>
                <c:pt idx="5">
                  <c:v>63.67</c:v>
                </c:pt>
                <c:pt idx="6">
                  <c:v>63.91</c:v>
                </c:pt>
                <c:pt idx="7">
                  <c:v>63.67</c:v>
                </c:pt>
                <c:pt idx="8">
                  <c:v>64.11999999999999</c:v>
                </c:pt>
                <c:pt idx="9">
                  <c:v>64.89</c:v>
                </c:pt>
                <c:pt idx="10">
                  <c:v>64.36999999999999</c:v>
                </c:pt>
                <c:pt idx="11">
                  <c:v>64.290000000000006</c:v>
                </c:pt>
                <c:pt idx="12">
                  <c:v>64.02</c:v>
                </c:pt>
                <c:pt idx="13">
                  <c:v>63.730000000000011</c:v>
                </c:pt>
                <c:pt idx="14">
                  <c:v>63.07</c:v>
                </c:pt>
                <c:pt idx="15">
                  <c:v>63.07</c:v>
                </c:pt>
                <c:pt idx="16">
                  <c:v>63.24</c:v>
                </c:pt>
                <c:pt idx="17">
                  <c:v>63.24</c:v>
                </c:pt>
                <c:pt idx="18">
                  <c:v>63.28</c:v>
                </c:pt>
                <c:pt idx="19">
                  <c:v>63.120000000000012</c:v>
                </c:pt>
                <c:pt idx="20">
                  <c:v>62.48</c:v>
                </c:pt>
                <c:pt idx="21">
                  <c:v>62.190000000000012</c:v>
                </c:pt>
                <c:pt idx="22">
                  <c:v>61.82</c:v>
                </c:pt>
                <c:pt idx="23">
                  <c:v>61.83</c:v>
                </c:pt>
                <c:pt idx="24">
                  <c:v>61.49</c:v>
                </c:pt>
                <c:pt idx="25">
                  <c:v>61.38</c:v>
                </c:pt>
                <c:pt idx="26">
                  <c:v>61.61</c:v>
                </c:pt>
                <c:pt idx="27">
                  <c:v>62.24</c:v>
                </c:pt>
                <c:pt idx="28">
                  <c:v>62.15</c:v>
                </c:pt>
                <c:pt idx="29">
                  <c:v>61.71</c:v>
                </c:pt>
                <c:pt idx="30">
                  <c:v>62.720000000000013</c:v>
                </c:pt>
                <c:pt idx="31">
                  <c:v>64.77</c:v>
                </c:pt>
                <c:pt idx="32">
                  <c:v>64.83</c:v>
                </c:pt>
                <c:pt idx="33">
                  <c:v>64.61</c:v>
                </c:pt>
                <c:pt idx="34">
                  <c:v>64.2</c:v>
                </c:pt>
                <c:pt idx="35">
                  <c:v>63.760000000000012</c:v>
                </c:pt>
                <c:pt idx="36">
                  <c:v>63.41</c:v>
                </c:pt>
                <c:pt idx="37">
                  <c:v>61.96</c:v>
                </c:pt>
                <c:pt idx="38">
                  <c:v>58.8</c:v>
                </c:pt>
                <c:pt idx="39">
                  <c:v>57.38</c:v>
                </c:pt>
                <c:pt idx="40">
                  <c:v>58.11</c:v>
                </c:pt>
                <c:pt idx="41">
                  <c:v>59.61</c:v>
                </c:pt>
                <c:pt idx="42">
                  <c:v>60.84</c:v>
                </c:pt>
                <c:pt idx="43">
                  <c:v>61.190000000000012</c:v>
                </c:pt>
                <c:pt idx="44">
                  <c:v>59.86</c:v>
                </c:pt>
                <c:pt idx="45">
                  <c:v>58.99</c:v>
                </c:pt>
                <c:pt idx="46">
                  <c:v>58.88</c:v>
                </c:pt>
                <c:pt idx="47">
                  <c:v>58.63</c:v>
                </c:pt>
                <c:pt idx="48">
                  <c:v>58.5</c:v>
                </c:pt>
                <c:pt idx="49">
                  <c:v>58.85</c:v>
                </c:pt>
                <c:pt idx="50">
                  <c:v>58.85</c:v>
                </c:pt>
                <c:pt idx="51">
                  <c:v>60.32</c:v>
                </c:pt>
                <c:pt idx="52">
                  <c:v>61.32</c:v>
                </c:pt>
                <c:pt idx="53">
                  <c:v>61.77</c:v>
                </c:pt>
                <c:pt idx="54">
                  <c:v>62.720000000000013</c:v>
                </c:pt>
                <c:pt idx="55">
                  <c:v>63</c:v>
                </c:pt>
              </c:numCache>
            </c:numRef>
          </c:yVal>
        </c:ser>
        <c:ser>
          <c:idx val="6"/>
          <c:order val="1"/>
          <c:tx>
            <c:strRef>
              <c:f>'LE-trends'!$Q$4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'LE-trends'!$Q$5:$Q$60</c:f>
              <c:numCache>
                <c:formatCode>0.00</c:formatCode>
                <c:ptCount val="56"/>
                <c:pt idx="0">
                  <c:v>66.104822795515517</c:v>
                </c:pt>
                <c:pt idx="1">
                  <c:v>66.13008547529445</c:v>
                </c:pt>
                <c:pt idx="2">
                  <c:v>66.186215720999868</c:v>
                </c:pt>
                <c:pt idx="3">
                  <c:v>67.136910867963849</c:v>
                </c:pt>
                <c:pt idx="4">
                  <c:v>67.203899209298427</c:v>
                </c:pt>
                <c:pt idx="5">
                  <c:v>67.308024755606752</c:v>
                </c:pt>
                <c:pt idx="6">
                  <c:v>67.535621033053658</c:v>
                </c:pt>
                <c:pt idx="7">
                  <c:v>67.374912133548406</c:v>
                </c:pt>
                <c:pt idx="8">
                  <c:v>67.375227474782051</c:v>
                </c:pt>
                <c:pt idx="9">
                  <c:v>68.022508862632975</c:v>
                </c:pt>
                <c:pt idx="10">
                  <c:v>67.995638226073055</c:v>
                </c:pt>
                <c:pt idx="11">
                  <c:v>68.150918274052458</c:v>
                </c:pt>
                <c:pt idx="12">
                  <c:v>68.417947275379646</c:v>
                </c:pt>
                <c:pt idx="13">
                  <c:v>68.211352110983071</c:v>
                </c:pt>
                <c:pt idx="14">
                  <c:v>68.040515915111527</c:v>
                </c:pt>
                <c:pt idx="15" formatCode="General">
                  <c:v>68.66</c:v>
                </c:pt>
                <c:pt idx="16" formatCode="General">
                  <c:v>68.77</c:v>
                </c:pt>
                <c:pt idx="17" formatCode="General">
                  <c:v>68.959999999999994</c:v>
                </c:pt>
                <c:pt idx="18" formatCode="General">
                  <c:v>69.06</c:v>
                </c:pt>
                <c:pt idx="19" formatCode="General">
                  <c:v>69.42</c:v>
                </c:pt>
                <c:pt idx="20" formatCode="General">
                  <c:v>69.38</c:v>
                </c:pt>
                <c:pt idx="21" formatCode="General">
                  <c:v>69.66</c:v>
                </c:pt>
                <c:pt idx="22" formatCode="General">
                  <c:v>70.14</c:v>
                </c:pt>
                <c:pt idx="23" formatCode="General">
                  <c:v>70.209999999999994</c:v>
                </c:pt>
                <c:pt idx="24" formatCode="General">
                  <c:v>70.569999999999993</c:v>
                </c:pt>
                <c:pt idx="25" formatCode="General">
                  <c:v>70.75</c:v>
                </c:pt>
                <c:pt idx="26" formatCode="General">
                  <c:v>71.05</c:v>
                </c:pt>
                <c:pt idx="27" formatCode="General">
                  <c:v>71.349999999999994</c:v>
                </c:pt>
                <c:pt idx="28" formatCode="General">
                  <c:v>71.38</c:v>
                </c:pt>
                <c:pt idx="29" formatCode="General">
                  <c:v>71.83</c:v>
                </c:pt>
                <c:pt idx="30" formatCode="General">
                  <c:v>71.910000000000025</c:v>
                </c:pt>
                <c:pt idx="31" formatCode="General">
                  <c:v>72.14</c:v>
                </c:pt>
                <c:pt idx="32" formatCode="General">
                  <c:v>72.569999999999993</c:v>
                </c:pt>
                <c:pt idx="33" formatCode="General">
                  <c:v>72.72</c:v>
                </c:pt>
                <c:pt idx="34" formatCode="General">
                  <c:v>72.910000000000025</c:v>
                </c:pt>
                <c:pt idx="35" formatCode="General">
                  <c:v>73.040000000000006</c:v>
                </c:pt>
                <c:pt idx="36" formatCode="General">
                  <c:v>73.149999999999991</c:v>
                </c:pt>
                <c:pt idx="37" formatCode="General">
                  <c:v>73.52</c:v>
                </c:pt>
                <c:pt idx="38" formatCode="General">
                  <c:v>73.61999999999999</c:v>
                </c:pt>
                <c:pt idx="39" formatCode="General">
                  <c:v>74.02</c:v>
                </c:pt>
                <c:pt idx="40" formatCode="General">
                  <c:v>74.13</c:v>
                </c:pt>
                <c:pt idx="41" formatCode="General">
                  <c:v>74.42</c:v>
                </c:pt>
                <c:pt idx="42" formatCode="General">
                  <c:v>74.84</c:v>
                </c:pt>
                <c:pt idx="43" formatCode="General">
                  <c:v>74.97</c:v>
                </c:pt>
                <c:pt idx="44" formatCode="General">
                  <c:v>75.19</c:v>
                </c:pt>
                <c:pt idx="45" formatCode="General">
                  <c:v>75.61</c:v>
                </c:pt>
                <c:pt idx="46" formatCode="General">
                  <c:v>75.92</c:v>
                </c:pt>
                <c:pt idx="47" formatCode="General">
                  <c:v>76.11999999999999</c:v>
                </c:pt>
                <c:pt idx="48" formatCode="General">
                  <c:v>76.23</c:v>
                </c:pt>
                <c:pt idx="49" formatCode="General">
                  <c:v>76.849999999999994</c:v>
                </c:pt>
                <c:pt idx="50" formatCode="General">
                  <c:v>77.099999999999994</c:v>
                </c:pt>
                <c:pt idx="51" formatCode="General">
                  <c:v>77.58</c:v>
                </c:pt>
                <c:pt idx="52" formatCode="General">
                  <c:v>77.739999999999995</c:v>
                </c:pt>
                <c:pt idx="53" formatCode="General">
                  <c:v>77.900000000000006</c:v>
                </c:pt>
                <c:pt idx="54" formatCode="General">
                  <c:v>77.97</c:v>
                </c:pt>
              </c:numCache>
            </c:numRef>
          </c:yVal>
        </c:ser>
        <c:axId val="97310592"/>
        <c:axId val="97312128"/>
      </c:scatterChart>
      <c:valAx>
        <c:axId val="97310592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312128"/>
        <c:crosses val="autoZero"/>
        <c:crossBetween val="midCat"/>
      </c:valAx>
      <c:valAx>
        <c:axId val="97312128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310592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5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800" dirty="0" smtClean="0"/>
              <a:t>Females</a:t>
            </a:r>
            <a:endParaRPr lang="en-US" sz="1800" dirty="0"/>
          </a:p>
        </c:rich>
      </c:tx>
      <c:layout>
        <c:manualLayout>
          <c:xMode val="edge"/>
          <c:yMode val="edge"/>
          <c:x val="0.11067193675889328"/>
          <c:y val="2.843606282716119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502E-2"/>
          <c:y val="2.6856281558985041E-2"/>
          <c:w val="0.86363636363636354"/>
          <c:h val="0.78831085281961644"/>
        </c:manualLayout>
      </c:layout>
      <c:scatterChart>
        <c:scatterStyle val="lineMarker"/>
        <c:ser>
          <c:idx val="4"/>
          <c:order val="0"/>
          <c:tx>
            <c:strRef>
              <c:f>'LE-trends'!$F$4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'LE-trends'!$F$5:$F$60</c:f>
              <c:numCache>
                <c:formatCode>General</c:formatCode>
                <c:ptCount val="56"/>
                <c:pt idx="4">
                  <c:v>71.14</c:v>
                </c:pt>
                <c:pt idx="5">
                  <c:v>72.31</c:v>
                </c:pt>
                <c:pt idx="6">
                  <c:v>72.63</c:v>
                </c:pt>
                <c:pt idx="7">
                  <c:v>72.27</c:v>
                </c:pt>
                <c:pt idx="8">
                  <c:v>72.78</c:v>
                </c:pt>
                <c:pt idx="9">
                  <c:v>73.58</c:v>
                </c:pt>
                <c:pt idx="10">
                  <c:v>73.33</c:v>
                </c:pt>
                <c:pt idx="11">
                  <c:v>73.55</c:v>
                </c:pt>
                <c:pt idx="12">
                  <c:v>73.430000000000007</c:v>
                </c:pt>
                <c:pt idx="13">
                  <c:v>73.56</c:v>
                </c:pt>
                <c:pt idx="14">
                  <c:v>73.290000000000006</c:v>
                </c:pt>
                <c:pt idx="15">
                  <c:v>73.440000000000026</c:v>
                </c:pt>
                <c:pt idx="16">
                  <c:v>73.77</c:v>
                </c:pt>
                <c:pt idx="17">
                  <c:v>73.61999999999999</c:v>
                </c:pt>
                <c:pt idx="18">
                  <c:v>73.56</c:v>
                </c:pt>
                <c:pt idx="19">
                  <c:v>73.77</c:v>
                </c:pt>
                <c:pt idx="20">
                  <c:v>73.23</c:v>
                </c:pt>
                <c:pt idx="21">
                  <c:v>73.040000000000006</c:v>
                </c:pt>
                <c:pt idx="22">
                  <c:v>73.19</c:v>
                </c:pt>
                <c:pt idx="23">
                  <c:v>73.23</c:v>
                </c:pt>
                <c:pt idx="24">
                  <c:v>73.02</c:v>
                </c:pt>
                <c:pt idx="25">
                  <c:v>72.959999999999994</c:v>
                </c:pt>
                <c:pt idx="26">
                  <c:v>73.179999999999978</c:v>
                </c:pt>
                <c:pt idx="27">
                  <c:v>73.64</c:v>
                </c:pt>
                <c:pt idx="28">
                  <c:v>73.410000000000025</c:v>
                </c:pt>
                <c:pt idx="29">
                  <c:v>72.959999999999994</c:v>
                </c:pt>
                <c:pt idx="30">
                  <c:v>73.23</c:v>
                </c:pt>
                <c:pt idx="31">
                  <c:v>74.22</c:v>
                </c:pt>
                <c:pt idx="32">
                  <c:v>74.260000000000005</c:v>
                </c:pt>
                <c:pt idx="33">
                  <c:v>74.25</c:v>
                </c:pt>
                <c:pt idx="34">
                  <c:v>74.5</c:v>
                </c:pt>
                <c:pt idx="35">
                  <c:v>74.319999999999993</c:v>
                </c:pt>
                <c:pt idx="36">
                  <c:v>74.23</c:v>
                </c:pt>
                <c:pt idx="37">
                  <c:v>73.709999999999994</c:v>
                </c:pt>
                <c:pt idx="38">
                  <c:v>71.849999999999994</c:v>
                </c:pt>
                <c:pt idx="39">
                  <c:v>71.069999999999993</c:v>
                </c:pt>
                <c:pt idx="40">
                  <c:v>71.599999999999994</c:v>
                </c:pt>
                <c:pt idx="41">
                  <c:v>72.410000000000025</c:v>
                </c:pt>
                <c:pt idx="42">
                  <c:v>72.849999999999994</c:v>
                </c:pt>
                <c:pt idx="43">
                  <c:v>73.11999999999999</c:v>
                </c:pt>
                <c:pt idx="44">
                  <c:v>72.42</c:v>
                </c:pt>
                <c:pt idx="45">
                  <c:v>72.25</c:v>
                </c:pt>
                <c:pt idx="46">
                  <c:v>72.16</c:v>
                </c:pt>
                <c:pt idx="47">
                  <c:v>71.89</c:v>
                </c:pt>
                <c:pt idx="48">
                  <c:v>71.83</c:v>
                </c:pt>
                <c:pt idx="49">
                  <c:v>72.3</c:v>
                </c:pt>
                <c:pt idx="50">
                  <c:v>72.400000000000006</c:v>
                </c:pt>
                <c:pt idx="51">
                  <c:v>73.23</c:v>
                </c:pt>
                <c:pt idx="52">
                  <c:v>73.89</c:v>
                </c:pt>
                <c:pt idx="53">
                  <c:v>74.16</c:v>
                </c:pt>
                <c:pt idx="54">
                  <c:v>74.679999999999978</c:v>
                </c:pt>
                <c:pt idx="55">
                  <c:v>75</c:v>
                </c:pt>
              </c:numCache>
            </c:numRef>
          </c:yVal>
        </c:ser>
        <c:ser>
          <c:idx val="6"/>
          <c:order val="1"/>
          <c:tx>
            <c:strRef>
              <c:f>'LE-trends'!$H$4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'LE-trends'!$H$5:$H$60</c:f>
              <c:numCache>
                <c:formatCode>0.00</c:formatCode>
                <c:ptCount val="56"/>
                <c:pt idx="0">
                  <c:v>71.020369708002292</c:v>
                </c:pt>
                <c:pt idx="1">
                  <c:v>71.1798302602608</c:v>
                </c:pt>
                <c:pt idx="2">
                  <c:v>71.385996278123088</c:v>
                </c:pt>
                <c:pt idx="3">
                  <c:v>72.270335992848771</c:v>
                </c:pt>
                <c:pt idx="4">
                  <c:v>72.451774627019077</c:v>
                </c:pt>
                <c:pt idx="5">
                  <c:v>72.705500185199014</c:v>
                </c:pt>
                <c:pt idx="6">
                  <c:v>73.057693741872768</c:v>
                </c:pt>
                <c:pt idx="7">
                  <c:v>73.030874954143471</c:v>
                </c:pt>
                <c:pt idx="8">
                  <c:v>73.124205563440583</c:v>
                </c:pt>
                <c:pt idx="9">
                  <c:v>73.91063516749513</c:v>
                </c:pt>
                <c:pt idx="10">
                  <c:v>73.93073656377544</c:v>
                </c:pt>
                <c:pt idx="11">
                  <c:v>74.187096720718969</c:v>
                </c:pt>
                <c:pt idx="12">
                  <c:v>74.597075467326832</c:v>
                </c:pt>
                <c:pt idx="13">
                  <c:v>74.311217362781179</c:v>
                </c:pt>
                <c:pt idx="14">
                  <c:v>74.317083591303359</c:v>
                </c:pt>
                <c:pt idx="15" formatCode="General">
                  <c:v>74.900000000000006</c:v>
                </c:pt>
                <c:pt idx="16" formatCode="General">
                  <c:v>75.11</c:v>
                </c:pt>
                <c:pt idx="17" formatCode="General">
                  <c:v>75.36</c:v>
                </c:pt>
                <c:pt idx="18" formatCode="General">
                  <c:v>75.47</c:v>
                </c:pt>
                <c:pt idx="19" formatCode="General">
                  <c:v>75.88</c:v>
                </c:pt>
                <c:pt idx="20" formatCode="General">
                  <c:v>75.92</c:v>
                </c:pt>
                <c:pt idx="21" formatCode="General">
                  <c:v>76.23</c:v>
                </c:pt>
                <c:pt idx="22" formatCode="General">
                  <c:v>76.819999999999993</c:v>
                </c:pt>
                <c:pt idx="23" formatCode="General">
                  <c:v>76.930000000000007</c:v>
                </c:pt>
                <c:pt idx="24" formatCode="General">
                  <c:v>77.349999999999994</c:v>
                </c:pt>
                <c:pt idx="25" formatCode="General">
                  <c:v>77.5</c:v>
                </c:pt>
                <c:pt idx="26" formatCode="General">
                  <c:v>77.77</c:v>
                </c:pt>
                <c:pt idx="27" formatCode="General">
                  <c:v>78.05</c:v>
                </c:pt>
                <c:pt idx="28" formatCode="General">
                  <c:v>78.05</c:v>
                </c:pt>
                <c:pt idx="29" formatCode="General">
                  <c:v>78.599999999999994</c:v>
                </c:pt>
                <c:pt idx="30" formatCode="General">
                  <c:v>78.61</c:v>
                </c:pt>
                <c:pt idx="31" formatCode="General">
                  <c:v>78.819999999999993</c:v>
                </c:pt>
                <c:pt idx="32" formatCode="General">
                  <c:v>79.31</c:v>
                </c:pt>
                <c:pt idx="33" formatCode="General">
                  <c:v>79.45</c:v>
                </c:pt>
                <c:pt idx="34" formatCode="General">
                  <c:v>79.63</c:v>
                </c:pt>
                <c:pt idx="35" formatCode="General">
                  <c:v>79.790000000000006</c:v>
                </c:pt>
                <c:pt idx="36" formatCode="General">
                  <c:v>79.940000000000026</c:v>
                </c:pt>
                <c:pt idx="37" formatCode="General">
                  <c:v>80.3</c:v>
                </c:pt>
                <c:pt idx="38" formatCode="General">
                  <c:v>80.27</c:v>
                </c:pt>
                <c:pt idx="39" formatCode="General">
                  <c:v>80.679999999999978</c:v>
                </c:pt>
                <c:pt idx="40" formatCode="General">
                  <c:v>80.78</c:v>
                </c:pt>
                <c:pt idx="41" formatCode="General">
                  <c:v>80.959999999999994</c:v>
                </c:pt>
                <c:pt idx="42" formatCode="General">
                  <c:v>81.23</c:v>
                </c:pt>
                <c:pt idx="43" formatCode="General">
                  <c:v>81.260000000000005</c:v>
                </c:pt>
                <c:pt idx="44" formatCode="General">
                  <c:v>81.39</c:v>
                </c:pt>
                <c:pt idx="45" formatCode="General">
                  <c:v>81.77</c:v>
                </c:pt>
                <c:pt idx="46" formatCode="General">
                  <c:v>81.990000000000023</c:v>
                </c:pt>
                <c:pt idx="47" formatCode="General">
                  <c:v>82.03</c:v>
                </c:pt>
                <c:pt idx="48" formatCode="General">
                  <c:v>81.93</c:v>
                </c:pt>
                <c:pt idx="49" formatCode="General">
                  <c:v>82.56</c:v>
                </c:pt>
                <c:pt idx="50" formatCode="General">
                  <c:v>82.72</c:v>
                </c:pt>
                <c:pt idx="51" formatCode="General">
                  <c:v>83.2</c:v>
                </c:pt>
                <c:pt idx="52" formatCode="General">
                  <c:v>83.31</c:v>
                </c:pt>
                <c:pt idx="53" formatCode="General">
                  <c:v>83.35</c:v>
                </c:pt>
                <c:pt idx="54" formatCode="General">
                  <c:v>83.47</c:v>
                </c:pt>
              </c:numCache>
            </c:numRef>
          </c:yVal>
        </c:ser>
        <c:axId val="98578816"/>
        <c:axId val="98580352"/>
      </c:scatterChart>
      <c:valAx>
        <c:axId val="98578816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580352"/>
        <c:crosses val="autoZero"/>
        <c:crossBetween val="midCat"/>
      </c:valAx>
      <c:valAx>
        <c:axId val="98580352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578816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4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Males</a:t>
            </a:r>
            <a:endParaRPr lang="en-US" sz="1800" dirty="0"/>
          </a:p>
        </c:rich>
      </c:tx>
      <c:layout>
        <c:manualLayout>
          <c:xMode val="edge"/>
          <c:yMode val="edge"/>
          <c:x val="0.11857707509881421"/>
          <c:y val="2.6898734177215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488E-2"/>
          <c:y val="2.6898734177215201E-2"/>
          <c:w val="0.86363636363636354"/>
          <c:h val="0.78797468354431432"/>
        </c:manualLayout>
      </c:layout>
      <c:scatterChart>
        <c:scatterStyle val="lineMarker"/>
        <c:ser>
          <c:idx val="4"/>
          <c:order val="0"/>
          <c:tx>
            <c:strRef>
              <c:f>'LE-trends'!$O$4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'LE-trends'!$O$5:$O$60</c:f>
              <c:numCache>
                <c:formatCode>General</c:formatCode>
                <c:ptCount val="56"/>
                <c:pt idx="4">
                  <c:v>62.84</c:v>
                </c:pt>
                <c:pt idx="5">
                  <c:v>63.67</c:v>
                </c:pt>
                <c:pt idx="6">
                  <c:v>63.91</c:v>
                </c:pt>
                <c:pt idx="7">
                  <c:v>63.67</c:v>
                </c:pt>
                <c:pt idx="8">
                  <c:v>64.11999999999999</c:v>
                </c:pt>
                <c:pt idx="9">
                  <c:v>64.89</c:v>
                </c:pt>
                <c:pt idx="10">
                  <c:v>64.36999999999999</c:v>
                </c:pt>
                <c:pt idx="11">
                  <c:v>64.290000000000006</c:v>
                </c:pt>
                <c:pt idx="12">
                  <c:v>64.02</c:v>
                </c:pt>
                <c:pt idx="13">
                  <c:v>63.730000000000011</c:v>
                </c:pt>
                <c:pt idx="14">
                  <c:v>63.07</c:v>
                </c:pt>
                <c:pt idx="15">
                  <c:v>63.07</c:v>
                </c:pt>
                <c:pt idx="16">
                  <c:v>63.24</c:v>
                </c:pt>
                <c:pt idx="17">
                  <c:v>63.24</c:v>
                </c:pt>
                <c:pt idx="18">
                  <c:v>63.28</c:v>
                </c:pt>
                <c:pt idx="19">
                  <c:v>63.120000000000012</c:v>
                </c:pt>
                <c:pt idx="20">
                  <c:v>62.48</c:v>
                </c:pt>
                <c:pt idx="21">
                  <c:v>62.190000000000012</c:v>
                </c:pt>
                <c:pt idx="22">
                  <c:v>61.82</c:v>
                </c:pt>
                <c:pt idx="23">
                  <c:v>61.83</c:v>
                </c:pt>
                <c:pt idx="24">
                  <c:v>61.49</c:v>
                </c:pt>
                <c:pt idx="25">
                  <c:v>61.38</c:v>
                </c:pt>
                <c:pt idx="26">
                  <c:v>61.61</c:v>
                </c:pt>
                <c:pt idx="27">
                  <c:v>62.24</c:v>
                </c:pt>
                <c:pt idx="28">
                  <c:v>62.15</c:v>
                </c:pt>
                <c:pt idx="29">
                  <c:v>61.71</c:v>
                </c:pt>
                <c:pt idx="30">
                  <c:v>62.720000000000013</c:v>
                </c:pt>
                <c:pt idx="31">
                  <c:v>64.77</c:v>
                </c:pt>
                <c:pt idx="32">
                  <c:v>64.83</c:v>
                </c:pt>
                <c:pt idx="33">
                  <c:v>64.61</c:v>
                </c:pt>
                <c:pt idx="34">
                  <c:v>64.2</c:v>
                </c:pt>
                <c:pt idx="35">
                  <c:v>63.760000000000012</c:v>
                </c:pt>
                <c:pt idx="36">
                  <c:v>63.41</c:v>
                </c:pt>
                <c:pt idx="37">
                  <c:v>61.96</c:v>
                </c:pt>
                <c:pt idx="38">
                  <c:v>58.8</c:v>
                </c:pt>
                <c:pt idx="39">
                  <c:v>57.38</c:v>
                </c:pt>
                <c:pt idx="40">
                  <c:v>58.11</c:v>
                </c:pt>
                <c:pt idx="41">
                  <c:v>59.61</c:v>
                </c:pt>
                <c:pt idx="42">
                  <c:v>60.84</c:v>
                </c:pt>
                <c:pt idx="43">
                  <c:v>61.190000000000012</c:v>
                </c:pt>
                <c:pt idx="44">
                  <c:v>59.86</c:v>
                </c:pt>
                <c:pt idx="45">
                  <c:v>58.99</c:v>
                </c:pt>
                <c:pt idx="46">
                  <c:v>58.88</c:v>
                </c:pt>
                <c:pt idx="47">
                  <c:v>58.63</c:v>
                </c:pt>
                <c:pt idx="48">
                  <c:v>58.5</c:v>
                </c:pt>
                <c:pt idx="49">
                  <c:v>58.85</c:v>
                </c:pt>
                <c:pt idx="50">
                  <c:v>58.85</c:v>
                </c:pt>
                <c:pt idx="51">
                  <c:v>60.32</c:v>
                </c:pt>
                <c:pt idx="52">
                  <c:v>61.32</c:v>
                </c:pt>
                <c:pt idx="53">
                  <c:v>61.77</c:v>
                </c:pt>
                <c:pt idx="54">
                  <c:v>62.720000000000013</c:v>
                </c:pt>
                <c:pt idx="55">
                  <c:v>63</c:v>
                </c:pt>
              </c:numCache>
            </c:numRef>
          </c:yVal>
        </c:ser>
        <c:ser>
          <c:idx val="6"/>
          <c:order val="1"/>
          <c:tx>
            <c:strRef>
              <c:f>'LE-trends'!$Q$4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'LE-trends'!$Q$5:$Q$60</c:f>
              <c:numCache>
                <c:formatCode>0.00</c:formatCode>
                <c:ptCount val="56"/>
                <c:pt idx="0">
                  <c:v>66.104822795515517</c:v>
                </c:pt>
                <c:pt idx="1">
                  <c:v>66.13008547529445</c:v>
                </c:pt>
                <c:pt idx="2">
                  <c:v>66.186215720999868</c:v>
                </c:pt>
                <c:pt idx="3">
                  <c:v>67.136910867963849</c:v>
                </c:pt>
                <c:pt idx="4">
                  <c:v>67.203899209298427</c:v>
                </c:pt>
                <c:pt idx="5">
                  <c:v>67.308024755606752</c:v>
                </c:pt>
                <c:pt idx="6">
                  <c:v>67.535621033053658</c:v>
                </c:pt>
                <c:pt idx="7">
                  <c:v>67.374912133548307</c:v>
                </c:pt>
                <c:pt idx="8">
                  <c:v>67.375227474782051</c:v>
                </c:pt>
                <c:pt idx="9">
                  <c:v>68.022508862632876</c:v>
                </c:pt>
                <c:pt idx="10">
                  <c:v>67.995638226073055</c:v>
                </c:pt>
                <c:pt idx="11">
                  <c:v>68.150918274052458</c:v>
                </c:pt>
                <c:pt idx="12">
                  <c:v>68.417947275379717</c:v>
                </c:pt>
                <c:pt idx="13">
                  <c:v>68.211352110983015</c:v>
                </c:pt>
                <c:pt idx="14">
                  <c:v>68.040515915111527</c:v>
                </c:pt>
                <c:pt idx="15" formatCode="General">
                  <c:v>68.66</c:v>
                </c:pt>
                <c:pt idx="16" formatCode="General">
                  <c:v>68.77</c:v>
                </c:pt>
                <c:pt idx="17" formatCode="General">
                  <c:v>68.959999999999994</c:v>
                </c:pt>
                <c:pt idx="18" formatCode="General">
                  <c:v>69.06</c:v>
                </c:pt>
                <c:pt idx="19" formatCode="General">
                  <c:v>69.42</c:v>
                </c:pt>
                <c:pt idx="20" formatCode="General">
                  <c:v>69.38</c:v>
                </c:pt>
                <c:pt idx="21" formatCode="General">
                  <c:v>69.66</c:v>
                </c:pt>
                <c:pt idx="22" formatCode="General">
                  <c:v>70.14</c:v>
                </c:pt>
                <c:pt idx="23" formatCode="General">
                  <c:v>70.209999999999994</c:v>
                </c:pt>
                <c:pt idx="24" formatCode="General">
                  <c:v>70.569999999999993</c:v>
                </c:pt>
                <c:pt idx="25" formatCode="General">
                  <c:v>70.75</c:v>
                </c:pt>
                <c:pt idx="26" formatCode="General">
                  <c:v>71.05</c:v>
                </c:pt>
                <c:pt idx="27" formatCode="General">
                  <c:v>71.349999999999994</c:v>
                </c:pt>
                <c:pt idx="28" formatCode="General">
                  <c:v>71.38</c:v>
                </c:pt>
                <c:pt idx="29" formatCode="General">
                  <c:v>71.83</c:v>
                </c:pt>
                <c:pt idx="30" formatCode="General">
                  <c:v>71.910000000000025</c:v>
                </c:pt>
                <c:pt idx="31" formatCode="General">
                  <c:v>72.14</c:v>
                </c:pt>
                <c:pt idx="32" formatCode="General">
                  <c:v>72.569999999999993</c:v>
                </c:pt>
                <c:pt idx="33" formatCode="General">
                  <c:v>72.72</c:v>
                </c:pt>
                <c:pt idx="34" formatCode="General">
                  <c:v>72.910000000000025</c:v>
                </c:pt>
                <c:pt idx="35" formatCode="General">
                  <c:v>73.040000000000006</c:v>
                </c:pt>
                <c:pt idx="36" formatCode="General">
                  <c:v>73.149999999999991</c:v>
                </c:pt>
                <c:pt idx="37" formatCode="General">
                  <c:v>73.52</c:v>
                </c:pt>
                <c:pt idx="38" formatCode="General">
                  <c:v>73.61999999999999</c:v>
                </c:pt>
                <c:pt idx="39" formatCode="General">
                  <c:v>74.02</c:v>
                </c:pt>
                <c:pt idx="40" formatCode="General">
                  <c:v>74.13</c:v>
                </c:pt>
                <c:pt idx="41" formatCode="General">
                  <c:v>74.42</c:v>
                </c:pt>
                <c:pt idx="42" formatCode="General">
                  <c:v>74.84</c:v>
                </c:pt>
                <c:pt idx="43" formatCode="General">
                  <c:v>74.97</c:v>
                </c:pt>
                <c:pt idx="44" formatCode="General">
                  <c:v>75.19</c:v>
                </c:pt>
                <c:pt idx="45" formatCode="General">
                  <c:v>75.61</c:v>
                </c:pt>
                <c:pt idx="46" formatCode="General">
                  <c:v>75.92</c:v>
                </c:pt>
                <c:pt idx="47" formatCode="General">
                  <c:v>76.11999999999999</c:v>
                </c:pt>
                <c:pt idx="48" formatCode="General">
                  <c:v>76.23</c:v>
                </c:pt>
                <c:pt idx="49" formatCode="General">
                  <c:v>76.849999999999994</c:v>
                </c:pt>
                <c:pt idx="50" formatCode="General">
                  <c:v>77.099999999999994</c:v>
                </c:pt>
                <c:pt idx="51" formatCode="General">
                  <c:v>77.58</c:v>
                </c:pt>
                <c:pt idx="52" formatCode="General">
                  <c:v>77.739999999999995</c:v>
                </c:pt>
                <c:pt idx="53" formatCode="General">
                  <c:v>77.900000000000006</c:v>
                </c:pt>
                <c:pt idx="54" formatCode="General">
                  <c:v>77.97</c:v>
                </c:pt>
              </c:numCache>
            </c:numRef>
          </c:yVal>
        </c:ser>
        <c:axId val="98604928"/>
        <c:axId val="98606464"/>
      </c:scatterChart>
      <c:valAx>
        <c:axId val="98604928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606464"/>
        <c:crosses val="autoZero"/>
        <c:crossBetween val="midCat"/>
      </c:valAx>
      <c:valAx>
        <c:axId val="98606464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604928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5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800" dirty="0" smtClean="0"/>
              <a:t>Females</a:t>
            </a:r>
            <a:endParaRPr lang="en-US" sz="1800" dirty="0"/>
          </a:p>
        </c:rich>
      </c:tx>
      <c:layout>
        <c:manualLayout>
          <c:xMode val="edge"/>
          <c:yMode val="edge"/>
          <c:x val="0.11067193675889328"/>
          <c:y val="2.843606282716119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502E-2"/>
          <c:y val="2.6856281558985041E-2"/>
          <c:w val="0.86363636363636354"/>
          <c:h val="0.78831085281961644"/>
        </c:manualLayout>
      </c:layout>
      <c:scatterChart>
        <c:scatterStyle val="lineMarker"/>
        <c:ser>
          <c:idx val="4"/>
          <c:order val="0"/>
          <c:tx>
            <c:strRef>
              <c:f>'LE-trends'!$F$4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'LE-trends'!$F$5:$F$60</c:f>
              <c:numCache>
                <c:formatCode>General</c:formatCode>
                <c:ptCount val="56"/>
                <c:pt idx="4">
                  <c:v>71.14</c:v>
                </c:pt>
                <c:pt idx="5">
                  <c:v>72.31</c:v>
                </c:pt>
                <c:pt idx="6">
                  <c:v>72.63</c:v>
                </c:pt>
                <c:pt idx="7">
                  <c:v>72.27</c:v>
                </c:pt>
                <c:pt idx="8">
                  <c:v>72.78</c:v>
                </c:pt>
                <c:pt idx="9">
                  <c:v>73.58</c:v>
                </c:pt>
                <c:pt idx="10">
                  <c:v>73.33</c:v>
                </c:pt>
                <c:pt idx="11">
                  <c:v>73.55</c:v>
                </c:pt>
                <c:pt idx="12">
                  <c:v>73.430000000000007</c:v>
                </c:pt>
                <c:pt idx="13">
                  <c:v>73.56</c:v>
                </c:pt>
                <c:pt idx="14">
                  <c:v>73.290000000000006</c:v>
                </c:pt>
                <c:pt idx="15">
                  <c:v>73.440000000000026</c:v>
                </c:pt>
                <c:pt idx="16">
                  <c:v>73.77</c:v>
                </c:pt>
                <c:pt idx="17">
                  <c:v>73.61999999999999</c:v>
                </c:pt>
                <c:pt idx="18">
                  <c:v>73.56</c:v>
                </c:pt>
                <c:pt idx="19">
                  <c:v>73.77</c:v>
                </c:pt>
                <c:pt idx="20">
                  <c:v>73.23</c:v>
                </c:pt>
                <c:pt idx="21">
                  <c:v>73.040000000000006</c:v>
                </c:pt>
                <c:pt idx="22">
                  <c:v>73.19</c:v>
                </c:pt>
                <c:pt idx="23">
                  <c:v>73.23</c:v>
                </c:pt>
                <c:pt idx="24">
                  <c:v>73.02</c:v>
                </c:pt>
                <c:pt idx="25">
                  <c:v>72.959999999999994</c:v>
                </c:pt>
                <c:pt idx="26">
                  <c:v>73.179999999999978</c:v>
                </c:pt>
                <c:pt idx="27">
                  <c:v>73.64</c:v>
                </c:pt>
                <c:pt idx="28">
                  <c:v>73.410000000000025</c:v>
                </c:pt>
                <c:pt idx="29">
                  <c:v>72.959999999999994</c:v>
                </c:pt>
                <c:pt idx="30">
                  <c:v>73.23</c:v>
                </c:pt>
                <c:pt idx="31">
                  <c:v>74.22</c:v>
                </c:pt>
                <c:pt idx="32">
                  <c:v>74.260000000000005</c:v>
                </c:pt>
                <c:pt idx="33">
                  <c:v>74.25</c:v>
                </c:pt>
                <c:pt idx="34">
                  <c:v>74.5</c:v>
                </c:pt>
                <c:pt idx="35">
                  <c:v>74.319999999999993</c:v>
                </c:pt>
                <c:pt idx="36">
                  <c:v>74.23</c:v>
                </c:pt>
                <c:pt idx="37">
                  <c:v>73.709999999999994</c:v>
                </c:pt>
                <c:pt idx="38">
                  <c:v>71.849999999999994</c:v>
                </c:pt>
                <c:pt idx="39">
                  <c:v>71.069999999999993</c:v>
                </c:pt>
                <c:pt idx="40">
                  <c:v>71.599999999999994</c:v>
                </c:pt>
                <c:pt idx="41">
                  <c:v>72.410000000000025</c:v>
                </c:pt>
                <c:pt idx="42">
                  <c:v>72.849999999999994</c:v>
                </c:pt>
                <c:pt idx="43">
                  <c:v>73.11999999999999</c:v>
                </c:pt>
                <c:pt idx="44">
                  <c:v>72.42</c:v>
                </c:pt>
                <c:pt idx="45">
                  <c:v>72.25</c:v>
                </c:pt>
                <c:pt idx="46">
                  <c:v>72.16</c:v>
                </c:pt>
                <c:pt idx="47">
                  <c:v>71.89</c:v>
                </c:pt>
                <c:pt idx="48">
                  <c:v>71.83</c:v>
                </c:pt>
                <c:pt idx="49">
                  <c:v>72.3</c:v>
                </c:pt>
                <c:pt idx="50">
                  <c:v>72.400000000000006</c:v>
                </c:pt>
                <c:pt idx="51">
                  <c:v>73.23</c:v>
                </c:pt>
                <c:pt idx="52">
                  <c:v>73.89</c:v>
                </c:pt>
                <c:pt idx="53">
                  <c:v>74.16</c:v>
                </c:pt>
                <c:pt idx="54">
                  <c:v>74.679999999999978</c:v>
                </c:pt>
                <c:pt idx="55">
                  <c:v>75</c:v>
                </c:pt>
              </c:numCache>
            </c:numRef>
          </c:yVal>
        </c:ser>
        <c:ser>
          <c:idx val="6"/>
          <c:order val="1"/>
          <c:tx>
            <c:strRef>
              <c:f>'LE-trends'!$H$4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'LE-trends'!$H$5:$H$60</c:f>
              <c:numCache>
                <c:formatCode>0.00</c:formatCode>
                <c:ptCount val="56"/>
                <c:pt idx="0">
                  <c:v>71.020369708002292</c:v>
                </c:pt>
                <c:pt idx="1">
                  <c:v>71.1798302602608</c:v>
                </c:pt>
                <c:pt idx="2">
                  <c:v>71.385996278123088</c:v>
                </c:pt>
                <c:pt idx="3">
                  <c:v>72.270335992848771</c:v>
                </c:pt>
                <c:pt idx="4">
                  <c:v>72.451774627019077</c:v>
                </c:pt>
                <c:pt idx="5">
                  <c:v>72.705500185199014</c:v>
                </c:pt>
                <c:pt idx="6">
                  <c:v>73.057693741872768</c:v>
                </c:pt>
                <c:pt idx="7">
                  <c:v>73.030874954143471</c:v>
                </c:pt>
                <c:pt idx="8">
                  <c:v>73.124205563440583</c:v>
                </c:pt>
                <c:pt idx="9">
                  <c:v>73.91063516749513</c:v>
                </c:pt>
                <c:pt idx="10">
                  <c:v>73.93073656377544</c:v>
                </c:pt>
                <c:pt idx="11">
                  <c:v>74.187096720718969</c:v>
                </c:pt>
                <c:pt idx="12">
                  <c:v>74.597075467326832</c:v>
                </c:pt>
                <c:pt idx="13">
                  <c:v>74.311217362781179</c:v>
                </c:pt>
                <c:pt idx="14">
                  <c:v>74.317083591303359</c:v>
                </c:pt>
                <c:pt idx="15" formatCode="General">
                  <c:v>74.900000000000006</c:v>
                </c:pt>
                <c:pt idx="16" formatCode="General">
                  <c:v>75.11</c:v>
                </c:pt>
                <c:pt idx="17" formatCode="General">
                  <c:v>75.36</c:v>
                </c:pt>
                <c:pt idx="18" formatCode="General">
                  <c:v>75.47</c:v>
                </c:pt>
                <c:pt idx="19" formatCode="General">
                  <c:v>75.88</c:v>
                </c:pt>
                <c:pt idx="20" formatCode="General">
                  <c:v>75.92</c:v>
                </c:pt>
                <c:pt idx="21" formatCode="General">
                  <c:v>76.23</c:v>
                </c:pt>
                <c:pt idx="22" formatCode="General">
                  <c:v>76.819999999999993</c:v>
                </c:pt>
                <c:pt idx="23" formatCode="General">
                  <c:v>76.930000000000007</c:v>
                </c:pt>
                <c:pt idx="24" formatCode="General">
                  <c:v>77.349999999999994</c:v>
                </c:pt>
                <c:pt idx="25" formatCode="General">
                  <c:v>77.5</c:v>
                </c:pt>
                <c:pt idx="26" formatCode="General">
                  <c:v>77.77</c:v>
                </c:pt>
                <c:pt idx="27" formatCode="General">
                  <c:v>78.05</c:v>
                </c:pt>
                <c:pt idx="28" formatCode="General">
                  <c:v>78.05</c:v>
                </c:pt>
                <c:pt idx="29" formatCode="General">
                  <c:v>78.599999999999994</c:v>
                </c:pt>
                <c:pt idx="30" formatCode="General">
                  <c:v>78.61</c:v>
                </c:pt>
                <c:pt idx="31" formatCode="General">
                  <c:v>78.819999999999993</c:v>
                </c:pt>
                <c:pt idx="32" formatCode="General">
                  <c:v>79.31</c:v>
                </c:pt>
                <c:pt idx="33" formatCode="General">
                  <c:v>79.45</c:v>
                </c:pt>
                <c:pt idx="34" formatCode="General">
                  <c:v>79.63</c:v>
                </c:pt>
                <c:pt idx="35" formatCode="General">
                  <c:v>79.790000000000006</c:v>
                </c:pt>
                <c:pt idx="36" formatCode="General">
                  <c:v>79.940000000000026</c:v>
                </c:pt>
                <c:pt idx="37" formatCode="General">
                  <c:v>80.3</c:v>
                </c:pt>
                <c:pt idx="38" formatCode="General">
                  <c:v>80.27</c:v>
                </c:pt>
                <c:pt idx="39" formatCode="General">
                  <c:v>80.679999999999978</c:v>
                </c:pt>
                <c:pt idx="40" formatCode="General">
                  <c:v>80.78</c:v>
                </c:pt>
                <c:pt idx="41" formatCode="General">
                  <c:v>80.959999999999994</c:v>
                </c:pt>
                <c:pt idx="42" formatCode="General">
                  <c:v>81.23</c:v>
                </c:pt>
                <c:pt idx="43" formatCode="General">
                  <c:v>81.260000000000005</c:v>
                </c:pt>
                <c:pt idx="44" formatCode="General">
                  <c:v>81.39</c:v>
                </c:pt>
                <c:pt idx="45" formatCode="General">
                  <c:v>81.77</c:v>
                </c:pt>
                <c:pt idx="46" formatCode="General">
                  <c:v>81.990000000000023</c:v>
                </c:pt>
                <c:pt idx="47" formatCode="General">
                  <c:v>82.03</c:v>
                </c:pt>
                <c:pt idx="48" formatCode="General">
                  <c:v>81.93</c:v>
                </c:pt>
                <c:pt idx="49" formatCode="General">
                  <c:v>82.56</c:v>
                </c:pt>
                <c:pt idx="50" formatCode="General">
                  <c:v>82.72</c:v>
                </c:pt>
                <c:pt idx="51" formatCode="General">
                  <c:v>83.2</c:v>
                </c:pt>
                <c:pt idx="52" formatCode="General">
                  <c:v>83.31</c:v>
                </c:pt>
                <c:pt idx="53" formatCode="General">
                  <c:v>83.35</c:v>
                </c:pt>
                <c:pt idx="54" formatCode="General">
                  <c:v>83.47</c:v>
                </c:pt>
              </c:numCache>
            </c:numRef>
          </c:yVal>
        </c:ser>
        <c:axId val="96985088"/>
        <c:axId val="96986624"/>
      </c:scatterChart>
      <c:valAx>
        <c:axId val="96985088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986624"/>
        <c:crosses val="autoZero"/>
        <c:crossBetween val="midCat"/>
      </c:valAx>
      <c:valAx>
        <c:axId val="96986624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985088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4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600"/>
              <a:t>Males</a:t>
            </a:r>
          </a:p>
        </c:rich>
      </c:tx>
      <c:layout>
        <c:manualLayout>
          <c:xMode val="edge"/>
          <c:yMode val="edge"/>
          <c:x val="0.11599462284250009"/>
          <c:y val="3.895122869567149E-2"/>
        </c:manualLayout>
      </c:layout>
      <c:overlay val="1"/>
    </c:title>
    <c:plotArea>
      <c:layout/>
      <c:lineChart>
        <c:grouping val="standard"/>
        <c:ser>
          <c:idx val="3"/>
          <c:order val="0"/>
          <c:tx>
            <c:strRef>
              <c:f>'e0 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males'!$B$4:$B$43</c:f>
              <c:numCache>
                <c:formatCode>General</c:formatCode>
                <c:ptCount val="40"/>
                <c:pt idx="0">
                  <c:v>67.88</c:v>
                </c:pt>
                <c:pt idx="1">
                  <c:v>67.930000000000007</c:v>
                </c:pt>
                <c:pt idx="2">
                  <c:v>68.209999999999994</c:v>
                </c:pt>
                <c:pt idx="3">
                  <c:v>68.42</c:v>
                </c:pt>
                <c:pt idx="4">
                  <c:v>68.790000000000006</c:v>
                </c:pt>
                <c:pt idx="5">
                  <c:v>68.84</c:v>
                </c:pt>
                <c:pt idx="6">
                  <c:v>68.97</c:v>
                </c:pt>
                <c:pt idx="7">
                  <c:v>69.58</c:v>
                </c:pt>
                <c:pt idx="8">
                  <c:v>69.430000000000007</c:v>
                </c:pt>
                <c:pt idx="9">
                  <c:v>69.989999999999995</c:v>
                </c:pt>
                <c:pt idx="10">
                  <c:v>69.8</c:v>
                </c:pt>
                <c:pt idx="11">
                  <c:v>70.14</c:v>
                </c:pt>
                <c:pt idx="12">
                  <c:v>70.489999999999995</c:v>
                </c:pt>
                <c:pt idx="13">
                  <c:v>70.56</c:v>
                </c:pt>
                <c:pt idx="14">
                  <c:v>70.88</c:v>
                </c:pt>
                <c:pt idx="15">
                  <c:v>71.179999999999978</c:v>
                </c:pt>
                <c:pt idx="16">
                  <c:v>71.410000000000025</c:v>
                </c:pt>
                <c:pt idx="17">
                  <c:v>72.02</c:v>
                </c:pt>
                <c:pt idx="18">
                  <c:v>72.290000000000006</c:v>
                </c:pt>
                <c:pt idx="19">
                  <c:v>72.36999999999999</c:v>
                </c:pt>
                <c:pt idx="20">
                  <c:v>72.8</c:v>
                </c:pt>
                <c:pt idx="21">
                  <c:v>72.959999999999994</c:v>
                </c:pt>
                <c:pt idx="22">
                  <c:v>73.06</c:v>
                </c:pt>
                <c:pt idx="23">
                  <c:v>72.98</c:v>
                </c:pt>
                <c:pt idx="24">
                  <c:v>73.42</c:v>
                </c:pt>
                <c:pt idx="25">
                  <c:v>73.56</c:v>
                </c:pt>
                <c:pt idx="26">
                  <c:v>73.97</c:v>
                </c:pt>
                <c:pt idx="27">
                  <c:v>74.23</c:v>
                </c:pt>
                <c:pt idx="28">
                  <c:v>74.48</c:v>
                </c:pt>
                <c:pt idx="29">
                  <c:v>74.56</c:v>
                </c:pt>
                <c:pt idx="34">
                  <c:v>76.149999999999991</c:v>
                </c:pt>
                <c:pt idx="35">
                  <c:v>76.31</c:v>
                </c:pt>
              </c:numCache>
            </c:numRef>
          </c:val>
        </c:ser>
        <c:ser>
          <c:idx val="4"/>
          <c:order val="1"/>
          <c:tx>
            <c:strRef>
              <c:f>'e0 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males'!$C$4:$C$43</c:f>
              <c:numCache>
                <c:formatCode>General</c:formatCode>
                <c:ptCount val="40"/>
                <c:pt idx="0">
                  <c:v>70.88</c:v>
                </c:pt>
                <c:pt idx="1">
                  <c:v>70.8</c:v>
                </c:pt>
                <c:pt idx="2">
                  <c:v>70.8</c:v>
                </c:pt>
                <c:pt idx="3">
                  <c:v>70.959999999999994</c:v>
                </c:pt>
                <c:pt idx="4">
                  <c:v>70.940000000000026</c:v>
                </c:pt>
                <c:pt idx="5">
                  <c:v>71.28</c:v>
                </c:pt>
                <c:pt idx="6">
                  <c:v>70.930000000000007</c:v>
                </c:pt>
                <c:pt idx="7">
                  <c:v>71.73</c:v>
                </c:pt>
                <c:pt idx="8">
                  <c:v>71.510000000000005</c:v>
                </c:pt>
                <c:pt idx="9">
                  <c:v>71.19</c:v>
                </c:pt>
                <c:pt idx="10">
                  <c:v>71.169999999999987</c:v>
                </c:pt>
                <c:pt idx="11">
                  <c:v>71.25</c:v>
                </c:pt>
                <c:pt idx="12">
                  <c:v>71.599999999999994</c:v>
                </c:pt>
                <c:pt idx="13">
                  <c:v>71.440000000000026</c:v>
                </c:pt>
                <c:pt idx="14">
                  <c:v>71.649999999999991</c:v>
                </c:pt>
                <c:pt idx="15">
                  <c:v>71.53</c:v>
                </c:pt>
                <c:pt idx="16">
                  <c:v>71.77</c:v>
                </c:pt>
                <c:pt idx="17">
                  <c:v>71.739999999999995</c:v>
                </c:pt>
                <c:pt idx="18">
                  <c:v>72.040000000000006</c:v>
                </c:pt>
                <c:pt idx="19">
                  <c:v>71.98</c:v>
                </c:pt>
                <c:pt idx="20">
                  <c:v>72.02</c:v>
                </c:pt>
                <c:pt idx="21">
                  <c:v>72.47</c:v>
                </c:pt>
                <c:pt idx="22">
                  <c:v>72.56</c:v>
                </c:pt>
                <c:pt idx="23">
                  <c:v>72.59</c:v>
                </c:pt>
                <c:pt idx="24">
                  <c:v>72.78</c:v>
                </c:pt>
                <c:pt idx="25">
                  <c:v>72.72</c:v>
                </c:pt>
                <c:pt idx="26">
                  <c:v>73.05</c:v>
                </c:pt>
                <c:pt idx="27">
                  <c:v>73.56</c:v>
                </c:pt>
                <c:pt idx="28">
                  <c:v>73.940000000000026</c:v>
                </c:pt>
                <c:pt idx="29">
                  <c:v>74.2</c:v>
                </c:pt>
                <c:pt idx="30">
                  <c:v>74.440000000000026</c:v>
                </c:pt>
                <c:pt idx="31">
                  <c:v>74.669999999999987</c:v>
                </c:pt>
                <c:pt idx="32">
                  <c:v>74.8</c:v>
                </c:pt>
                <c:pt idx="33">
                  <c:v>75.28</c:v>
                </c:pt>
                <c:pt idx="34">
                  <c:v>75.14</c:v>
                </c:pt>
                <c:pt idx="35">
                  <c:v>75.940000000000026</c:v>
                </c:pt>
                <c:pt idx="36">
                  <c:v>75.910000000000025</c:v>
                </c:pt>
                <c:pt idx="37">
                  <c:v>76.13</c:v>
                </c:pt>
                <c:pt idx="38">
                  <c:v>76.48</c:v>
                </c:pt>
              </c:numCache>
            </c:numRef>
          </c:val>
        </c:ser>
        <c:ser>
          <c:idx val="5"/>
          <c:order val="2"/>
          <c:tx>
            <c:strRef>
              <c:f>'e0 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males'!$D$4:$D$43</c:f>
              <c:numCache>
                <c:formatCode>General</c:formatCode>
                <c:ptCount val="40"/>
                <c:pt idx="0">
                  <c:v>66.209999999999994</c:v>
                </c:pt>
                <c:pt idx="1">
                  <c:v>66.05</c:v>
                </c:pt>
                <c:pt idx="2">
                  <c:v>66.61999999999999</c:v>
                </c:pt>
                <c:pt idx="3">
                  <c:v>67.02</c:v>
                </c:pt>
                <c:pt idx="4">
                  <c:v>67.010000000000005</c:v>
                </c:pt>
                <c:pt idx="5">
                  <c:v>67.47</c:v>
                </c:pt>
                <c:pt idx="6">
                  <c:v>67.599999999999994</c:v>
                </c:pt>
                <c:pt idx="7">
                  <c:v>67.95</c:v>
                </c:pt>
                <c:pt idx="8">
                  <c:v>68.58</c:v>
                </c:pt>
                <c:pt idx="9">
                  <c:v>69.010000000000005</c:v>
                </c:pt>
                <c:pt idx="10">
                  <c:v>69.25</c:v>
                </c:pt>
                <c:pt idx="11">
                  <c:v>69.64</c:v>
                </c:pt>
                <c:pt idx="12">
                  <c:v>70.27</c:v>
                </c:pt>
                <c:pt idx="13">
                  <c:v>70.27</c:v>
                </c:pt>
                <c:pt idx="14">
                  <c:v>70.569999999999993</c:v>
                </c:pt>
                <c:pt idx="15">
                  <c:v>70.13</c:v>
                </c:pt>
                <c:pt idx="16">
                  <c:v>70.599999999999994</c:v>
                </c:pt>
                <c:pt idx="17">
                  <c:v>70.77</c:v>
                </c:pt>
                <c:pt idx="18">
                  <c:v>70.75</c:v>
                </c:pt>
                <c:pt idx="19">
                  <c:v>70.95</c:v>
                </c:pt>
                <c:pt idx="20">
                  <c:v>71.02</c:v>
                </c:pt>
                <c:pt idx="21">
                  <c:v>71.430000000000007</c:v>
                </c:pt>
                <c:pt idx="22">
                  <c:v>71.78</c:v>
                </c:pt>
                <c:pt idx="23">
                  <c:v>72.19</c:v>
                </c:pt>
                <c:pt idx="24">
                  <c:v>72.95</c:v>
                </c:pt>
                <c:pt idx="25">
                  <c:v>72.89</c:v>
                </c:pt>
                <c:pt idx="26">
                  <c:v>73.16</c:v>
                </c:pt>
                <c:pt idx="27">
                  <c:v>73.55</c:v>
                </c:pt>
                <c:pt idx="28">
                  <c:v>73.649999999999991</c:v>
                </c:pt>
                <c:pt idx="29">
                  <c:v>73.849999999999994</c:v>
                </c:pt>
                <c:pt idx="30">
                  <c:v>74.290000000000006</c:v>
                </c:pt>
                <c:pt idx="31">
                  <c:v>74.72</c:v>
                </c:pt>
                <c:pt idx="32">
                  <c:v>75.02</c:v>
                </c:pt>
                <c:pt idx="33">
                  <c:v>75.25</c:v>
                </c:pt>
                <c:pt idx="34">
                  <c:v>75.39</c:v>
                </c:pt>
                <c:pt idx="35">
                  <c:v>75.81</c:v>
                </c:pt>
                <c:pt idx="36">
                  <c:v>76.02</c:v>
                </c:pt>
                <c:pt idx="37">
                  <c:v>76.09</c:v>
                </c:pt>
                <c:pt idx="38">
                  <c:v>76.599999999999994</c:v>
                </c:pt>
                <c:pt idx="39">
                  <c:v>76.739999999999995</c:v>
                </c:pt>
              </c:numCache>
            </c:numRef>
          </c:val>
        </c:ser>
        <c:ser>
          <c:idx val="6"/>
          <c:order val="3"/>
          <c:tx>
            <c:strRef>
              <c:f>'e0 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males'!$E$4:$E$43</c:f>
              <c:numCache>
                <c:formatCode>General</c:formatCode>
                <c:ptCount val="40"/>
                <c:pt idx="0">
                  <c:v>69.14</c:v>
                </c:pt>
                <c:pt idx="1">
                  <c:v>69.05</c:v>
                </c:pt>
                <c:pt idx="2">
                  <c:v>69.169999999999987</c:v>
                </c:pt>
                <c:pt idx="3">
                  <c:v>69.510000000000005</c:v>
                </c:pt>
                <c:pt idx="4">
                  <c:v>69.540000000000006</c:v>
                </c:pt>
                <c:pt idx="5">
                  <c:v>69.55</c:v>
                </c:pt>
                <c:pt idx="6">
                  <c:v>69.739999999999995</c:v>
                </c:pt>
                <c:pt idx="7">
                  <c:v>70.3</c:v>
                </c:pt>
                <c:pt idx="8">
                  <c:v>70.410000000000025</c:v>
                </c:pt>
                <c:pt idx="9">
                  <c:v>70.679999999999978</c:v>
                </c:pt>
                <c:pt idx="10">
                  <c:v>70.8</c:v>
                </c:pt>
                <c:pt idx="11">
                  <c:v>70.989999999999995</c:v>
                </c:pt>
                <c:pt idx="12">
                  <c:v>71.290000000000006</c:v>
                </c:pt>
                <c:pt idx="13">
                  <c:v>71.290000000000006</c:v>
                </c:pt>
                <c:pt idx="14">
                  <c:v>71.77</c:v>
                </c:pt>
                <c:pt idx="15">
                  <c:v>71.86999999999999</c:v>
                </c:pt>
                <c:pt idx="16">
                  <c:v>71.819999999999993</c:v>
                </c:pt>
                <c:pt idx="17">
                  <c:v>72.669999999999987</c:v>
                </c:pt>
                <c:pt idx="18">
                  <c:v>72.98</c:v>
                </c:pt>
                <c:pt idx="19">
                  <c:v>73.11</c:v>
                </c:pt>
                <c:pt idx="20">
                  <c:v>73.430000000000007</c:v>
                </c:pt>
                <c:pt idx="21">
                  <c:v>73.58</c:v>
                </c:pt>
                <c:pt idx="22">
                  <c:v>73.86</c:v>
                </c:pt>
                <c:pt idx="23">
                  <c:v>73.95</c:v>
                </c:pt>
                <c:pt idx="24">
                  <c:v>74.42</c:v>
                </c:pt>
                <c:pt idx="25">
                  <c:v>74.63</c:v>
                </c:pt>
                <c:pt idx="26">
                  <c:v>74.84</c:v>
                </c:pt>
                <c:pt idx="27">
                  <c:v>75.3</c:v>
                </c:pt>
                <c:pt idx="28">
                  <c:v>75.02</c:v>
                </c:pt>
                <c:pt idx="29">
                  <c:v>75.169999999999987</c:v>
                </c:pt>
                <c:pt idx="30">
                  <c:v>75.489999999999995</c:v>
                </c:pt>
                <c:pt idx="31">
                  <c:v>75.64</c:v>
                </c:pt>
                <c:pt idx="32">
                  <c:v>75.88</c:v>
                </c:pt>
                <c:pt idx="33">
                  <c:v>75.930000000000007</c:v>
                </c:pt>
                <c:pt idx="34">
                  <c:v>76.89</c:v>
                </c:pt>
                <c:pt idx="35">
                  <c:v>76.930000000000007</c:v>
                </c:pt>
                <c:pt idx="36">
                  <c:v>77.510000000000005</c:v>
                </c:pt>
                <c:pt idx="37">
                  <c:v>77.78</c:v>
                </c:pt>
                <c:pt idx="38">
                  <c:v>77.849999999999994</c:v>
                </c:pt>
              </c:numCache>
            </c:numRef>
          </c:val>
        </c:ser>
        <c:ser>
          <c:idx val="7"/>
          <c:order val="4"/>
          <c:tx>
            <c:strRef>
              <c:f>'e0 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males'!$F$4:$F$43</c:f>
              <c:numCache>
                <c:formatCode>General</c:formatCode>
                <c:ptCount val="40"/>
                <c:pt idx="20">
                  <c:v>72.08</c:v>
                </c:pt>
                <c:pt idx="21">
                  <c:v>72.23</c:v>
                </c:pt>
                <c:pt idx="22">
                  <c:v>72.709999999999994</c:v>
                </c:pt>
                <c:pt idx="23">
                  <c:v>72.8</c:v>
                </c:pt>
                <c:pt idx="24">
                  <c:v>73.13</c:v>
                </c:pt>
                <c:pt idx="25">
                  <c:v>73.38</c:v>
                </c:pt>
                <c:pt idx="26">
                  <c:v>73.72</c:v>
                </c:pt>
                <c:pt idx="27">
                  <c:v>74.179999999999978</c:v>
                </c:pt>
                <c:pt idx="28">
                  <c:v>74.59</c:v>
                </c:pt>
                <c:pt idx="29">
                  <c:v>74.89</c:v>
                </c:pt>
                <c:pt idx="30">
                  <c:v>75.239999999999995</c:v>
                </c:pt>
                <c:pt idx="31">
                  <c:v>75.69</c:v>
                </c:pt>
                <c:pt idx="32">
                  <c:v>75.83</c:v>
                </c:pt>
                <c:pt idx="33">
                  <c:v>75.86999999999999</c:v>
                </c:pt>
                <c:pt idx="34">
                  <c:v>76.569999999999993</c:v>
                </c:pt>
                <c:pt idx="35">
                  <c:v>76.819999999999993</c:v>
                </c:pt>
                <c:pt idx="36">
                  <c:v>77.319999999999993</c:v>
                </c:pt>
              </c:numCache>
            </c:numRef>
          </c:val>
        </c:ser>
        <c:ser>
          <c:idx val="8"/>
          <c:order val="5"/>
          <c:tx>
            <c:strRef>
              <c:f>'e0 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males'!$G$4:$G$43</c:f>
              <c:numCache>
                <c:formatCode>General</c:formatCode>
                <c:ptCount val="40"/>
                <c:pt idx="0">
                  <c:v>71.599999999999994</c:v>
                </c:pt>
                <c:pt idx="1">
                  <c:v>72</c:v>
                </c:pt>
                <c:pt idx="2">
                  <c:v>71.86999999999999</c:v>
                </c:pt>
                <c:pt idx="3">
                  <c:v>72.19</c:v>
                </c:pt>
                <c:pt idx="4">
                  <c:v>72.53</c:v>
                </c:pt>
                <c:pt idx="5">
                  <c:v>72.23</c:v>
                </c:pt>
                <c:pt idx="6">
                  <c:v>72.36</c:v>
                </c:pt>
                <c:pt idx="7">
                  <c:v>72.430000000000007</c:v>
                </c:pt>
                <c:pt idx="8">
                  <c:v>72.959999999999994</c:v>
                </c:pt>
                <c:pt idx="9">
                  <c:v>73.209999999999994</c:v>
                </c:pt>
                <c:pt idx="10">
                  <c:v>73.13</c:v>
                </c:pt>
                <c:pt idx="11">
                  <c:v>73.459999999999994</c:v>
                </c:pt>
                <c:pt idx="12">
                  <c:v>73.669999999999987</c:v>
                </c:pt>
                <c:pt idx="13">
                  <c:v>73.459999999999994</c:v>
                </c:pt>
                <c:pt idx="14">
                  <c:v>73.84</c:v>
                </c:pt>
                <c:pt idx="15">
                  <c:v>73.5</c:v>
                </c:pt>
                <c:pt idx="16">
                  <c:v>74.09</c:v>
                </c:pt>
                <c:pt idx="17">
                  <c:v>73.92</c:v>
                </c:pt>
                <c:pt idx="18">
                  <c:v>74.39</c:v>
                </c:pt>
                <c:pt idx="19">
                  <c:v>74.569999999999993</c:v>
                </c:pt>
                <c:pt idx="20">
                  <c:v>74.78</c:v>
                </c:pt>
                <c:pt idx="21">
                  <c:v>74.790000000000006</c:v>
                </c:pt>
                <c:pt idx="22">
                  <c:v>74.819999999999993</c:v>
                </c:pt>
                <c:pt idx="23">
                  <c:v>75.09</c:v>
                </c:pt>
                <c:pt idx="24">
                  <c:v>75.23</c:v>
                </c:pt>
                <c:pt idx="25">
                  <c:v>75.08</c:v>
                </c:pt>
                <c:pt idx="26">
                  <c:v>75.19</c:v>
                </c:pt>
                <c:pt idx="27">
                  <c:v>75.58</c:v>
                </c:pt>
                <c:pt idx="28">
                  <c:v>75.599999999999994</c:v>
                </c:pt>
                <c:pt idx="29">
                  <c:v>75.61</c:v>
                </c:pt>
                <c:pt idx="30">
                  <c:v>75.64</c:v>
                </c:pt>
                <c:pt idx="31">
                  <c:v>76.09</c:v>
                </c:pt>
                <c:pt idx="32">
                  <c:v>76.38</c:v>
                </c:pt>
                <c:pt idx="33">
                  <c:v>76.569999999999993</c:v>
                </c:pt>
                <c:pt idx="34">
                  <c:v>76.669999999999987</c:v>
                </c:pt>
                <c:pt idx="35">
                  <c:v>76.92</c:v>
                </c:pt>
                <c:pt idx="36">
                  <c:v>77.48</c:v>
                </c:pt>
                <c:pt idx="37">
                  <c:v>77.2</c:v>
                </c:pt>
                <c:pt idx="38">
                  <c:v>77.81</c:v>
                </c:pt>
                <c:pt idx="39">
                  <c:v>77.92</c:v>
                </c:pt>
              </c:numCache>
            </c:numRef>
          </c:val>
        </c:ser>
        <c:ser>
          <c:idx val="9"/>
          <c:order val="6"/>
          <c:tx>
            <c:strRef>
              <c:f>'e0 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males'!$H$4:$H$43</c:f>
              <c:numCache>
                <c:formatCode>General</c:formatCode>
                <c:ptCount val="40"/>
                <c:pt idx="1">
                  <c:v>70.930000000000007</c:v>
                </c:pt>
                <c:pt idx="2">
                  <c:v>72.239999999999995</c:v>
                </c:pt>
                <c:pt idx="3">
                  <c:v>71.66</c:v>
                </c:pt>
                <c:pt idx="4">
                  <c:v>71.27</c:v>
                </c:pt>
                <c:pt idx="5">
                  <c:v>72.36999999999999</c:v>
                </c:pt>
                <c:pt idx="6">
                  <c:v>74.069999999999993</c:v>
                </c:pt>
                <c:pt idx="7">
                  <c:v>73.52</c:v>
                </c:pt>
                <c:pt idx="8">
                  <c:v>73.88</c:v>
                </c:pt>
                <c:pt idx="9">
                  <c:v>74.25</c:v>
                </c:pt>
                <c:pt idx="10">
                  <c:v>73.59</c:v>
                </c:pt>
                <c:pt idx="11">
                  <c:v>73.38</c:v>
                </c:pt>
                <c:pt idx="12">
                  <c:v>74.760000000000005</c:v>
                </c:pt>
                <c:pt idx="13">
                  <c:v>73.440000000000026</c:v>
                </c:pt>
                <c:pt idx="14">
                  <c:v>74.910000000000025</c:v>
                </c:pt>
                <c:pt idx="15">
                  <c:v>75.11</c:v>
                </c:pt>
                <c:pt idx="16">
                  <c:v>75.430000000000007</c:v>
                </c:pt>
                <c:pt idx="17">
                  <c:v>74.989999999999995</c:v>
                </c:pt>
                <c:pt idx="18">
                  <c:v>74.53</c:v>
                </c:pt>
                <c:pt idx="19">
                  <c:v>76.23</c:v>
                </c:pt>
                <c:pt idx="20">
                  <c:v>75.61999999999999</c:v>
                </c:pt>
                <c:pt idx="21">
                  <c:v>74.910000000000025</c:v>
                </c:pt>
                <c:pt idx="22">
                  <c:v>76.849999999999994</c:v>
                </c:pt>
                <c:pt idx="23">
                  <c:v>77.19</c:v>
                </c:pt>
                <c:pt idx="24">
                  <c:v>77.149999999999991</c:v>
                </c:pt>
                <c:pt idx="25">
                  <c:v>75.930000000000007</c:v>
                </c:pt>
                <c:pt idx="26">
                  <c:v>76.679999999999978</c:v>
                </c:pt>
                <c:pt idx="27">
                  <c:v>76.410000000000025</c:v>
                </c:pt>
                <c:pt idx="28">
                  <c:v>77.819999999999993</c:v>
                </c:pt>
                <c:pt idx="29">
                  <c:v>77.430000000000007</c:v>
                </c:pt>
                <c:pt idx="30">
                  <c:v>77.92</c:v>
                </c:pt>
                <c:pt idx="31">
                  <c:v>78.38</c:v>
                </c:pt>
                <c:pt idx="32">
                  <c:v>78.69</c:v>
                </c:pt>
                <c:pt idx="33">
                  <c:v>79.61</c:v>
                </c:pt>
                <c:pt idx="34">
                  <c:v>79.02</c:v>
                </c:pt>
                <c:pt idx="35">
                  <c:v>79.540000000000006</c:v>
                </c:pt>
                <c:pt idx="36">
                  <c:v>79.55</c:v>
                </c:pt>
                <c:pt idx="37">
                  <c:v>79.679999999999978</c:v>
                </c:pt>
                <c:pt idx="38">
                  <c:v>80.14</c:v>
                </c:pt>
                <c:pt idx="39">
                  <c:v>79.940000000000026</c:v>
                </c:pt>
              </c:numCache>
            </c:numRef>
          </c:val>
        </c:ser>
        <c:ser>
          <c:idx val="10"/>
          <c:order val="7"/>
          <c:tx>
            <c:strRef>
              <c:f>'e0 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males'!$I$4:$I$43</c:f>
              <c:numCache>
                <c:formatCode>General</c:formatCode>
                <c:ptCount val="40"/>
                <c:pt idx="0">
                  <c:v>68.540000000000006</c:v>
                </c:pt>
                <c:pt idx="1">
                  <c:v>69.31</c:v>
                </c:pt>
                <c:pt idx="2">
                  <c:v>68.58</c:v>
                </c:pt>
                <c:pt idx="3">
                  <c:v>68.679999999999978</c:v>
                </c:pt>
                <c:pt idx="4">
                  <c:v>68.53</c:v>
                </c:pt>
                <c:pt idx="5">
                  <c:v>69.040000000000006</c:v>
                </c:pt>
                <c:pt idx="6">
                  <c:v>69.410000000000025</c:v>
                </c:pt>
                <c:pt idx="7">
                  <c:v>69.52</c:v>
                </c:pt>
                <c:pt idx="8">
                  <c:v>69.319999999999993</c:v>
                </c:pt>
                <c:pt idx="9">
                  <c:v>69.36999999999999</c:v>
                </c:pt>
                <c:pt idx="10">
                  <c:v>69.900000000000006</c:v>
                </c:pt>
                <c:pt idx="11">
                  <c:v>70.13</c:v>
                </c:pt>
                <c:pt idx="12">
                  <c:v>70.430000000000007</c:v>
                </c:pt>
                <c:pt idx="13">
                  <c:v>70.34</c:v>
                </c:pt>
                <c:pt idx="14">
                  <c:v>70.930000000000007</c:v>
                </c:pt>
                <c:pt idx="15">
                  <c:v>70.75</c:v>
                </c:pt>
                <c:pt idx="16">
                  <c:v>70.819999999999993</c:v>
                </c:pt>
                <c:pt idx="17">
                  <c:v>71.649999999999991</c:v>
                </c:pt>
                <c:pt idx="18">
                  <c:v>71.649999999999991</c:v>
                </c:pt>
                <c:pt idx="19">
                  <c:v>71.7</c:v>
                </c:pt>
                <c:pt idx="20">
                  <c:v>72.05</c:v>
                </c:pt>
                <c:pt idx="21">
                  <c:v>72.3</c:v>
                </c:pt>
                <c:pt idx="22">
                  <c:v>72.7</c:v>
                </c:pt>
                <c:pt idx="23">
                  <c:v>72.58</c:v>
                </c:pt>
                <c:pt idx="24">
                  <c:v>73.05</c:v>
                </c:pt>
                <c:pt idx="25">
                  <c:v>72.760000000000005</c:v>
                </c:pt>
                <c:pt idx="26">
                  <c:v>73.11</c:v>
                </c:pt>
                <c:pt idx="27">
                  <c:v>73.400000000000006</c:v>
                </c:pt>
                <c:pt idx="28">
                  <c:v>73.440000000000026</c:v>
                </c:pt>
                <c:pt idx="29">
                  <c:v>73.430000000000007</c:v>
                </c:pt>
                <c:pt idx="30">
                  <c:v>73.98</c:v>
                </c:pt>
                <c:pt idx="31">
                  <c:v>74.58</c:v>
                </c:pt>
                <c:pt idx="32">
                  <c:v>75.069999999999993</c:v>
                </c:pt>
                <c:pt idx="33">
                  <c:v>75.78</c:v>
                </c:pt>
                <c:pt idx="34">
                  <c:v>76.149999999999991</c:v>
                </c:pt>
                <c:pt idx="35">
                  <c:v>76.84</c:v>
                </c:pt>
                <c:pt idx="36">
                  <c:v>77.459999999999994</c:v>
                </c:pt>
                <c:pt idx="37">
                  <c:v>77.36999999999999</c:v>
                </c:pt>
                <c:pt idx="38">
                  <c:v>78.09</c:v>
                </c:pt>
                <c:pt idx="39">
                  <c:v>77.430000000000007</c:v>
                </c:pt>
              </c:numCache>
            </c:numRef>
          </c:val>
        </c:ser>
        <c:ser>
          <c:idx val="11"/>
          <c:order val="8"/>
          <c:tx>
            <c:strRef>
              <c:f>'e0 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males'!$J$4:$J$43</c:f>
              <c:numCache>
                <c:formatCode>General</c:formatCode>
                <c:ptCount val="40"/>
                <c:pt idx="0">
                  <c:v>68.7</c:v>
                </c:pt>
                <c:pt idx="1">
                  <c:v>68.86999999999999</c:v>
                </c:pt>
                <c:pt idx="2">
                  <c:v>69.08</c:v>
                </c:pt>
                <c:pt idx="3">
                  <c:v>69.08</c:v>
                </c:pt>
                <c:pt idx="4">
                  <c:v>69.7</c:v>
                </c:pt>
                <c:pt idx="5">
                  <c:v>69.540000000000006</c:v>
                </c:pt>
                <c:pt idx="6">
                  <c:v>69.86</c:v>
                </c:pt>
                <c:pt idx="7">
                  <c:v>70.149999999999991</c:v>
                </c:pt>
                <c:pt idx="8">
                  <c:v>70.42</c:v>
                </c:pt>
                <c:pt idx="9">
                  <c:v>70.72</c:v>
                </c:pt>
                <c:pt idx="10">
                  <c:v>70.679999999999978</c:v>
                </c:pt>
                <c:pt idx="11">
                  <c:v>71.11</c:v>
                </c:pt>
                <c:pt idx="12">
                  <c:v>71.599999999999994</c:v>
                </c:pt>
                <c:pt idx="13">
                  <c:v>71.440000000000026</c:v>
                </c:pt>
                <c:pt idx="14">
                  <c:v>72.16</c:v>
                </c:pt>
                <c:pt idx="15">
                  <c:v>72.31</c:v>
                </c:pt>
                <c:pt idx="16">
                  <c:v>72.63</c:v>
                </c:pt>
                <c:pt idx="17">
                  <c:v>73.03</c:v>
                </c:pt>
                <c:pt idx="18">
                  <c:v>73.22</c:v>
                </c:pt>
                <c:pt idx="19">
                  <c:v>73.58</c:v>
                </c:pt>
                <c:pt idx="20">
                  <c:v>73.61</c:v>
                </c:pt>
                <c:pt idx="21">
                  <c:v>73.569999999999993</c:v>
                </c:pt>
                <c:pt idx="22">
                  <c:v>73.930000000000007</c:v>
                </c:pt>
                <c:pt idx="23">
                  <c:v>74.31</c:v>
                </c:pt>
                <c:pt idx="24">
                  <c:v>74.510000000000005</c:v>
                </c:pt>
                <c:pt idx="25">
                  <c:v>74.75</c:v>
                </c:pt>
                <c:pt idx="26">
                  <c:v>75.16</c:v>
                </c:pt>
                <c:pt idx="27">
                  <c:v>75.510000000000005</c:v>
                </c:pt>
                <c:pt idx="28">
                  <c:v>75.64</c:v>
                </c:pt>
                <c:pt idx="29">
                  <c:v>76.06</c:v>
                </c:pt>
                <c:pt idx="30">
                  <c:v>76.55</c:v>
                </c:pt>
                <c:pt idx="31">
                  <c:v>76.8</c:v>
                </c:pt>
                <c:pt idx="32">
                  <c:v>77.09</c:v>
                </c:pt>
                <c:pt idx="33">
                  <c:v>77.349999999999994</c:v>
                </c:pt>
                <c:pt idx="34">
                  <c:v>78.099999999999994</c:v>
                </c:pt>
                <c:pt idx="35">
                  <c:v>78.2</c:v>
                </c:pt>
                <c:pt idx="36">
                  <c:v>78.61999999999999</c:v>
                </c:pt>
                <c:pt idx="37">
                  <c:v>78.819999999999993</c:v>
                </c:pt>
              </c:numCache>
            </c:numRef>
          </c:val>
        </c:ser>
        <c:ser>
          <c:idx val="12"/>
          <c:order val="9"/>
          <c:tx>
            <c:strRef>
              <c:f>'e0 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males'!$K$4:$K$43</c:f>
              <c:numCache>
                <c:formatCode>General</c:formatCode>
                <c:ptCount val="40"/>
                <c:pt idx="0">
                  <c:v>70.89</c:v>
                </c:pt>
                <c:pt idx="1">
                  <c:v>71.08</c:v>
                </c:pt>
                <c:pt idx="2">
                  <c:v>70.88</c:v>
                </c:pt>
                <c:pt idx="3">
                  <c:v>71.39</c:v>
                </c:pt>
                <c:pt idx="4">
                  <c:v>71.709999999999994</c:v>
                </c:pt>
                <c:pt idx="5">
                  <c:v>71.52</c:v>
                </c:pt>
                <c:pt idx="6">
                  <c:v>71.61</c:v>
                </c:pt>
                <c:pt idx="7">
                  <c:v>72.19</c:v>
                </c:pt>
                <c:pt idx="8">
                  <c:v>72.03</c:v>
                </c:pt>
                <c:pt idx="9">
                  <c:v>72.55</c:v>
                </c:pt>
                <c:pt idx="10">
                  <c:v>72.569999999999993</c:v>
                </c:pt>
                <c:pt idx="11">
                  <c:v>72.8</c:v>
                </c:pt>
                <c:pt idx="12">
                  <c:v>72.83</c:v>
                </c:pt>
                <c:pt idx="13">
                  <c:v>73.010000000000005</c:v>
                </c:pt>
                <c:pt idx="14">
                  <c:v>73.05</c:v>
                </c:pt>
                <c:pt idx="15">
                  <c:v>73.149999999999991</c:v>
                </c:pt>
                <c:pt idx="16">
                  <c:v>73.16</c:v>
                </c:pt>
                <c:pt idx="17">
                  <c:v>73.61</c:v>
                </c:pt>
                <c:pt idx="18">
                  <c:v>73.77</c:v>
                </c:pt>
                <c:pt idx="19">
                  <c:v>73.75</c:v>
                </c:pt>
                <c:pt idx="20">
                  <c:v>73.930000000000007</c:v>
                </c:pt>
                <c:pt idx="21">
                  <c:v>74.13</c:v>
                </c:pt>
                <c:pt idx="22">
                  <c:v>74.400000000000006</c:v>
                </c:pt>
                <c:pt idx="23">
                  <c:v>74.06</c:v>
                </c:pt>
                <c:pt idx="24">
                  <c:v>74.669999999999987</c:v>
                </c:pt>
                <c:pt idx="25">
                  <c:v>74.69</c:v>
                </c:pt>
                <c:pt idx="26">
                  <c:v>74.760000000000005</c:v>
                </c:pt>
                <c:pt idx="27">
                  <c:v>75.28</c:v>
                </c:pt>
                <c:pt idx="28">
                  <c:v>75.3</c:v>
                </c:pt>
                <c:pt idx="29">
                  <c:v>75.430000000000007</c:v>
                </c:pt>
                <c:pt idx="30">
                  <c:v>75.649999999999991</c:v>
                </c:pt>
                <c:pt idx="31">
                  <c:v>75.930000000000007</c:v>
                </c:pt>
                <c:pt idx="32">
                  <c:v>76.11</c:v>
                </c:pt>
                <c:pt idx="33">
                  <c:v>76.36</c:v>
                </c:pt>
                <c:pt idx="34">
                  <c:v>77.02</c:v>
                </c:pt>
                <c:pt idx="35">
                  <c:v>77.349999999999994</c:v>
                </c:pt>
                <c:pt idx="36">
                  <c:v>77.83</c:v>
                </c:pt>
                <c:pt idx="37">
                  <c:v>78.239999999999995</c:v>
                </c:pt>
                <c:pt idx="38">
                  <c:v>78.569999999999993</c:v>
                </c:pt>
                <c:pt idx="39">
                  <c:v>78.53</c:v>
                </c:pt>
              </c:numCache>
            </c:numRef>
          </c:val>
        </c:ser>
        <c:ser>
          <c:idx val="13"/>
          <c:order val="10"/>
          <c:tx>
            <c:strRef>
              <c:f>'e0 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males'!$L$4:$L$43</c:f>
              <c:numCache>
                <c:formatCode>General</c:formatCode>
                <c:ptCount val="40"/>
                <c:pt idx="0">
                  <c:v>71.05</c:v>
                </c:pt>
                <c:pt idx="1">
                  <c:v>71.239999999999995</c:v>
                </c:pt>
                <c:pt idx="2">
                  <c:v>71.39</c:v>
                </c:pt>
                <c:pt idx="3">
                  <c:v>71.45</c:v>
                </c:pt>
                <c:pt idx="4">
                  <c:v>71.760000000000005</c:v>
                </c:pt>
                <c:pt idx="5">
                  <c:v>71.77</c:v>
                </c:pt>
                <c:pt idx="6">
                  <c:v>72.08</c:v>
                </c:pt>
                <c:pt idx="7">
                  <c:v>72.33</c:v>
                </c:pt>
                <c:pt idx="8">
                  <c:v>72.47</c:v>
                </c:pt>
                <c:pt idx="9">
                  <c:v>72.260000000000005</c:v>
                </c:pt>
                <c:pt idx="10">
                  <c:v>72.440000000000026</c:v>
                </c:pt>
                <c:pt idx="11">
                  <c:v>72.72</c:v>
                </c:pt>
                <c:pt idx="12">
                  <c:v>72.77</c:v>
                </c:pt>
                <c:pt idx="13">
                  <c:v>72.83</c:v>
                </c:pt>
                <c:pt idx="14">
                  <c:v>73.09</c:v>
                </c:pt>
                <c:pt idx="15">
                  <c:v>72.669999999999987</c:v>
                </c:pt>
                <c:pt idx="16">
                  <c:v>72.940000000000026</c:v>
                </c:pt>
                <c:pt idx="17">
                  <c:v>72.849999999999994</c:v>
                </c:pt>
                <c:pt idx="18">
                  <c:v>73.11999999999999</c:v>
                </c:pt>
                <c:pt idx="19">
                  <c:v>73.36999999999999</c:v>
                </c:pt>
                <c:pt idx="20">
                  <c:v>73.489999999999995</c:v>
                </c:pt>
                <c:pt idx="21">
                  <c:v>74.14</c:v>
                </c:pt>
                <c:pt idx="22">
                  <c:v>74.239999999999995</c:v>
                </c:pt>
                <c:pt idx="23">
                  <c:v>74.27</c:v>
                </c:pt>
                <c:pt idx="24">
                  <c:v>74.98</c:v>
                </c:pt>
                <c:pt idx="25">
                  <c:v>74.849999999999994</c:v>
                </c:pt>
                <c:pt idx="26">
                  <c:v>75.48</c:v>
                </c:pt>
                <c:pt idx="27">
                  <c:v>75.540000000000006</c:v>
                </c:pt>
                <c:pt idx="28">
                  <c:v>75.569999999999993</c:v>
                </c:pt>
                <c:pt idx="29">
                  <c:v>75.709999999999994</c:v>
                </c:pt>
                <c:pt idx="30">
                  <c:v>76.05</c:v>
                </c:pt>
                <c:pt idx="31">
                  <c:v>76.31</c:v>
                </c:pt>
                <c:pt idx="32">
                  <c:v>76.53</c:v>
                </c:pt>
                <c:pt idx="33">
                  <c:v>77.16</c:v>
                </c:pt>
                <c:pt idx="34">
                  <c:v>77.649999999999991</c:v>
                </c:pt>
                <c:pt idx="35">
                  <c:v>77.959999999999994</c:v>
                </c:pt>
                <c:pt idx="36">
                  <c:v>78.34</c:v>
                </c:pt>
                <c:pt idx="37">
                  <c:v>78.430000000000007</c:v>
                </c:pt>
                <c:pt idx="38">
                  <c:v>78.5</c:v>
                </c:pt>
                <c:pt idx="39">
                  <c:v>78.86</c:v>
                </c:pt>
              </c:numCache>
            </c:numRef>
          </c:val>
        </c:ser>
        <c:ser>
          <c:idx val="14"/>
          <c:order val="11"/>
          <c:tx>
            <c:strRef>
              <c:f>'e0 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males'!$M$4:$M$43</c:f>
              <c:numCache>
                <c:formatCode>General</c:formatCode>
                <c:ptCount val="40"/>
                <c:pt idx="0">
                  <c:v>63.88</c:v>
                </c:pt>
                <c:pt idx="1">
                  <c:v>63.49</c:v>
                </c:pt>
                <c:pt idx="2">
                  <c:v>65.930000000000007</c:v>
                </c:pt>
                <c:pt idx="3">
                  <c:v>65.42</c:v>
                </c:pt>
                <c:pt idx="4">
                  <c:v>65.8</c:v>
                </c:pt>
                <c:pt idx="5">
                  <c:v>65.14</c:v>
                </c:pt>
                <c:pt idx="6">
                  <c:v>65.459999999999994</c:v>
                </c:pt>
                <c:pt idx="7">
                  <c:v>66.7</c:v>
                </c:pt>
                <c:pt idx="8">
                  <c:v>67.34</c:v>
                </c:pt>
                <c:pt idx="9">
                  <c:v>68.169999999999987</c:v>
                </c:pt>
                <c:pt idx="10">
                  <c:v>68.11</c:v>
                </c:pt>
                <c:pt idx="11">
                  <c:v>68.31</c:v>
                </c:pt>
                <c:pt idx="12">
                  <c:v>69.14</c:v>
                </c:pt>
                <c:pt idx="13">
                  <c:v>69.13</c:v>
                </c:pt>
                <c:pt idx="14">
                  <c:v>69.34</c:v>
                </c:pt>
                <c:pt idx="15">
                  <c:v>69.599999999999994</c:v>
                </c:pt>
                <c:pt idx="16">
                  <c:v>70.09</c:v>
                </c:pt>
                <c:pt idx="17">
                  <c:v>70.5</c:v>
                </c:pt>
                <c:pt idx="18">
                  <c:v>70.410000000000025</c:v>
                </c:pt>
                <c:pt idx="19">
                  <c:v>70.989999999999995</c:v>
                </c:pt>
                <c:pt idx="20">
                  <c:v>70.64</c:v>
                </c:pt>
                <c:pt idx="21">
                  <c:v>70.459999999999994</c:v>
                </c:pt>
                <c:pt idx="22">
                  <c:v>71.08</c:v>
                </c:pt>
                <c:pt idx="23">
                  <c:v>71.08</c:v>
                </c:pt>
                <c:pt idx="24">
                  <c:v>72.14</c:v>
                </c:pt>
                <c:pt idx="25">
                  <c:v>71.88</c:v>
                </c:pt>
                <c:pt idx="26">
                  <c:v>71.77</c:v>
                </c:pt>
                <c:pt idx="27">
                  <c:v>72.34</c:v>
                </c:pt>
                <c:pt idx="28">
                  <c:v>72.52</c:v>
                </c:pt>
                <c:pt idx="29">
                  <c:v>72.78</c:v>
                </c:pt>
                <c:pt idx="30">
                  <c:v>73.3</c:v>
                </c:pt>
                <c:pt idx="31">
                  <c:v>73.56</c:v>
                </c:pt>
                <c:pt idx="32">
                  <c:v>73.819999999999993</c:v>
                </c:pt>
                <c:pt idx="33">
                  <c:v>74.2</c:v>
                </c:pt>
                <c:pt idx="34">
                  <c:v>74.940000000000026</c:v>
                </c:pt>
                <c:pt idx="35">
                  <c:v>74.89</c:v>
                </c:pt>
                <c:pt idx="36">
                  <c:v>75.47</c:v>
                </c:pt>
                <c:pt idx="37">
                  <c:v>75.86999999999999</c:v>
                </c:pt>
                <c:pt idx="38">
                  <c:v>76.179999999999978</c:v>
                </c:pt>
                <c:pt idx="39">
                  <c:v>76.42</c:v>
                </c:pt>
              </c:numCache>
            </c:numRef>
          </c:val>
        </c:ser>
        <c:ser>
          <c:idx val="15"/>
          <c:order val="12"/>
          <c:tx>
            <c:strRef>
              <c:f>'e0 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males'!$N$4:$N$43</c:f>
              <c:numCache>
                <c:formatCode>General</c:formatCode>
                <c:ptCount val="40"/>
                <c:pt idx="0">
                  <c:v>70.14</c:v>
                </c:pt>
                <c:pt idx="1">
                  <c:v>69.58</c:v>
                </c:pt>
                <c:pt idx="2">
                  <c:v>70.849999999999994</c:v>
                </c:pt>
                <c:pt idx="3">
                  <c:v>70.39</c:v>
                </c:pt>
                <c:pt idx="4">
                  <c:v>70.63</c:v>
                </c:pt>
                <c:pt idx="5">
                  <c:v>70.290000000000006</c:v>
                </c:pt>
                <c:pt idx="6">
                  <c:v>70.81</c:v>
                </c:pt>
                <c:pt idx="7">
                  <c:v>71.25</c:v>
                </c:pt>
                <c:pt idx="8">
                  <c:v>71.36</c:v>
                </c:pt>
                <c:pt idx="9">
                  <c:v>71.88</c:v>
                </c:pt>
                <c:pt idx="10">
                  <c:v>72.459999999999994</c:v>
                </c:pt>
                <c:pt idx="11">
                  <c:v>72.59</c:v>
                </c:pt>
                <c:pt idx="12">
                  <c:v>73.239999999999995</c:v>
                </c:pt>
                <c:pt idx="13">
                  <c:v>73.02</c:v>
                </c:pt>
                <c:pt idx="14">
                  <c:v>73.28</c:v>
                </c:pt>
                <c:pt idx="15">
                  <c:v>73.169999999999987</c:v>
                </c:pt>
                <c:pt idx="16">
                  <c:v>73.47</c:v>
                </c:pt>
                <c:pt idx="17">
                  <c:v>73.61</c:v>
                </c:pt>
                <c:pt idx="18">
                  <c:v>73.56</c:v>
                </c:pt>
                <c:pt idx="19">
                  <c:v>73.47</c:v>
                </c:pt>
                <c:pt idx="20">
                  <c:v>73.42</c:v>
                </c:pt>
                <c:pt idx="21">
                  <c:v>73.47</c:v>
                </c:pt>
                <c:pt idx="22">
                  <c:v>73.86</c:v>
                </c:pt>
                <c:pt idx="23">
                  <c:v>74.09</c:v>
                </c:pt>
                <c:pt idx="24">
                  <c:v>74.39</c:v>
                </c:pt>
                <c:pt idx="25">
                  <c:v>74.410000000000025</c:v>
                </c:pt>
                <c:pt idx="26">
                  <c:v>74.489999999999995</c:v>
                </c:pt>
                <c:pt idx="27">
                  <c:v>75.099999999999994</c:v>
                </c:pt>
                <c:pt idx="28">
                  <c:v>75.149999999999991</c:v>
                </c:pt>
                <c:pt idx="29">
                  <c:v>75.239999999999995</c:v>
                </c:pt>
                <c:pt idx="30">
                  <c:v>75.95</c:v>
                </c:pt>
                <c:pt idx="31">
                  <c:v>76.28</c:v>
                </c:pt>
                <c:pt idx="32">
                  <c:v>76.410000000000025</c:v>
                </c:pt>
                <c:pt idx="33">
                  <c:v>76.42</c:v>
                </c:pt>
                <c:pt idx="34">
                  <c:v>77.040000000000006</c:v>
                </c:pt>
                <c:pt idx="35">
                  <c:v>77.09</c:v>
                </c:pt>
                <c:pt idx="36">
                  <c:v>77.86</c:v>
                </c:pt>
                <c:pt idx="37">
                  <c:v>77.900000000000006</c:v>
                </c:pt>
                <c:pt idx="38">
                  <c:v>78.349999999999994</c:v>
                </c:pt>
              </c:numCache>
            </c:numRef>
          </c:val>
        </c:ser>
        <c:ser>
          <c:idx val="16"/>
          <c:order val="13"/>
          <c:tx>
            <c:strRef>
              <c:f>'e0 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males'!$O$4:$O$43</c:f>
              <c:numCache>
                <c:formatCode>General</c:formatCode>
                <c:ptCount val="40"/>
                <c:pt idx="0">
                  <c:v>72.36</c:v>
                </c:pt>
                <c:pt idx="1">
                  <c:v>72.069999999999993</c:v>
                </c:pt>
                <c:pt idx="2">
                  <c:v>72.11</c:v>
                </c:pt>
                <c:pt idx="3">
                  <c:v>72.23</c:v>
                </c:pt>
                <c:pt idx="4">
                  <c:v>72.290000000000006</c:v>
                </c:pt>
                <c:pt idx="5">
                  <c:v>72.23</c:v>
                </c:pt>
                <c:pt idx="6">
                  <c:v>72.22</c:v>
                </c:pt>
                <c:pt idx="7">
                  <c:v>72.489999999999995</c:v>
                </c:pt>
                <c:pt idx="8">
                  <c:v>72.53</c:v>
                </c:pt>
                <c:pt idx="9">
                  <c:v>72.59</c:v>
                </c:pt>
                <c:pt idx="10">
                  <c:v>72.849999999999994</c:v>
                </c:pt>
                <c:pt idx="11">
                  <c:v>73.16</c:v>
                </c:pt>
                <c:pt idx="12">
                  <c:v>73.52</c:v>
                </c:pt>
                <c:pt idx="13">
                  <c:v>73.709999999999994</c:v>
                </c:pt>
                <c:pt idx="14">
                  <c:v>73.95</c:v>
                </c:pt>
                <c:pt idx="15">
                  <c:v>73.86999999999999</c:v>
                </c:pt>
                <c:pt idx="16">
                  <c:v>74.08</c:v>
                </c:pt>
                <c:pt idx="17">
                  <c:v>74.260000000000005</c:v>
                </c:pt>
                <c:pt idx="18">
                  <c:v>74.22</c:v>
                </c:pt>
                <c:pt idx="19">
                  <c:v>74.89</c:v>
                </c:pt>
                <c:pt idx="20">
                  <c:v>74.930000000000007</c:v>
                </c:pt>
                <c:pt idx="21">
                  <c:v>75.09</c:v>
                </c:pt>
                <c:pt idx="22">
                  <c:v>75.53</c:v>
                </c:pt>
                <c:pt idx="23">
                  <c:v>75.63</c:v>
                </c:pt>
                <c:pt idx="24">
                  <c:v>76.27</c:v>
                </c:pt>
                <c:pt idx="25">
                  <c:v>76.34</c:v>
                </c:pt>
                <c:pt idx="26">
                  <c:v>76.7</c:v>
                </c:pt>
                <c:pt idx="27">
                  <c:v>76.849999999999994</c:v>
                </c:pt>
                <c:pt idx="28">
                  <c:v>76.95</c:v>
                </c:pt>
                <c:pt idx="29">
                  <c:v>77.13</c:v>
                </c:pt>
                <c:pt idx="30">
                  <c:v>77.510000000000005</c:v>
                </c:pt>
                <c:pt idx="31">
                  <c:v>77.669999999999987</c:v>
                </c:pt>
                <c:pt idx="32">
                  <c:v>77.849999999999994</c:v>
                </c:pt>
                <c:pt idx="33">
                  <c:v>78.06</c:v>
                </c:pt>
                <c:pt idx="34">
                  <c:v>78.33</c:v>
                </c:pt>
                <c:pt idx="35">
                  <c:v>78.569999999999993</c:v>
                </c:pt>
                <c:pt idx="36">
                  <c:v>78.88</c:v>
                </c:pt>
                <c:pt idx="37">
                  <c:v>79.11999999999999</c:v>
                </c:pt>
                <c:pt idx="38">
                  <c:v>79.290000000000006</c:v>
                </c:pt>
              </c:numCache>
            </c:numRef>
          </c:val>
        </c:ser>
        <c:ser>
          <c:idx val="17"/>
          <c:order val="14"/>
          <c:tx>
            <c:strRef>
              <c:f>'e0 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males'!$P$4:$P$43</c:f>
              <c:numCache>
                <c:formatCode>General</c:formatCode>
                <c:ptCount val="40"/>
                <c:pt idx="0">
                  <c:v>68.75</c:v>
                </c:pt>
                <c:pt idx="1">
                  <c:v>69.13</c:v>
                </c:pt>
                <c:pt idx="2">
                  <c:v>68.86</c:v>
                </c:pt>
                <c:pt idx="3">
                  <c:v>69.02</c:v>
                </c:pt>
                <c:pt idx="4">
                  <c:v>69.23</c:v>
                </c:pt>
                <c:pt idx="5">
                  <c:v>69.540000000000006</c:v>
                </c:pt>
                <c:pt idx="6">
                  <c:v>69.569999999999993</c:v>
                </c:pt>
                <c:pt idx="7">
                  <c:v>70.069999999999993</c:v>
                </c:pt>
                <c:pt idx="8">
                  <c:v>70.02</c:v>
                </c:pt>
                <c:pt idx="9">
                  <c:v>70.11999999999999</c:v>
                </c:pt>
                <c:pt idx="10">
                  <c:v>70.61</c:v>
                </c:pt>
                <c:pt idx="11">
                  <c:v>70.930000000000007</c:v>
                </c:pt>
                <c:pt idx="12">
                  <c:v>71.11</c:v>
                </c:pt>
                <c:pt idx="13">
                  <c:v>71.34</c:v>
                </c:pt>
                <c:pt idx="14">
                  <c:v>71.75</c:v>
                </c:pt>
                <c:pt idx="15">
                  <c:v>71.709999999999994</c:v>
                </c:pt>
                <c:pt idx="16">
                  <c:v>71.930000000000007</c:v>
                </c:pt>
                <c:pt idx="17">
                  <c:v>72.36</c:v>
                </c:pt>
                <c:pt idx="18">
                  <c:v>72.45</c:v>
                </c:pt>
                <c:pt idx="19">
                  <c:v>72.669999999999987</c:v>
                </c:pt>
                <c:pt idx="20">
                  <c:v>72.98</c:v>
                </c:pt>
                <c:pt idx="21">
                  <c:v>73.2</c:v>
                </c:pt>
                <c:pt idx="22">
                  <c:v>73.64</c:v>
                </c:pt>
                <c:pt idx="23">
                  <c:v>73.55</c:v>
                </c:pt>
                <c:pt idx="24">
                  <c:v>74.11</c:v>
                </c:pt>
                <c:pt idx="25">
                  <c:v>74.06</c:v>
                </c:pt>
                <c:pt idx="26">
                  <c:v>74.38</c:v>
                </c:pt>
                <c:pt idx="27">
                  <c:v>74.72</c:v>
                </c:pt>
                <c:pt idx="28">
                  <c:v>74.88</c:v>
                </c:pt>
                <c:pt idx="29">
                  <c:v>75.03</c:v>
                </c:pt>
                <c:pt idx="30">
                  <c:v>75.58</c:v>
                </c:pt>
                <c:pt idx="31">
                  <c:v>75.819999999999993</c:v>
                </c:pt>
                <c:pt idx="32">
                  <c:v>75.98</c:v>
                </c:pt>
                <c:pt idx="33">
                  <c:v>76.2</c:v>
                </c:pt>
                <c:pt idx="34">
                  <c:v>76.78</c:v>
                </c:pt>
                <c:pt idx="35">
                  <c:v>77.09</c:v>
                </c:pt>
                <c:pt idx="36">
                  <c:v>77.440000000000026</c:v>
                </c:pt>
                <c:pt idx="37">
                  <c:v>77.7</c:v>
                </c:pt>
                <c:pt idx="38">
                  <c:v>77.89</c:v>
                </c:pt>
                <c:pt idx="39">
                  <c:v>78.400000000000006</c:v>
                </c:pt>
              </c:numCache>
            </c:numRef>
          </c:val>
        </c:ser>
        <c:marker val="1"/>
        <c:axId val="59180544"/>
        <c:axId val="59182080"/>
      </c:lineChart>
      <c:catAx>
        <c:axId val="59180544"/>
        <c:scaling>
          <c:orientation val="minMax"/>
        </c:scaling>
        <c:axPos val="b"/>
        <c:numFmt formatCode="General" sourceLinked="1"/>
        <c:tickLblPos val="nextTo"/>
        <c:crossAx val="59182080"/>
        <c:crosses val="autoZero"/>
        <c:auto val="1"/>
        <c:lblAlgn val="ctr"/>
        <c:lblOffset val="100"/>
      </c:catAx>
      <c:valAx>
        <c:axId val="59182080"/>
        <c:scaling>
          <c:orientation val="minMax"/>
          <c:max val="90"/>
          <c:min val="55"/>
        </c:scaling>
        <c:axPos val="l"/>
        <c:majorGridlines/>
        <c:numFmt formatCode="General" sourceLinked="1"/>
        <c:tickLblPos val="nextTo"/>
        <c:crossAx val="59180544"/>
        <c:crosses val="autoZero"/>
        <c:crossBetween val="between"/>
      </c:valAx>
      <c:spPr>
        <a:ln>
          <a:solidFill>
            <a:srgbClr val="585858"/>
          </a:solidFill>
        </a:ln>
      </c:spPr>
    </c:plotArea>
    <c:plotVisOnly val="1"/>
  </c:chart>
  <c:spPr>
    <a:ln>
      <a:noFill/>
    </a:ln>
  </c:sp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Males</a:t>
            </a:r>
            <a:endParaRPr lang="en-US" sz="1800" dirty="0"/>
          </a:p>
        </c:rich>
      </c:tx>
      <c:layout>
        <c:manualLayout>
          <c:xMode val="edge"/>
          <c:yMode val="edge"/>
          <c:x val="0.11857707509881421"/>
          <c:y val="2.6898734177215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488E-2"/>
          <c:y val="2.6898734177215201E-2"/>
          <c:w val="0.86363636363636354"/>
          <c:h val="0.78797468354431432"/>
        </c:manualLayout>
      </c:layout>
      <c:scatterChart>
        <c:scatterStyle val="lineMarker"/>
        <c:ser>
          <c:idx val="4"/>
          <c:order val="0"/>
          <c:tx>
            <c:strRef>
              <c:f>'LE-trends'!$O$4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'LE-trends'!$O$5:$O$60</c:f>
              <c:numCache>
                <c:formatCode>General</c:formatCode>
                <c:ptCount val="56"/>
                <c:pt idx="4">
                  <c:v>62.84</c:v>
                </c:pt>
                <c:pt idx="5">
                  <c:v>63.67</c:v>
                </c:pt>
                <c:pt idx="6">
                  <c:v>63.91</c:v>
                </c:pt>
                <c:pt idx="7">
                  <c:v>63.67</c:v>
                </c:pt>
                <c:pt idx="8">
                  <c:v>64.11999999999999</c:v>
                </c:pt>
                <c:pt idx="9">
                  <c:v>64.89</c:v>
                </c:pt>
                <c:pt idx="10">
                  <c:v>64.36999999999999</c:v>
                </c:pt>
                <c:pt idx="11">
                  <c:v>64.290000000000006</c:v>
                </c:pt>
                <c:pt idx="12">
                  <c:v>64.02</c:v>
                </c:pt>
                <c:pt idx="13">
                  <c:v>63.730000000000011</c:v>
                </c:pt>
                <c:pt idx="14">
                  <c:v>63.07</c:v>
                </c:pt>
                <c:pt idx="15">
                  <c:v>63.07</c:v>
                </c:pt>
                <c:pt idx="16">
                  <c:v>63.24</c:v>
                </c:pt>
                <c:pt idx="17">
                  <c:v>63.24</c:v>
                </c:pt>
                <c:pt idx="18">
                  <c:v>63.28</c:v>
                </c:pt>
                <c:pt idx="19">
                  <c:v>63.120000000000012</c:v>
                </c:pt>
                <c:pt idx="20">
                  <c:v>62.48</c:v>
                </c:pt>
                <c:pt idx="21">
                  <c:v>62.190000000000012</c:v>
                </c:pt>
                <c:pt idx="22">
                  <c:v>61.82</c:v>
                </c:pt>
                <c:pt idx="23">
                  <c:v>61.83</c:v>
                </c:pt>
                <c:pt idx="24">
                  <c:v>61.49</c:v>
                </c:pt>
                <c:pt idx="25">
                  <c:v>61.38</c:v>
                </c:pt>
                <c:pt idx="26">
                  <c:v>61.61</c:v>
                </c:pt>
                <c:pt idx="27">
                  <c:v>62.24</c:v>
                </c:pt>
                <c:pt idx="28">
                  <c:v>62.15</c:v>
                </c:pt>
                <c:pt idx="29">
                  <c:v>61.71</c:v>
                </c:pt>
                <c:pt idx="30">
                  <c:v>62.720000000000013</c:v>
                </c:pt>
                <c:pt idx="31">
                  <c:v>64.77</c:v>
                </c:pt>
                <c:pt idx="32">
                  <c:v>64.83</c:v>
                </c:pt>
                <c:pt idx="33">
                  <c:v>64.61</c:v>
                </c:pt>
                <c:pt idx="34">
                  <c:v>64.2</c:v>
                </c:pt>
                <c:pt idx="35">
                  <c:v>63.760000000000012</c:v>
                </c:pt>
                <c:pt idx="36">
                  <c:v>63.41</c:v>
                </c:pt>
                <c:pt idx="37">
                  <c:v>61.96</c:v>
                </c:pt>
                <c:pt idx="38">
                  <c:v>58.8</c:v>
                </c:pt>
                <c:pt idx="39">
                  <c:v>57.38</c:v>
                </c:pt>
                <c:pt idx="40">
                  <c:v>58.11</c:v>
                </c:pt>
                <c:pt idx="41">
                  <c:v>59.61</c:v>
                </c:pt>
                <c:pt idx="42">
                  <c:v>60.84</c:v>
                </c:pt>
                <c:pt idx="43">
                  <c:v>61.190000000000012</c:v>
                </c:pt>
                <c:pt idx="44">
                  <c:v>59.86</c:v>
                </c:pt>
                <c:pt idx="45">
                  <c:v>58.99</c:v>
                </c:pt>
                <c:pt idx="46">
                  <c:v>58.88</c:v>
                </c:pt>
                <c:pt idx="47">
                  <c:v>58.63</c:v>
                </c:pt>
                <c:pt idx="48">
                  <c:v>58.5</c:v>
                </c:pt>
                <c:pt idx="49">
                  <c:v>58.85</c:v>
                </c:pt>
                <c:pt idx="50">
                  <c:v>58.85</c:v>
                </c:pt>
                <c:pt idx="51">
                  <c:v>60.32</c:v>
                </c:pt>
                <c:pt idx="52">
                  <c:v>61.32</c:v>
                </c:pt>
                <c:pt idx="53">
                  <c:v>61.77</c:v>
                </c:pt>
                <c:pt idx="54">
                  <c:v>62.720000000000013</c:v>
                </c:pt>
                <c:pt idx="55">
                  <c:v>63</c:v>
                </c:pt>
              </c:numCache>
            </c:numRef>
          </c:yVal>
        </c:ser>
        <c:ser>
          <c:idx val="6"/>
          <c:order val="1"/>
          <c:tx>
            <c:strRef>
              <c:f>'LE-trends'!$Q$4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'LE-trends'!$Q$5:$Q$60</c:f>
              <c:numCache>
                <c:formatCode>0.00</c:formatCode>
                <c:ptCount val="56"/>
                <c:pt idx="0">
                  <c:v>66.104822795515517</c:v>
                </c:pt>
                <c:pt idx="1">
                  <c:v>66.13008547529445</c:v>
                </c:pt>
                <c:pt idx="2">
                  <c:v>66.186215720999868</c:v>
                </c:pt>
                <c:pt idx="3">
                  <c:v>67.136910867963849</c:v>
                </c:pt>
                <c:pt idx="4">
                  <c:v>67.203899209298427</c:v>
                </c:pt>
                <c:pt idx="5">
                  <c:v>67.308024755606752</c:v>
                </c:pt>
                <c:pt idx="6">
                  <c:v>67.535621033053658</c:v>
                </c:pt>
                <c:pt idx="7">
                  <c:v>67.374912133548307</c:v>
                </c:pt>
                <c:pt idx="8">
                  <c:v>67.375227474782051</c:v>
                </c:pt>
                <c:pt idx="9">
                  <c:v>68.022508862632876</c:v>
                </c:pt>
                <c:pt idx="10">
                  <c:v>67.995638226073055</c:v>
                </c:pt>
                <c:pt idx="11">
                  <c:v>68.150918274052458</c:v>
                </c:pt>
                <c:pt idx="12">
                  <c:v>68.417947275379717</c:v>
                </c:pt>
                <c:pt idx="13">
                  <c:v>68.211352110983015</c:v>
                </c:pt>
                <c:pt idx="14">
                  <c:v>68.040515915111527</c:v>
                </c:pt>
                <c:pt idx="15" formatCode="General">
                  <c:v>68.66</c:v>
                </c:pt>
                <c:pt idx="16" formatCode="General">
                  <c:v>68.77</c:v>
                </c:pt>
                <c:pt idx="17" formatCode="General">
                  <c:v>68.959999999999994</c:v>
                </c:pt>
                <c:pt idx="18" formatCode="General">
                  <c:v>69.06</c:v>
                </c:pt>
                <c:pt idx="19" formatCode="General">
                  <c:v>69.42</c:v>
                </c:pt>
                <c:pt idx="20" formatCode="General">
                  <c:v>69.38</c:v>
                </c:pt>
                <c:pt idx="21" formatCode="General">
                  <c:v>69.66</c:v>
                </c:pt>
                <c:pt idx="22" formatCode="General">
                  <c:v>70.14</c:v>
                </c:pt>
                <c:pt idx="23" formatCode="General">
                  <c:v>70.209999999999994</c:v>
                </c:pt>
                <c:pt idx="24" formatCode="General">
                  <c:v>70.569999999999993</c:v>
                </c:pt>
                <c:pt idx="25" formatCode="General">
                  <c:v>70.75</c:v>
                </c:pt>
                <c:pt idx="26" formatCode="General">
                  <c:v>71.05</c:v>
                </c:pt>
                <c:pt idx="27" formatCode="General">
                  <c:v>71.349999999999994</c:v>
                </c:pt>
                <c:pt idx="28" formatCode="General">
                  <c:v>71.38</c:v>
                </c:pt>
                <c:pt idx="29" formatCode="General">
                  <c:v>71.83</c:v>
                </c:pt>
                <c:pt idx="30" formatCode="General">
                  <c:v>71.910000000000025</c:v>
                </c:pt>
                <c:pt idx="31" formatCode="General">
                  <c:v>72.14</c:v>
                </c:pt>
                <c:pt idx="32" formatCode="General">
                  <c:v>72.569999999999993</c:v>
                </c:pt>
                <c:pt idx="33" formatCode="General">
                  <c:v>72.72</c:v>
                </c:pt>
                <c:pt idx="34" formatCode="General">
                  <c:v>72.910000000000025</c:v>
                </c:pt>
                <c:pt idx="35" formatCode="General">
                  <c:v>73.040000000000006</c:v>
                </c:pt>
                <c:pt idx="36" formatCode="General">
                  <c:v>73.149999999999991</c:v>
                </c:pt>
                <c:pt idx="37" formatCode="General">
                  <c:v>73.52</c:v>
                </c:pt>
                <c:pt idx="38" formatCode="General">
                  <c:v>73.61999999999999</c:v>
                </c:pt>
                <c:pt idx="39" formatCode="General">
                  <c:v>74.02</c:v>
                </c:pt>
                <c:pt idx="40" formatCode="General">
                  <c:v>74.13</c:v>
                </c:pt>
                <c:pt idx="41" formatCode="General">
                  <c:v>74.42</c:v>
                </c:pt>
                <c:pt idx="42" formatCode="General">
                  <c:v>74.84</c:v>
                </c:pt>
                <c:pt idx="43" formatCode="General">
                  <c:v>74.97</c:v>
                </c:pt>
                <c:pt idx="44" formatCode="General">
                  <c:v>75.19</c:v>
                </c:pt>
                <c:pt idx="45" formatCode="General">
                  <c:v>75.61</c:v>
                </c:pt>
                <c:pt idx="46" formatCode="General">
                  <c:v>75.92</c:v>
                </c:pt>
                <c:pt idx="47" formatCode="General">
                  <c:v>76.11999999999999</c:v>
                </c:pt>
                <c:pt idx="48" formatCode="General">
                  <c:v>76.23</c:v>
                </c:pt>
                <c:pt idx="49" formatCode="General">
                  <c:v>76.849999999999994</c:v>
                </c:pt>
                <c:pt idx="50" formatCode="General">
                  <c:v>77.099999999999994</c:v>
                </c:pt>
                <c:pt idx="51" formatCode="General">
                  <c:v>77.58</c:v>
                </c:pt>
                <c:pt idx="52" formatCode="General">
                  <c:v>77.739999999999995</c:v>
                </c:pt>
                <c:pt idx="53" formatCode="General">
                  <c:v>77.900000000000006</c:v>
                </c:pt>
                <c:pt idx="54" formatCode="General">
                  <c:v>77.97</c:v>
                </c:pt>
              </c:numCache>
            </c:numRef>
          </c:yVal>
        </c:ser>
        <c:axId val="98649600"/>
        <c:axId val="98651136"/>
      </c:scatterChart>
      <c:valAx>
        <c:axId val="98649600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651136"/>
        <c:crosses val="autoZero"/>
        <c:crossBetween val="midCat"/>
      </c:valAx>
      <c:valAx>
        <c:axId val="98651136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649600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5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800" dirty="0" smtClean="0"/>
              <a:t>Females</a:t>
            </a:r>
            <a:endParaRPr lang="en-US" sz="1800" dirty="0"/>
          </a:p>
        </c:rich>
      </c:tx>
      <c:layout>
        <c:manualLayout>
          <c:xMode val="edge"/>
          <c:yMode val="edge"/>
          <c:x val="0.11067193675889328"/>
          <c:y val="2.843606282716118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502E-2"/>
          <c:y val="2.6856281558985041E-2"/>
          <c:w val="0.86363636363636354"/>
          <c:h val="0.78831085281961644"/>
        </c:manualLayout>
      </c:layout>
      <c:scatterChart>
        <c:scatterStyle val="lineMarker"/>
        <c:ser>
          <c:idx val="4"/>
          <c:order val="0"/>
          <c:tx>
            <c:strRef>
              <c:f>'LE-trends'!$F$4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'LE-trends'!$F$5:$F$60</c:f>
              <c:numCache>
                <c:formatCode>General</c:formatCode>
                <c:ptCount val="56"/>
                <c:pt idx="4">
                  <c:v>71.14</c:v>
                </c:pt>
                <c:pt idx="5">
                  <c:v>72.31</c:v>
                </c:pt>
                <c:pt idx="6">
                  <c:v>72.63</c:v>
                </c:pt>
                <c:pt idx="7">
                  <c:v>72.27</c:v>
                </c:pt>
                <c:pt idx="8">
                  <c:v>72.78</c:v>
                </c:pt>
                <c:pt idx="9">
                  <c:v>73.58</c:v>
                </c:pt>
                <c:pt idx="10">
                  <c:v>73.33</c:v>
                </c:pt>
                <c:pt idx="11">
                  <c:v>73.55</c:v>
                </c:pt>
                <c:pt idx="12">
                  <c:v>73.430000000000007</c:v>
                </c:pt>
                <c:pt idx="13">
                  <c:v>73.56</c:v>
                </c:pt>
                <c:pt idx="14">
                  <c:v>73.290000000000006</c:v>
                </c:pt>
                <c:pt idx="15">
                  <c:v>73.440000000000026</c:v>
                </c:pt>
                <c:pt idx="16">
                  <c:v>73.77</c:v>
                </c:pt>
                <c:pt idx="17">
                  <c:v>73.61999999999999</c:v>
                </c:pt>
                <c:pt idx="18">
                  <c:v>73.56</c:v>
                </c:pt>
                <c:pt idx="19">
                  <c:v>73.77</c:v>
                </c:pt>
                <c:pt idx="20">
                  <c:v>73.23</c:v>
                </c:pt>
                <c:pt idx="21">
                  <c:v>73.040000000000006</c:v>
                </c:pt>
                <c:pt idx="22">
                  <c:v>73.19</c:v>
                </c:pt>
                <c:pt idx="23">
                  <c:v>73.23</c:v>
                </c:pt>
                <c:pt idx="24">
                  <c:v>73.02</c:v>
                </c:pt>
                <c:pt idx="25">
                  <c:v>72.959999999999994</c:v>
                </c:pt>
                <c:pt idx="26">
                  <c:v>73.179999999999978</c:v>
                </c:pt>
                <c:pt idx="27">
                  <c:v>73.64</c:v>
                </c:pt>
                <c:pt idx="28">
                  <c:v>73.410000000000025</c:v>
                </c:pt>
                <c:pt idx="29">
                  <c:v>72.959999999999994</c:v>
                </c:pt>
                <c:pt idx="30">
                  <c:v>73.23</c:v>
                </c:pt>
                <c:pt idx="31">
                  <c:v>74.22</c:v>
                </c:pt>
                <c:pt idx="32">
                  <c:v>74.260000000000005</c:v>
                </c:pt>
                <c:pt idx="33">
                  <c:v>74.25</c:v>
                </c:pt>
                <c:pt idx="34">
                  <c:v>74.5</c:v>
                </c:pt>
                <c:pt idx="35">
                  <c:v>74.319999999999993</c:v>
                </c:pt>
                <c:pt idx="36">
                  <c:v>74.23</c:v>
                </c:pt>
                <c:pt idx="37">
                  <c:v>73.709999999999994</c:v>
                </c:pt>
                <c:pt idx="38">
                  <c:v>71.849999999999994</c:v>
                </c:pt>
                <c:pt idx="39">
                  <c:v>71.069999999999993</c:v>
                </c:pt>
                <c:pt idx="40">
                  <c:v>71.599999999999994</c:v>
                </c:pt>
                <c:pt idx="41">
                  <c:v>72.410000000000025</c:v>
                </c:pt>
                <c:pt idx="42">
                  <c:v>72.849999999999994</c:v>
                </c:pt>
                <c:pt idx="43">
                  <c:v>73.11999999999999</c:v>
                </c:pt>
                <c:pt idx="44">
                  <c:v>72.42</c:v>
                </c:pt>
                <c:pt idx="45">
                  <c:v>72.25</c:v>
                </c:pt>
                <c:pt idx="46">
                  <c:v>72.16</c:v>
                </c:pt>
                <c:pt idx="47">
                  <c:v>71.89</c:v>
                </c:pt>
                <c:pt idx="48">
                  <c:v>71.83</c:v>
                </c:pt>
                <c:pt idx="49">
                  <c:v>72.3</c:v>
                </c:pt>
                <c:pt idx="50">
                  <c:v>72.400000000000006</c:v>
                </c:pt>
                <c:pt idx="51">
                  <c:v>73.23</c:v>
                </c:pt>
                <c:pt idx="52">
                  <c:v>73.89</c:v>
                </c:pt>
                <c:pt idx="53">
                  <c:v>74.16</c:v>
                </c:pt>
                <c:pt idx="54">
                  <c:v>74.679999999999978</c:v>
                </c:pt>
                <c:pt idx="55">
                  <c:v>75</c:v>
                </c:pt>
              </c:numCache>
            </c:numRef>
          </c:yVal>
        </c:ser>
        <c:ser>
          <c:idx val="6"/>
          <c:order val="1"/>
          <c:tx>
            <c:strRef>
              <c:f>'LE-trends'!$H$4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'LE-trends'!$H$5:$H$60</c:f>
              <c:numCache>
                <c:formatCode>0.00</c:formatCode>
                <c:ptCount val="56"/>
                <c:pt idx="0">
                  <c:v>71.020369708002292</c:v>
                </c:pt>
                <c:pt idx="1">
                  <c:v>71.179830260260829</c:v>
                </c:pt>
                <c:pt idx="2">
                  <c:v>71.385996278123088</c:v>
                </c:pt>
                <c:pt idx="3">
                  <c:v>72.2703359928488</c:v>
                </c:pt>
                <c:pt idx="4">
                  <c:v>72.451774627019077</c:v>
                </c:pt>
                <c:pt idx="5">
                  <c:v>72.705500185199014</c:v>
                </c:pt>
                <c:pt idx="6">
                  <c:v>73.057693741872711</c:v>
                </c:pt>
                <c:pt idx="7">
                  <c:v>73.030874954143471</c:v>
                </c:pt>
                <c:pt idx="8">
                  <c:v>73.124205563440583</c:v>
                </c:pt>
                <c:pt idx="9">
                  <c:v>73.91063516749513</c:v>
                </c:pt>
                <c:pt idx="10">
                  <c:v>73.93073656377544</c:v>
                </c:pt>
                <c:pt idx="11">
                  <c:v>74.187096720718969</c:v>
                </c:pt>
                <c:pt idx="12">
                  <c:v>74.597075467326832</c:v>
                </c:pt>
                <c:pt idx="13">
                  <c:v>74.311217362781179</c:v>
                </c:pt>
                <c:pt idx="14">
                  <c:v>74.31708359130333</c:v>
                </c:pt>
                <c:pt idx="15" formatCode="General">
                  <c:v>74.900000000000006</c:v>
                </c:pt>
                <c:pt idx="16" formatCode="General">
                  <c:v>75.11</c:v>
                </c:pt>
                <c:pt idx="17" formatCode="General">
                  <c:v>75.36</c:v>
                </c:pt>
                <c:pt idx="18" formatCode="General">
                  <c:v>75.47</c:v>
                </c:pt>
                <c:pt idx="19" formatCode="General">
                  <c:v>75.88</c:v>
                </c:pt>
                <c:pt idx="20" formatCode="General">
                  <c:v>75.92</c:v>
                </c:pt>
                <c:pt idx="21" formatCode="General">
                  <c:v>76.23</c:v>
                </c:pt>
                <c:pt idx="22" formatCode="General">
                  <c:v>76.819999999999993</c:v>
                </c:pt>
                <c:pt idx="23" formatCode="General">
                  <c:v>76.930000000000007</c:v>
                </c:pt>
                <c:pt idx="24" formatCode="General">
                  <c:v>77.349999999999994</c:v>
                </c:pt>
                <c:pt idx="25" formatCode="General">
                  <c:v>77.5</c:v>
                </c:pt>
                <c:pt idx="26" formatCode="General">
                  <c:v>77.77</c:v>
                </c:pt>
                <c:pt idx="27" formatCode="General">
                  <c:v>78.05</c:v>
                </c:pt>
                <c:pt idx="28" formatCode="General">
                  <c:v>78.05</c:v>
                </c:pt>
                <c:pt idx="29" formatCode="General">
                  <c:v>78.599999999999994</c:v>
                </c:pt>
                <c:pt idx="30" formatCode="General">
                  <c:v>78.61</c:v>
                </c:pt>
                <c:pt idx="31" formatCode="General">
                  <c:v>78.819999999999993</c:v>
                </c:pt>
                <c:pt idx="32" formatCode="General">
                  <c:v>79.31</c:v>
                </c:pt>
                <c:pt idx="33" formatCode="General">
                  <c:v>79.45</c:v>
                </c:pt>
                <c:pt idx="34" formatCode="General">
                  <c:v>79.63</c:v>
                </c:pt>
                <c:pt idx="35" formatCode="General">
                  <c:v>79.790000000000006</c:v>
                </c:pt>
                <c:pt idx="36" formatCode="General">
                  <c:v>79.940000000000026</c:v>
                </c:pt>
                <c:pt idx="37" formatCode="General">
                  <c:v>80.3</c:v>
                </c:pt>
                <c:pt idx="38" formatCode="General">
                  <c:v>80.27</c:v>
                </c:pt>
                <c:pt idx="39" formatCode="General">
                  <c:v>80.679999999999978</c:v>
                </c:pt>
                <c:pt idx="40" formatCode="General">
                  <c:v>80.78</c:v>
                </c:pt>
                <c:pt idx="41" formatCode="General">
                  <c:v>80.959999999999994</c:v>
                </c:pt>
                <c:pt idx="42" formatCode="General">
                  <c:v>81.23</c:v>
                </c:pt>
                <c:pt idx="43" formatCode="General">
                  <c:v>81.260000000000005</c:v>
                </c:pt>
                <c:pt idx="44" formatCode="General">
                  <c:v>81.39</c:v>
                </c:pt>
                <c:pt idx="45" formatCode="General">
                  <c:v>81.77</c:v>
                </c:pt>
                <c:pt idx="46" formatCode="General">
                  <c:v>81.990000000000023</c:v>
                </c:pt>
                <c:pt idx="47" formatCode="General">
                  <c:v>82.03</c:v>
                </c:pt>
                <c:pt idx="48" formatCode="General">
                  <c:v>81.93</c:v>
                </c:pt>
                <c:pt idx="49" formatCode="General">
                  <c:v>82.56</c:v>
                </c:pt>
                <c:pt idx="50" formatCode="General">
                  <c:v>82.72</c:v>
                </c:pt>
                <c:pt idx="51" formatCode="General">
                  <c:v>83.2</c:v>
                </c:pt>
                <c:pt idx="52" formatCode="General">
                  <c:v>83.31</c:v>
                </c:pt>
                <c:pt idx="53" formatCode="General">
                  <c:v>83.35</c:v>
                </c:pt>
                <c:pt idx="54" formatCode="General">
                  <c:v>83.47</c:v>
                </c:pt>
              </c:numCache>
            </c:numRef>
          </c:yVal>
        </c:ser>
        <c:axId val="98795520"/>
        <c:axId val="98797056"/>
      </c:scatterChart>
      <c:valAx>
        <c:axId val="98795520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797056"/>
        <c:crosses val="autoZero"/>
        <c:crossBetween val="midCat"/>
      </c:valAx>
      <c:valAx>
        <c:axId val="98797056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795520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4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Males</a:t>
            </a:r>
            <a:endParaRPr lang="en-US" sz="1800" dirty="0"/>
          </a:p>
        </c:rich>
      </c:tx>
      <c:layout>
        <c:manualLayout>
          <c:xMode val="edge"/>
          <c:yMode val="edge"/>
          <c:x val="0.11857707509881421"/>
          <c:y val="2.6898734177215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488E-2"/>
          <c:y val="2.6898734177215201E-2"/>
          <c:w val="0.86363636363636354"/>
          <c:h val="0.7879746835443141"/>
        </c:manualLayout>
      </c:layout>
      <c:scatterChart>
        <c:scatterStyle val="lineMarker"/>
        <c:ser>
          <c:idx val="4"/>
          <c:order val="0"/>
          <c:tx>
            <c:strRef>
              <c:f>'LE-trends'!$O$4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'LE-trends'!$O$5:$O$60</c:f>
              <c:numCache>
                <c:formatCode>General</c:formatCode>
                <c:ptCount val="56"/>
                <c:pt idx="4">
                  <c:v>62.84</c:v>
                </c:pt>
                <c:pt idx="5">
                  <c:v>63.67</c:v>
                </c:pt>
                <c:pt idx="6">
                  <c:v>63.91</c:v>
                </c:pt>
                <c:pt idx="7">
                  <c:v>63.67</c:v>
                </c:pt>
                <c:pt idx="8">
                  <c:v>64.11999999999999</c:v>
                </c:pt>
                <c:pt idx="9">
                  <c:v>64.89</c:v>
                </c:pt>
                <c:pt idx="10">
                  <c:v>64.36999999999999</c:v>
                </c:pt>
                <c:pt idx="11">
                  <c:v>64.290000000000006</c:v>
                </c:pt>
                <c:pt idx="12">
                  <c:v>64.02</c:v>
                </c:pt>
                <c:pt idx="13">
                  <c:v>63.730000000000011</c:v>
                </c:pt>
                <c:pt idx="14">
                  <c:v>63.07</c:v>
                </c:pt>
                <c:pt idx="15">
                  <c:v>63.07</c:v>
                </c:pt>
                <c:pt idx="16">
                  <c:v>63.24</c:v>
                </c:pt>
                <c:pt idx="17">
                  <c:v>63.24</c:v>
                </c:pt>
                <c:pt idx="18">
                  <c:v>63.28</c:v>
                </c:pt>
                <c:pt idx="19">
                  <c:v>63.120000000000012</c:v>
                </c:pt>
                <c:pt idx="20">
                  <c:v>62.48</c:v>
                </c:pt>
                <c:pt idx="21">
                  <c:v>62.190000000000012</c:v>
                </c:pt>
                <c:pt idx="22">
                  <c:v>61.82</c:v>
                </c:pt>
                <c:pt idx="23">
                  <c:v>61.83</c:v>
                </c:pt>
                <c:pt idx="24">
                  <c:v>61.49</c:v>
                </c:pt>
                <c:pt idx="25">
                  <c:v>61.38</c:v>
                </c:pt>
                <c:pt idx="26">
                  <c:v>61.61</c:v>
                </c:pt>
                <c:pt idx="27">
                  <c:v>62.24</c:v>
                </c:pt>
                <c:pt idx="28">
                  <c:v>62.15</c:v>
                </c:pt>
                <c:pt idx="29">
                  <c:v>61.71</c:v>
                </c:pt>
                <c:pt idx="30">
                  <c:v>62.720000000000013</c:v>
                </c:pt>
                <c:pt idx="31">
                  <c:v>64.77</c:v>
                </c:pt>
                <c:pt idx="32">
                  <c:v>64.83</c:v>
                </c:pt>
                <c:pt idx="33">
                  <c:v>64.61</c:v>
                </c:pt>
                <c:pt idx="34">
                  <c:v>64.2</c:v>
                </c:pt>
                <c:pt idx="35">
                  <c:v>63.760000000000012</c:v>
                </c:pt>
                <c:pt idx="36">
                  <c:v>63.41</c:v>
                </c:pt>
                <c:pt idx="37">
                  <c:v>61.96</c:v>
                </c:pt>
                <c:pt idx="38">
                  <c:v>58.8</c:v>
                </c:pt>
                <c:pt idx="39">
                  <c:v>57.38</c:v>
                </c:pt>
                <c:pt idx="40">
                  <c:v>58.11</c:v>
                </c:pt>
                <c:pt idx="41">
                  <c:v>59.61</c:v>
                </c:pt>
                <c:pt idx="42">
                  <c:v>60.84</c:v>
                </c:pt>
                <c:pt idx="43">
                  <c:v>61.190000000000012</c:v>
                </c:pt>
                <c:pt idx="44">
                  <c:v>59.86</c:v>
                </c:pt>
                <c:pt idx="45">
                  <c:v>58.99</c:v>
                </c:pt>
                <c:pt idx="46">
                  <c:v>58.88</c:v>
                </c:pt>
                <c:pt idx="47">
                  <c:v>58.63</c:v>
                </c:pt>
                <c:pt idx="48">
                  <c:v>58.5</c:v>
                </c:pt>
                <c:pt idx="49">
                  <c:v>58.85</c:v>
                </c:pt>
                <c:pt idx="50">
                  <c:v>58.85</c:v>
                </c:pt>
                <c:pt idx="51">
                  <c:v>60.32</c:v>
                </c:pt>
                <c:pt idx="52">
                  <c:v>61.32</c:v>
                </c:pt>
                <c:pt idx="53">
                  <c:v>61.77</c:v>
                </c:pt>
                <c:pt idx="54">
                  <c:v>62.720000000000013</c:v>
                </c:pt>
                <c:pt idx="55">
                  <c:v>63</c:v>
                </c:pt>
              </c:numCache>
            </c:numRef>
          </c:yVal>
        </c:ser>
        <c:ser>
          <c:idx val="6"/>
          <c:order val="1"/>
          <c:tx>
            <c:strRef>
              <c:f>'LE-trends'!$Q$4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'LE-trends'!$Q$5:$Q$60</c:f>
              <c:numCache>
                <c:formatCode>0.00</c:formatCode>
                <c:ptCount val="56"/>
                <c:pt idx="0">
                  <c:v>66.104822795515517</c:v>
                </c:pt>
                <c:pt idx="1">
                  <c:v>66.13008547529445</c:v>
                </c:pt>
                <c:pt idx="2">
                  <c:v>66.186215720999868</c:v>
                </c:pt>
                <c:pt idx="3">
                  <c:v>67.136910867963849</c:v>
                </c:pt>
                <c:pt idx="4">
                  <c:v>67.203899209298427</c:v>
                </c:pt>
                <c:pt idx="5">
                  <c:v>67.308024755606752</c:v>
                </c:pt>
                <c:pt idx="6">
                  <c:v>67.535621033053658</c:v>
                </c:pt>
                <c:pt idx="7">
                  <c:v>67.374912133548364</c:v>
                </c:pt>
                <c:pt idx="8">
                  <c:v>67.375227474782051</c:v>
                </c:pt>
                <c:pt idx="9">
                  <c:v>68.022508862632918</c:v>
                </c:pt>
                <c:pt idx="10">
                  <c:v>67.995638226073055</c:v>
                </c:pt>
                <c:pt idx="11">
                  <c:v>68.150918274052458</c:v>
                </c:pt>
                <c:pt idx="12">
                  <c:v>68.417947275379674</c:v>
                </c:pt>
                <c:pt idx="13">
                  <c:v>68.211352110983043</c:v>
                </c:pt>
                <c:pt idx="14">
                  <c:v>68.040515915111527</c:v>
                </c:pt>
                <c:pt idx="15" formatCode="General">
                  <c:v>68.66</c:v>
                </c:pt>
                <c:pt idx="16" formatCode="General">
                  <c:v>68.77</c:v>
                </c:pt>
                <c:pt idx="17" formatCode="General">
                  <c:v>68.959999999999994</c:v>
                </c:pt>
                <c:pt idx="18" formatCode="General">
                  <c:v>69.06</c:v>
                </c:pt>
                <c:pt idx="19" formatCode="General">
                  <c:v>69.42</c:v>
                </c:pt>
                <c:pt idx="20" formatCode="General">
                  <c:v>69.38</c:v>
                </c:pt>
                <c:pt idx="21" formatCode="General">
                  <c:v>69.66</c:v>
                </c:pt>
                <c:pt idx="22" formatCode="General">
                  <c:v>70.14</c:v>
                </c:pt>
                <c:pt idx="23" formatCode="General">
                  <c:v>70.209999999999994</c:v>
                </c:pt>
                <c:pt idx="24" formatCode="General">
                  <c:v>70.569999999999993</c:v>
                </c:pt>
                <c:pt idx="25" formatCode="General">
                  <c:v>70.75</c:v>
                </c:pt>
                <c:pt idx="26" formatCode="General">
                  <c:v>71.05</c:v>
                </c:pt>
                <c:pt idx="27" formatCode="General">
                  <c:v>71.349999999999994</c:v>
                </c:pt>
                <c:pt idx="28" formatCode="General">
                  <c:v>71.38</c:v>
                </c:pt>
                <c:pt idx="29" formatCode="General">
                  <c:v>71.83</c:v>
                </c:pt>
                <c:pt idx="30" formatCode="General">
                  <c:v>71.910000000000025</c:v>
                </c:pt>
                <c:pt idx="31" formatCode="General">
                  <c:v>72.14</c:v>
                </c:pt>
                <c:pt idx="32" formatCode="General">
                  <c:v>72.569999999999993</c:v>
                </c:pt>
                <c:pt idx="33" formatCode="General">
                  <c:v>72.72</c:v>
                </c:pt>
                <c:pt idx="34" formatCode="General">
                  <c:v>72.910000000000025</c:v>
                </c:pt>
                <c:pt idx="35" formatCode="General">
                  <c:v>73.040000000000006</c:v>
                </c:pt>
                <c:pt idx="36" formatCode="General">
                  <c:v>73.149999999999991</c:v>
                </c:pt>
                <c:pt idx="37" formatCode="General">
                  <c:v>73.52</c:v>
                </c:pt>
                <c:pt idx="38" formatCode="General">
                  <c:v>73.61999999999999</c:v>
                </c:pt>
                <c:pt idx="39" formatCode="General">
                  <c:v>74.02</c:v>
                </c:pt>
                <c:pt idx="40" formatCode="General">
                  <c:v>74.13</c:v>
                </c:pt>
                <c:pt idx="41" formatCode="General">
                  <c:v>74.42</c:v>
                </c:pt>
                <c:pt idx="42" formatCode="General">
                  <c:v>74.84</c:v>
                </c:pt>
                <c:pt idx="43" formatCode="General">
                  <c:v>74.97</c:v>
                </c:pt>
                <c:pt idx="44" formatCode="General">
                  <c:v>75.19</c:v>
                </c:pt>
                <c:pt idx="45" formatCode="General">
                  <c:v>75.61</c:v>
                </c:pt>
                <c:pt idx="46" formatCode="General">
                  <c:v>75.92</c:v>
                </c:pt>
                <c:pt idx="47" formatCode="General">
                  <c:v>76.11999999999999</c:v>
                </c:pt>
                <c:pt idx="48" formatCode="General">
                  <c:v>76.23</c:v>
                </c:pt>
                <c:pt idx="49" formatCode="General">
                  <c:v>76.849999999999994</c:v>
                </c:pt>
                <c:pt idx="50" formatCode="General">
                  <c:v>77.099999999999994</c:v>
                </c:pt>
                <c:pt idx="51" formatCode="General">
                  <c:v>77.58</c:v>
                </c:pt>
                <c:pt idx="52" formatCode="General">
                  <c:v>77.739999999999995</c:v>
                </c:pt>
                <c:pt idx="53" formatCode="General">
                  <c:v>77.900000000000006</c:v>
                </c:pt>
                <c:pt idx="54" formatCode="General">
                  <c:v>77.97</c:v>
                </c:pt>
              </c:numCache>
            </c:numRef>
          </c:yVal>
        </c:ser>
        <c:axId val="98825728"/>
        <c:axId val="98827264"/>
      </c:scatterChart>
      <c:valAx>
        <c:axId val="98825728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827264"/>
        <c:crosses val="autoZero"/>
        <c:crossBetween val="midCat"/>
      </c:valAx>
      <c:valAx>
        <c:axId val="98827264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825728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5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800" dirty="0" smtClean="0"/>
              <a:t>Females</a:t>
            </a:r>
            <a:endParaRPr lang="en-US" sz="1800" dirty="0"/>
          </a:p>
        </c:rich>
      </c:tx>
      <c:layout>
        <c:manualLayout>
          <c:xMode val="edge"/>
          <c:yMode val="edge"/>
          <c:x val="0.11067193675889328"/>
          <c:y val="2.843606282716116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502E-2"/>
          <c:y val="2.6856281558985041E-2"/>
          <c:w val="0.86363636363636354"/>
          <c:h val="0.78831085281961644"/>
        </c:manualLayout>
      </c:layout>
      <c:scatterChart>
        <c:scatterStyle val="lineMarker"/>
        <c:ser>
          <c:idx val="4"/>
          <c:order val="0"/>
          <c:tx>
            <c:strRef>
              <c:f>'LE-trends'!$F$4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'LE-trends'!$F$5:$F$60</c:f>
              <c:numCache>
                <c:formatCode>General</c:formatCode>
                <c:ptCount val="56"/>
                <c:pt idx="4">
                  <c:v>71.14</c:v>
                </c:pt>
                <c:pt idx="5">
                  <c:v>72.31</c:v>
                </c:pt>
                <c:pt idx="6">
                  <c:v>72.63</c:v>
                </c:pt>
                <c:pt idx="7">
                  <c:v>72.27</c:v>
                </c:pt>
                <c:pt idx="8">
                  <c:v>72.78</c:v>
                </c:pt>
                <c:pt idx="9">
                  <c:v>73.58</c:v>
                </c:pt>
                <c:pt idx="10">
                  <c:v>73.33</c:v>
                </c:pt>
                <c:pt idx="11">
                  <c:v>73.55</c:v>
                </c:pt>
                <c:pt idx="12">
                  <c:v>73.430000000000007</c:v>
                </c:pt>
                <c:pt idx="13">
                  <c:v>73.56</c:v>
                </c:pt>
                <c:pt idx="14">
                  <c:v>73.290000000000006</c:v>
                </c:pt>
                <c:pt idx="15">
                  <c:v>73.440000000000026</c:v>
                </c:pt>
                <c:pt idx="16">
                  <c:v>73.77</c:v>
                </c:pt>
                <c:pt idx="17">
                  <c:v>73.61999999999999</c:v>
                </c:pt>
                <c:pt idx="18">
                  <c:v>73.56</c:v>
                </c:pt>
                <c:pt idx="19">
                  <c:v>73.77</c:v>
                </c:pt>
                <c:pt idx="20">
                  <c:v>73.23</c:v>
                </c:pt>
                <c:pt idx="21">
                  <c:v>73.040000000000006</c:v>
                </c:pt>
                <c:pt idx="22">
                  <c:v>73.19</c:v>
                </c:pt>
                <c:pt idx="23">
                  <c:v>73.23</c:v>
                </c:pt>
                <c:pt idx="24">
                  <c:v>73.02</c:v>
                </c:pt>
                <c:pt idx="25">
                  <c:v>72.959999999999994</c:v>
                </c:pt>
                <c:pt idx="26">
                  <c:v>73.179999999999978</c:v>
                </c:pt>
                <c:pt idx="27">
                  <c:v>73.64</c:v>
                </c:pt>
                <c:pt idx="28">
                  <c:v>73.410000000000025</c:v>
                </c:pt>
                <c:pt idx="29">
                  <c:v>72.959999999999994</c:v>
                </c:pt>
                <c:pt idx="30">
                  <c:v>73.23</c:v>
                </c:pt>
                <c:pt idx="31">
                  <c:v>74.22</c:v>
                </c:pt>
                <c:pt idx="32">
                  <c:v>74.260000000000005</c:v>
                </c:pt>
                <c:pt idx="33">
                  <c:v>74.25</c:v>
                </c:pt>
                <c:pt idx="34">
                  <c:v>74.5</c:v>
                </c:pt>
                <c:pt idx="35">
                  <c:v>74.319999999999993</c:v>
                </c:pt>
                <c:pt idx="36">
                  <c:v>74.23</c:v>
                </c:pt>
                <c:pt idx="37">
                  <c:v>73.709999999999994</c:v>
                </c:pt>
                <c:pt idx="38">
                  <c:v>71.849999999999994</c:v>
                </c:pt>
                <c:pt idx="39">
                  <c:v>71.069999999999993</c:v>
                </c:pt>
                <c:pt idx="40">
                  <c:v>71.599999999999994</c:v>
                </c:pt>
                <c:pt idx="41">
                  <c:v>72.410000000000025</c:v>
                </c:pt>
                <c:pt idx="42">
                  <c:v>72.849999999999994</c:v>
                </c:pt>
                <c:pt idx="43">
                  <c:v>73.11999999999999</c:v>
                </c:pt>
                <c:pt idx="44">
                  <c:v>72.42</c:v>
                </c:pt>
                <c:pt idx="45">
                  <c:v>72.25</c:v>
                </c:pt>
                <c:pt idx="46">
                  <c:v>72.16</c:v>
                </c:pt>
                <c:pt idx="47">
                  <c:v>71.89</c:v>
                </c:pt>
                <c:pt idx="48">
                  <c:v>71.83</c:v>
                </c:pt>
                <c:pt idx="49">
                  <c:v>72.3</c:v>
                </c:pt>
                <c:pt idx="50">
                  <c:v>72.400000000000006</c:v>
                </c:pt>
                <c:pt idx="51">
                  <c:v>73.23</c:v>
                </c:pt>
                <c:pt idx="52">
                  <c:v>73.89</c:v>
                </c:pt>
                <c:pt idx="53">
                  <c:v>74.16</c:v>
                </c:pt>
                <c:pt idx="54">
                  <c:v>74.679999999999978</c:v>
                </c:pt>
                <c:pt idx="55">
                  <c:v>75</c:v>
                </c:pt>
              </c:numCache>
            </c:numRef>
          </c:yVal>
        </c:ser>
        <c:ser>
          <c:idx val="6"/>
          <c:order val="1"/>
          <c:tx>
            <c:strRef>
              <c:f>'LE-trends'!$H$4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'LE-trends'!$H$5:$H$60</c:f>
              <c:numCache>
                <c:formatCode>0.00</c:formatCode>
                <c:ptCount val="56"/>
                <c:pt idx="0">
                  <c:v>71.020369708002292</c:v>
                </c:pt>
                <c:pt idx="1">
                  <c:v>71.179830260260857</c:v>
                </c:pt>
                <c:pt idx="2">
                  <c:v>71.385996278123088</c:v>
                </c:pt>
                <c:pt idx="3">
                  <c:v>72.270335992848828</c:v>
                </c:pt>
                <c:pt idx="4">
                  <c:v>72.451774627019077</c:v>
                </c:pt>
                <c:pt idx="5">
                  <c:v>72.705500185199014</c:v>
                </c:pt>
                <c:pt idx="6">
                  <c:v>73.057693741872669</c:v>
                </c:pt>
                <c:pt idx="7">
                  <c:v>73.030874954143471</c:v>
                </c:pt>
                <c:pt idx="8">
                  <c:v>73.124205563440583</c:v>
                </c:pt>
                <c:pt idx="9">
                  <c:v>73.91063516749513</c:v>
                </c:pt>
                <c:pt idx="10">
                  <c:v>73.93073656377544</c:v>
                </c:pt>
                <c:pt idx="11">
                  <c:v>74.187096720718969</c:v>
                </c:pt>
                <c:pt idx="12">
                  <c:v>74.597075467326832</c:v>
                </c:pt>
                <c:pt idx="13">
                  <c:v>74.311217362781179</c:v>
                </c:pt>
                <c:pt idx="14">
                  <c:v>74.317083591303302</c:v>
                </c:pt>
                <c:pt idx="15" formatCode="General">
                  <c:v>74.900000000000006</c:v>
                </c:pt>
                <c:pt idx="16" formatCode="General">
                  <c:v>75.11</c:v>
                </c:pt>
                <c:pt idx="17" formatCode="General">
                  <c:v>75.36</c:v>
                </c:pt>
                <c:pt idx="18" formatCode="General">
                  <c:v>75.47</c:v>
                </c:pt>
                <c:pt idx="19" formatCode="General">
                  <c:v>75.88</c:v>
                </c:pt>
                <c:pt idx="20" formatCode="General">
                  <c:v>75.92</c:v>
                </c:pt>
                <c:pt idx="21" formatCode="General">
                  <c:v>76.23</c:v>
                </c:pt>
                <c:pt idx="22" formatCode="General">
                  <c:v>76.819999999999993</c:v>
                </c:pt>
                <c:pt idx="23" formatCode="General">
                  <c:v>76.930000000000007</c:v>
                </c:pt>
                <c:pt idx="24" formatCode="General">
                  <c:v>77.349999999999994</c:v>
                </c:pt>
                <c:pt idx="25" formatCode="General">
                  <c:v>77.5</c:v>
                </c:pt>
                <c:pt idx="26" formatCode="General">
                  <c:v>77.77</c:v>
                </c:pt>
                <c:pt idx="27" formatCode="General">
                  <c:v>78.05</c:v>
                </c:pt>
                <c:pt idx="28" formatCode="General">
                  <c:v>78.05</c:v>
                </c:pt>
                <c:pt idx="29" formatCode="General">
                  <c:v>78.599999999999994</c:v>
                </c:pt>
                <c:pt idx="30" formatCode="General">
                  <c:v>78.61</c:v>
                </c:pt>
                <c:pt idx="31" formatCode="General">
                  <c:v>78.819999999999993</c:v>
                </c:pt>
                <c:pt idx="32" formatCode="General">
                  <c:v>79.31</c:v>
                </c:pt>
                <c:pt idx="33" formatCode="General">
                  <c:v>79.45</c:v>
                </c:pt>
                <c:pt idx="34" formatCode="General">
                  <c:v>79.63</c:v>
                </c:pt>
                <c:pt idx="35" formatCode="General">
                  <c:v>79.790000000000006</c:v>
                </c:pt>
                <c:pt idx="36" formatCode="General">
                  <c:v>79.940000000000026</c:v>
                </c:pt>
                <c:pt idx="37" formatCode="General">
                  <c:v>80.3</c:v>
                </c:pt>
                <c:pt idx="38" formatCode="General">
                  <c:v>80.27</c:v>
                </c:pt>
                <c:pt idx="39" formatCode="General">
                  <c:v>80.679999999999978</c:v>
                </c:pt>
                <c:pt idx="40" formatCode="General">
                  <c:v>80.78</c:v>
                </c:pt>
                <c:pt idx="41" formatCode="General">
                  <c:v>80.959999999999994</c:v>
                </c:pt>
                <c:pt idx="42" formatCode="General">
                  <c:v>81.23</c:v>
                </c:pt>
                <c:pt idx="43" formatCode="General">
                  <c:v>81.260000000000005</c:v>
                </c:pt>
                <c:pt idx="44" formatCode="General">
                  <c:v>81.39</c:v>
                </c:pt>
                <c:pt idx="45" formatCode="General">
                  <c:v>81.77</c:v>
                </c:pt>
                <c:pt idx="46" formatCode="General">
                  <c:v>81.990000000000023</c:v>
                </c:pt>
                <c:pt idx="47" formatCode="General">
                  <c:v>82.03</c:v>
                </c:pt>
                <c:pt idx="48" formatCode="General">
                  <c:v>81.93</c:v>
                </c:pt>
                <c:pt idx="49" formatCode="General">
                  <c:v>82.56</c:v>
                </c:pt>
                <c:pt idx="50" formatCode="General">
                  <c:v>82.72</c:v>
                </c:pt>
                <c:pt idx="51" formatCode="General">
                  <c:v>83.2</c:v>
                </c:pt>
                <c:pt idx="52" formatCode="General">
                  <c:v>83.31</c:v>
                </c:pt>
                <c:pt idx="53" formatCode="General">
                  <c:v>83.35</c:v>
                </c:pt>
                <c:pt idx="54" formatCode="General">
                  <c:v>83.47</c:v>
                </c:pt>
              </c:numCache>
            </c:numRef>
          </c:yVal>
        </c:ser>
        <c:axId val="98754560"/>
        <c:axId val="98756096"/>
      </c:scatterChart>
      <c:valAx>
        <c:axId val="98754560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756096"/>
        <c:crosses val="autoZero"/>
        <c:crossBetween val="midCat"/>
      </c:valAx>
      <c:valAx>
        <c:axId val="98756096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754560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4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Males</a:t>
            </a:r>
            <a:endParaRPr lang="en-US" sz="1800" dirty="0"/>
          </a:p>
        </c:rich>
      </c:tx>
      <c:layout>
        <c:manualLayout>
          <c:xMode val="edge"/>
          <c:yMode val="edge"/>
          <c:x val="0.11857707509881421"/>
          <c:y val="2.6898734177215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488E-2"/>
          <c:y val="2.6898734177215201E-2"/>
          <c:w val="0.86363636363636354"/>
          <c:h val="0.78797468354431388"/>
        </c:manualLayout>
      </c:layout>
      <c:scatterChart>
        <c:scatterStyle val="lineMarker"/>
        <c:ser>
          <c:idx val="4"/>
          <c:order val="0"/>
          <c:tx>
            <c:strRef>
              <c:f>'LE-trends'!$O$4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'LE-trends'!$O$5:$O$60</c:f>
              <c:numCache>
                <c:formatCode>General</c:formatCode>
                <c:ptCount val="56"/>
                <c:pt idx="4">
                  <c:v>62.84</c:v>
                </c:pt>
                <c:pt idx="5">
                  <c:v>63.67</c:v>
                </c:pt>
                <c:pt idx="6">
                  <c:v>63.91</c:v>
                </c:pt>
                <c:pt idx="7">
                  <c:v>63.67</c:v>
                </c:pt>
                <c:pt idx="8">
                  <c:v>64.11999999999999</c:v>
                </c:pt>
                <c:pt idx="9">
                  <c:v>64.89</c:v>
                </c:pt>
                <c:pt idx="10">
                  <c:v>64.36999999999999</c:v>
                </c:pt>
                <c:pt idx="11">
                  <c:v>64.290000000000006</c:v>
                </c:pt>
                <c:pt idx="12">
                  <c:v>64.02</c:v>
                </c:pt>
                <c:pt idx="13">
                  <c:v>63.730000000000011</c:v>
                </c:pt>
                <c:pt idx="14">
                  <c:v>63.07</c:v>
                </c:pt>
                <c:pt idx="15">
                  <c:v>63.07</c:v>
                </c:pt>
                <c:pt idx="16">
                  <c:v>63.24</c:v>
                </c:pt>
                <c:pt idx="17">
                  <c:v>63.24</c:v>
                </c:pt>
                <c:pt idx="18">
                  <c:v>63.28</c:v>
                </c:pt>
                <c:pt idx="19">
                  <c:v>63.120000000000012</c:v>
                </c:pt>
                <c:pt idx="20">
                  <c:v>62.48</c:v>
                </c:pt>
                <c:pt idx="21">
                  <c:v>62.190000000000012</c:v>
                </c:pt>
                <c:pt idx="22">
                  <c:v>61.82</c:v>
                </c:pt>
                <c:pt idx="23">
                  <c:v>61.83</c:v>
                </c:pt>
                <c:pt idx="24">
                  <c:v>61.49</c:v>
                </c:pt>
                <c:pt idx="25">
                  <c:v>61.38</c:v>
                </c:pt>
                <c:pt idx="26">
                  <c:v>61.61</c:v>
                </c:pt>
                <c:pt idx="27">
                  <c:v>62.24</c:v>
                </c:pt>
                <c:pt idx="28">
                  <c:v>62.15</c:v>
                </c:pt>
                <c:pt idx="29">
                  <c:v>61.71</c:v>
                </c:pt>
                <c:pt idx="30">
                  <c:v>62.720000000000013</c:v>
                </c:pt>
                <c:pt idx="31">
                  <c:v>64.77</c:v>
                </c:pt>
                <c:pt idx="32">
                  <c:v>64.83</c:v>
                </c:pt>
                <c:pt idx="33">
                  <c:v>64.61</c:v>
                </c:pt>
                <c:pt idx="34">
                  <c:v>64.2</c:v>
                </c:pt>
                <c:pt idx="35">
                  <c:v>63.760000000000012</c:v>
                </c:pt>
                <c:pt idx="36">
                  <c:v>63.41</c:v>
                </c:pt>
                <c:pt idx="37">
                  <c:v>61.96</c:v>
                </c:pt>
                <c:pt idx="38">
                  <c:v>58.8</c:v>
                </c:pt>
                <c:pt idx="39">
                  <c:v>57.38</c:v>
                </c:pt>
                <c:pt idx="40">
                  <c:v>58.11</c:v>
                </c:pt>
                <c:pt idx="41">
                  <c:v>59.61</c:v>
                </c:pt>
                <c:pt idx="42">
                  <c:v>60.84</c:v>
                </c:pt>
                <c:pt idx="43">
                  <c:v>61.190000000000012</c:v>
                </c:pt>
                <c:pt idx="44">
                  <c:v>59.86</c:v>
                </c:pt>
                <c:pt idx="45">
                  <c:v>58.99</c:v>
                </c:pt>
                <c:pt idx="46">
                  <c:v>58.88</c:v>
                </c:pt>
                <c:pt idx="47">
                  <c:v>58.63</c:v>
                </c:pt>
                <c:pt idx="48">
                  <c:v>58.5</c:v>
                </c:pt>
                <c:pt idx="49">
                  <c:v>58.85</c:v>
                </c:pt>
                <c:pt idx="50">
                  <c:v>58.85</c:v>
                </c:pt>
                <c:pt idx="51">
                  <c:v>60.32</c:v>
                </c:pt>
                <c:pt idx="52">
                  <c:v>61.32</c:v>
                </c:pt>
                <c:pt idx="53">
                  <c:v>61.77</c:v>
                </c:pt>
                <c:pt idx="54">
                  <c:v>62.720000000000013</c:v>
                </c:pt>
                <c:pt idx="55">
                  <c:v>63</c:v>
                </c:pt>
              </c:numCache>
            </c:numRef>
          </c:yVal>
        </c:ser>
        <c:ser>
          <c:idx val="6"/>
          <c:order val="1"/>
          <c:tx>
            <c:strRef>
              <c:f>'LE-trends'!$Q$4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'LE-trends'!$Q$5:$Q$60</c:f>
              <c:numCache>
                <c:formatCode>0.00</c:formatCode>
                <c:ptCount val="56"/>
                <c:pt idx="0">
                  <c:v>66.104822795515517</c:v>
                </c:pt>
                <c:pt idx="1">
                  <c:v>66.13008547529445</c:v>
                </c:pt>
                <c:pt idx="2">
                  <c:v>66.186215720999868</c:v>
                </c:pt>
                <c:pt idx="3">
                  <c:v>67.136910867963849</c:v>
                </c:pt>
                <c:pt idx="4">
                  <c:v>67.203899209298427</c:v>
                </c:pt>
                <c:pt idx="5">
                  <c:v>67.308024755606752</c:v>
                </c:pt>
                <c:pt idx="6">
                  <c:v>67.535621033053658</c:v>
                </c:pt>
                <c:pt idx="7">
                  <c:v>67.374912133548406</c:v>
                </c:pt>
                <c:pt idx="8">
                  <c:v>67.375227474782051</c:v>
                </c:pt>
                <c:pt idx="9">
                  <c:v>68.022508862632975</c:v>
                </c:pt>
                <c:pt idx="10">
                  <c:v>67.995638226073055</c:v>
                </c:pt>
                <c:pt idx="11">
                  <c:v>68.150918274052458</c:v>
                </c:pt>
                <c:pt idx="12">
                  <c:v>68.417947275379646</c:v>
                </c:pt>
                <c:pt idx="13">
                  <c:v>68.211352110983071</c:v>
                </c:pt>
                <c:pt idx="14">
                  <c:v>68.040515915111527</c:v>
                </c:pt>
                <c:pt idx="15" formatCode="General">
                  <c:v>68.66</c:v>
                </c:pt>
                <c:pt idx="16" formatCode="General">
                  <c:v>68.77</c:v>
                </c:pt>
                <c:pt idx="17" formatCode="General">
                  <c:v>68.959999999999994</c:v>
                </c:pt>
                <c:pt idx="18" formatCode="General">
                  <c:v>69.06</c:v>
                </c:pt>
                <c:pt idx="19" formatCode="General">
                  <c:v>69.42</c:v>
                </c:pt>
                <c:pt idx="20" formatCode="General">
                  <c:v>69.38</c:v>
                </c:pt>
                <c:pt idx="21" formatCode="General">
                  <c:v>69.66</c:v>
                </c:pt>
                <c:pt idx="22" formatCode="General">
                  <c:v>70.14</c:v>
                </c:pt>
                <c:pt idx="23" formatCode="General">
                  <c:v>70.209999999999994</c:v>
                </c:pt>
                <c:pt idx="24" formatCode="General">
                  <c:v>70.569999999999993</c:v>
                </c:pt>
                <c:pt idx="25" formatCode="General">
                  <c:v>70.75</c:v>
                </c:pt>
                <c:pt idx="26" formatCode="General">
                  <c:v>71.05</c:v>
                </c:pt>
                <c:pt idx="27" formatCode="General">
                  <c:v>71.349999999999994</c:v>
                </c:pt>
                <c:pt idx="28" formatCode="General">
                  <c:v>71.38</c:v>
                </c:pt>
                <c:pt idx="29" formatCode="General">
                  <c:v>71.83</c:v>
                </c:pt>
                <c:pt idx="30" formatCode="General">
                  <c:v>71.910000000000025</c:v>
                </c:pt>
                <c:pt idx="31" formatCode="General">
                  <c:v>72.14</c:v>
                </c:pt>
                <c:pt idx="32" formatCode="General">
                  <c:v>72.569999999999993</c:v>
                </c:pt>
                <c:pt idx="33" formatCode="General">
                  <c:v>72.72</c:v>
                </c:pt>
                <c:pt idx="34" formatCode="General">
                  <c:v>72.910000000000025</c:v>
                </c:pt>
                <c:pt idx="35" formatCode="General">
                  <c:v>73.040000000000006</c:v>
                </c:pt>
                <c:pt idx="36" formatCode="General">
                  <c:v>73.149999999999991</c:v>
                </c:pt>
                <c:pt idx="37" formatCode="General">
                  <c:v>73.52</c:v>
                </c:pt>
                <c:pt idx="38" formatCode="General">
                  <c:v>73.61999999999999</c:v>
                </c:pt>
                <c:pt idx="39" formatCode="General">
                  <c:v>74.02</c:v>
                </c:pt>
                <c:pt idx="40" formatCode="General">
                  <c:v>74.13</c:v>
                </c:pt>
                <c:pt idx="41" formatCode="General">
                  <c:v>74.42</c:v>
                </c:pt>
                <c:pt idx="42" formatCode="General">
                  <c:v>74.84</c:v>
                </c:pt>
                <c:pt idx="43" formatCode="General">
                  <c:v>74.97</c:v>
                </c:pt>
                <c:pt idx="44" formatCode="General">
                  <c:v>75.19</c:v>
                </c:pt>
                <c:pt idx="45" formatCode="General">
                  <c:v>75.61</c:v>
                </c:pt>
                <c:pt idx="46" formatCode="General">
                  <c:v>75.92</c:v>
                </c:pt>
                <c:pt idx="47" formatCode="General">
                  <c:v>76.11999999999999</c:v>
                </c:pt>
                <c:pt idx="48" formatCode="General">
                  <c:v>76.23</c:v>
                </c:pt>
                <c:pt idx="49" formatCode="General">
                  <c:v>76.849999999999994</c:v>
                </c:pt>
                <c:pt idx="50" formatCode="General">
                  <c:v>77.099999999999994</c:v>
                </c:pt>
                <c:pt idx="51" formatCode="General">
                  <c:v>77.58</c:v>
                </c:pt>
                <c:pt idx="52" formatCode="General">
                  <c:v>77.739999999999995</c:v>
                </c:pt>
                <c:pt idx="53" formatCode="General">
                  <c:v>77.900000000000006</c:v>
                </c:pt>
                <c:pt idx="54" formatCode="General">
                  <c:v>77.97</c:v>
                </c:pt>
              </c:numCache>
            </c:numRef>
          </c:yVal>
        </c:ser>
        <c:axId val="98858496"/>
        <c:axId val="98860032"/>
      </c:scatterChart>
      <c:valAx>
        <c:axId val="98858496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860032"/>
        <c:crosses val="autoZero"/>
        <c:crossBetween val="midCat"/>
      </c:valAx>
      <c:valAx>
        <c:axId val="98860032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858496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5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800" dirty="0" smtClean="0"/>
              <a:t>Females</a:t>
            </a:r>
            <a:endParaRPr lang="en-US" sz="1800" dirty="0"/>
          </a:p>
        </c:rich>
      </c:tx>
      <c:layout>
        <c:manualLayout>
          <c:xMode val="edge"/>
          <c:yMode val="edge"/>
          <c:x val="0.11067193675889328"/>
          <c:y val="2.843606282716118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502E-2"/>
          <c:y val="2.6856281558985041E-2"/>
          <c:w val="0.86363636363636354"/>
          <c:h val="0.78831085281961644"/>
        </c:manualLayout>
      </c:layout>
      <c:scatterChart>
        <c:scatterStyle val="lineMarker"/>
        <c:ser>
          <c:idx val="4"/>
          <c:order val="0"/>
          <c:tx>
            <c:strRef>
              <c:f>'LE-trends'!$F$4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'LE-trends'!$F$5:$F$60</c:f>
              <c:numCache>
                <c:formatCode>General</c:formatCode>
                <c:ptCount val="56"/>
                <c:pt idx="4">
                  <c:v>71.14</c:v>
                </c:pt>
                <c:pt idx="5">
                  <c:v>72.31</c:v>
                </c:pt>
                <c:pt idx="6">
                  <c:v>72.63</c:v>
                </c:pt>
                <c:pt idx="7">
                  <c:v>72.27</c:v>
                </c:pt>
                <c:pt idx="8">
                  <c:v>72.78</c:v>
                </c:pt>
                <c:pt idx="9">
                  <c:v>73.58</c:v>
                </c:pt>
                <c:pt idx="10">
                  <c:v>73.33</c:v>
                </c:pt>
                <c:pt idx="11">
                  <c:v>73.55</c:v>
                </c:pt>
                <c:pt idx="12">
                  <c:v>73.430000000000007</c:v>
                </c:pt>
                <c:pt idx="13">
                  <c:v>73.56</c:v>
                </c:pt>
                <c:pt idx="14">
                  <c:v>73.290000000000006</c:v>
                </c:pt>
                <c:pt idx="15">
                  <c:v>73.440000000000026</c:v>
                </c:pt>
                <c:pt idx="16">
                  <c:v>73.77</c:v>
                </c:pt>
                <c:pt idx="17">
                  <c:v>73.61999999999999</c:v>
                </c:pt>
                <c:pt idx="18">
                  <c:v>73.56</c:v>
                </c:pt>
                <c:pt idx="19">
                  <c:v>73.77</c:v>
                </c:pt>
                <c:pt idx="20">
                  <c:v>73.23</c:v>
                </c:pt>
                <c:pt idx="21">
                  <c:v>73.040000000000006</c:v>
                </c:pt>
                <c:pt idx="22">
                  <c:v>73.19</c:v>
                </c:pt>
                <c:pt idx="23">
                  <c:v>73.23</c:v>
                </c:pt>
                <c:pt idx="24">
                  <c:v>73.02</c:v>
                </c:pt>
                <c:pt idx="25">
                  <c:v>72.959999999999994</c:v>
                </c:pt>
                <c:pt idx="26">
                  <c:v>73.179999999999978</c:v>
                </c:pt>
                <c:pt idx="27">
                  <c:v>73.64</c:v>
                </c:pt>
                <c:pt idx="28">
                  <c:v>73.410000000000025</c:v>
                </c:pt>
                <c:pt idx="29">
                  <c:v>72.959999999999994</c:v>
                </c:pt>
                <c:pt idx="30">
                  <c:v>73.23</c:v>
                </c:pt>
                <c:pt idx="31">
                  <c:v>74.22</c:v>
                </c:pt>
                <c:pt idx="32">
                  <c:v>74.260000000000005</c:v>
                </c:pt>
                <c:pt idx="33">
                  <c:v>74.25</c:v>
                </c:pt>
                <c:pt idx="34">
                  <c:v>74.5</c:v>
                </c:pt>
                <c:pt idx="35">
                  <c:v>74.319999999999993</c:v>
                </c:pt>
                <c:pt idx="36">
                  <c:v>74.23</c:v>
                </c:pt>
                <c:pt idx="37">
                  <c:v>73.709999999999994</c:v>
                </c:pt>
                <c:pt idx="38">
                  <c:v>71.849999999999994</c:v>
                </c:pt>
                <c:pt idx="39">
                  <c:v>71.069999999999993</c:v>
                </c:pt>
                <c:pt idx="40">
                  <c:v>71.599999999999994</c:v>
                </c:pt>
                <c:pt idx="41">
                  <c:v>72.410000000000025</c:v>
                </c:pt>
                <c:pt idx="42">
                  <c:v>72.849999999999994</c:v>
                </c:pt>
                <c:pt idx="43">
                  <c:v>73.11999999999999</c:v>
                </c:pt>
                <c:pt idx="44">
                  <c:v>72.42</c:v>
                </c:pt>
                <c:pt idx="45">
                  <c:v>72.25</c:v>
                </c:pt>
                <c:pt idx="46">
                  <c:v>72.16</c:v>
                </c:pt>
                <c:pt idx="47">
                  <c:v>71.89</c:v>
                </c:pt>
                <c:pt idx="48">
                  <c:v>71.83</c:v>
                </c:pt>
                <c:pt idx="49">
                  <c:v>72.3</c:v>
                </c:pt>
                <c:pt idx="50">
                  <c:v>72.400000000000006</c:v>
                </c:pt>
                <c:pt idx="51">
                  <c:v>73.23</c:v>
                </c:pt>
                <c:pt idx="52">
                  <c:v>73.89</c:v>
                </c:pt>
                <c:pt idx="53">
                  <c:v>74.16</c:v>
                </c:pt>
                <c:pt idx="54">
                  <c:v>74.679999999999978</c:v>
                </c:pt>
                <c:pt idx="55">
                  <c:v>75</c:v>
                </c:pt>
              </c:numCache>
            </c:numRef>
          </c:yVal>
        </c:ser>
        <c:ser>
          <c:idx val="6"/>
          <c:order val="1"/>
          <c:tx>
            <c:strRef>
              <c:f>'LE-trends'!$H$4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'LE-trends'!$A$5:$A$60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'LE-trends'!$H$5:$H$60</c:f>
              <c:numCache>
                <c:formatCode>0.00</c:formatCode>
                <c:ptCount val="56"/>
                <c:pt idx="0">
                  <c:v>71.020369708002292</c:v>
                </c:pt>
                <c:pt idx="1">
                  <c:v>71.179830260260829</c:v>
                </c:pt>
                <c:pt idx="2">
                  <c:v>71.385996278123088</c:v>
                </c:pt>
                <c:pt idx="3">
                  <c:v>72.2703359928488</c:v>
                </c:pt>
                <c:pt idx="4">
                  <c:v>72.451774627019077</c:v>
                </c:pt>
                <c:pt idx="5">
                  <c:v>72.705500185199014</c:v>
                </c:pt>
                <c:pt idx="6">
                  <c:v>73.057693741872711</c:v>
                </c:pt>
                <c:pt idx="7">
                  <c:v>73.030874954143471</c:v>
                </c:pt>
                <c:pt idx="8">
                  <c:v>73.124205563440583</c:v>
                </c:pt>
                <c:pt idx="9">
                  <c:v>73.91063516749513</c:v>
                </c:pt>
                <c:pt idx="10">
                  <c:v>73.93073656377544</c:v>
                </c:pt>
                <c:pt idx="11">
                  <c:v>74.187096720718969</c:v>
                </c:pt>
                <c:pt idx="12">
                  <c:v>74.597075467326832</c:v>
                </c:pt>
                <c:pt idx="13">
                  <c:v>74.311217362781179</c:v>
                </c:pt>
                <c:pt idx="14">
                  <c:v>74.31708359130333</c:v>
                </c:pt>
                <c:pt idx="15" formatCode="General">
                  <c:v>74.900000000000006</c:v>
                </c:pt>
                <c:pt idx="16" formatCode="General">
                  <c:v>75.11</c:v>
                </c:pt>
                <c:pt idx="17" formatCode="General">
                  <c:v>75.36</c:v>
                </c:pt>
                <c:pt idx="18" formatCode="General">
                  <c:v>75.47</c:v>
                </c:pt>
                <c:pt idx="19" formatCode="General">
                  <c:v>75.88</c:v>
                </c:pt>
                <c:pt idx="20" formatCode="General">
                  <c:v>75.92</c:v>
                </c:pt>
                <c:pt idx="21" formatCode="General">
                  <c:v>76.23</c:v>
                </c:pt>
                <c:pt idx="22" formatCode="General">
                  <c:v>76.819999999999993</c:v>
                </c:pt>
                <c:pt idx="23" formatCode="General">
                  <c:v>76.930000000000007</c:v>
                </c:pt>
                <c:pt idx="24" formatCode="General">
                  <c:v>77.349999999999994</c:v>
                </c:pt>
                <c:pt idx="25" formatCode="General">
                  <c:v>77.5</c:v>
                </c:pt>
                <c:pt idx="26" formatCode="General">
                  <c:v>77.77</c:v>
                </c:pt>
                <c:pt idx="27" formatCode="General">
                  <c:v>78.05</c:v>
                </c:pt>
                <c:pt idx="28" formatCode="General">
                  <c:v>78.05</c:v>
                </c:pt>
                <c:pt idx="29" formatCode="General">
                  <c:v>78.599999999999994</c:v>
                </c:pt>
                <c:pt idx="30" formatCode="General">
                  <c:v>78.61</c:v>
                </c:pt>
                <c:pt idx="31" formatCode="General">
                  <c:v>78.819999999999993</c:v>
                </c:pt>
                <c:pt idx="32" formatCode="General">
                  <c:v>79.31</c:v>
                </c:pt>
                <c:pt idx="33" formatCode="General">
                  <c:v>79.45</c:v>
                </c:pt>
                <c:pt idx="34" formatCode="General">
                  <c:v>79.63</c:v>
                </c:pt>
                <c:pt idx="35" formatCode="General">
                  <c:v>79.790000000000006</c:v>
                </c:pt>
                <c:pt idx="36" formatCode="General">
                  <c:v>79.940000000000026</c:v>
                </c:pt>
                <c:pt idx="37" formatCode="General">
                  <c:v>80.3</c:v>
                </c:pt>
                <c:pt idx="38" formatCode="General">
                  <c:v>80.27</c:v>
                </c:pt>
                <c:pt idx="39" formatCode="General">
                  <c:v>80.679999999999978</c:v>
                </c:pt>
                <c:pt idx="40" formatCode="General">
                  <c:v>80.78</c:v>
                </c:pt>
                <c:pt idx="41" formatCode="General">
                  <c:v>80.959999999999994</c:v>
                </c:pt>
                <c:pt idx="42" formatCode="General">
                  <c:v>81.23</c:v>
                </c:pt>
                <c:pt idx="43" formatCode="General">
                  <c:v>81.260000000000005</c:v>
                </c:pt>
                <c:pt idx="44" formatCode="General">
                  <c:v>81.39</c:v>
                </c:pt>
                <c:pt idx="45" formatCode="General">
                  <c:v>81.77</c:v>
                </c:pt>
                <c:pt idx="46" formatCode="General">
                  <c:v>81.990000000000023</c:v>
                </c:pt>
                <c:pt idx="47" formatCode="General">
                  <c:v>82.03</c:v>
                </c:pt>
                <c:pt idx="48" formatCode="General">
                  <c:v>81.93</c:v>
                </c:pt>
                <c:pt idx="49" formatCode="General">
                  <c:v>82.56</c:v>
                </c:pt>
                <c:pt idx="50" formatCode="General">
                  <c:v>82.72</c:v>
                </c:pt>
                <c:pt idx="51" formatCode="General">
                  <c:v>83.2</c:v>
                </c:pt>
                <c:pt idx="52" formatCode="General">
                  <c:v>83.31</c:v>
                </c:pt>
                <c:pt idx="53" formatCode="General">
                  <c:v>83.35</c:v>
                </c:pt>
                <c:pt idx="54" formatCode="General">
                  <c:v>83.47</c:v>
                </c:pt>
              </c:numCache>
            </c:numRef>
          </c:yVal>
        </c:ser>
        <c:axId val="98905472"/>
        <c:axId val="98915456"/>
      </c:scatterChart>
      <c:valAx>
        <c:axId val="98905472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915456"/>
        <c:crosses val="autoZero"/>
        <c:crossBetween val="midCat"/>
      </c:valAx>
      <c:valAx>
        <c:axId val="98915456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905472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4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 smtClean="0"/>
              <a:t>Males</a:t>
            </a:r>
            <a:endParaRPr lang="en-US" sz="1800" dirty="0"/>
          </a:p>
        </c:rich>
      </c:tx>
      <c:layout>
        <c:manualLayout>
          <c:xMode val="edge"/>
          <c:yMode val="edge"/>
          <c:x val="0.11857707509881421"/>
          <c:y val="2.68987341772152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051383399209488E-2"/>
          <c:y val="2.6898734177215201E-2"/>
          <c:w val="0.86363636363636354"/>
          <c:h val="0.7879746835443141"/>
        </c:manualLayout>
      </c:layout>
      <c:scatterChart>
        <c:scatterStyle val="lineMarker"/>
        <c:ser>
          <c:idx val="4"/>
          <c:order val="0"/>
          <c:tx>
            <c:strRef>
              <c:f>'LE-trends'!$O$4</c:f>
              <c:strCache>
                <c:ptCount val="1"/>
                <c:pt idx="0">
                  <c:v>Russia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'LE-trends'!$O$5:$O$60</c:f>
              <c:numCache>
                <c:formatCode>General</c:formatCode>
                <c:ptCount val="56"/>
                <c:pt idx="4">
                  <c:v>62.84</c:v>
                </c:pt>
                <c:pt idx="5">
                  <c:v>63.67</c:v>
                </c:pt>
                <c:pt idx="6">
                  <c:v>63.91</c:v>
                </c:pt>
                <c:pt idx="7">
                  <c:v>63.67</c:v>
                </c:pt>
                <c:pt idx="8">
                  <c:v>64.11999999999999</c:v>
                </c:pt>
                <c:pt idx="9">
                  <c:v>64.89</c:v>
                </c:pt>
                <c:pt idx="10">
                  <c:v>64.36999999999999</c:v>
                </c:pt>
                <c:pt idx="11">
                  <c:v>64.290000000000006</c:v>
                </c:pt>
                <c:pt idx="12">
                  <c:v>64.02</c:v>
                </c:pt>
                <c:pt idx="13">
                  <c:v>63.730000000000011</c:v>
                </c:pt>
                <c:pt idx="14">
                  <c:v>63.07</c:v>
                </c:pt>
                <c:pt idx="15">
                  <c:v>63.07</c:v>
                </c:pt>
                <c:pt idx="16">
                  <c:v>63.24</c:v>
                </c:pt>
                <c:pt idx="17">
                  <c:v>63.24</c:v>
                </c:pt>
                <c:pt idx="18">
                  <c:v>63.28</c:v>
                </c:pt>
                <c:pt idx="19">
                  <c:v>63.120000000000012</c:v>
                </c:pt>
                <c:pt idx="20">
                  <c:v>62.48</c:v>
                </c:pt>
                <c:pt idx="21">
                  <c:v>62.190000000000012</c:v>
                </c:pt>
                <c:pt idx="22">
                  <c:v>61.82</c:v>
                </c:pt>
                <c:pt idx="23">
                  <c:v>61.83</c:v>
                </c:pt>
                <c:pt idx="24">
                  <c:v>61.49</c:v>
                </c:pt>
                <c:pt idx="25">
                  <c:v>61.38</c:v>
                </c:pt>
                <c:pt idx="26">
                  <c:v>61.61</c:v>
                </c:pt>
                <c:pt idx="27">
                  <c:v>62.24</c:v>
                </c:pt>
                <c:pt idx="28">
                  <c:v>62.15</c:v>
                </c:pt>
                <c:pt idx="29">
                  <c:v>61.71</c:v>
                </c:pt>
                <c:pt idx="30">
                  <c:v>62.720000000000013</c:v>
                </c:pt>
                <c:pt idx="31">
                  <c:v>64.77</c:v>
                </c:pt>
                <c:pt idx="32">
                  <c:v>64.83</c:v>
                </c:pt>
                <c:pt idx="33">
                  <c:v>64.61</c:v>
                </c:pt>
                <c:pt idx="34">
                  <c:v>64.2</c:v>
                </c:pt>
                <c:pt idx="35">
                  <c:v>63.760000000000012</c:v>
                </c:pt>
                <c:pt idx="36">
                  <c:v>63.41</c:v>
                </c:pt>
                <c:pt idx="37">
                  <c:v>61.96</c:v>
                </c:pt>
                <c:pt idx="38">
                  <c:v>58.8</c:v>
                </c:pt>
                <c:pt idx="39">
                  <c:v>57.38</c:v>
                </c:pt>
                <c:pt idx="40">
                  <c:v>58.11</c:v>
                </c:pt>
                <c:pt idx="41">
                  <c:v>59.61</c:v>
                </c:pt>
                <c:pt idx="42">
                  <c:v>60.84</c:v>
                </c:pt>
                <c:pt idx="43">
                  <c:v>61.190000000000012</c:v>
                </c:pt>
                <c:pt idx="44">
                  <c:v>59.86</c:v>
                </c:pt>
                <c:pt idx="45">
                  <c:v>58.99</c:v>
                </c:pt>
                <c:pt idx="46">
                  <c:v>58.88</c:v>
                </c:pt>
                <c:pt idx="47">
                  <c:v>58.63</c:v>
                </c:pt>
                <c:pt idx="48">
                  <c:v>58.5</c:v>
                </c:pt>
                <c:pt idx="49">
                  <c:v>58.85</c:v>
                </c:pt>
                <c:pt idx="50">
                  <c:v>58.85</c:v>
                </c:pt>
                <c:pt idx="51">
                  <c:v>60.32</c:v>
                </c:pt>
                <c:pt idx="52">
                  <c:v>61.32</c:v>
                </c:pt>
                <c:pt idx="53">
                  <c:v>61.77</c:v>
                </c:pt>
                <c:pt idx="54">
                  <c:v>62.720000000000013</c:v>
                </c:pt>
                <c:pt idx="55">
                  <c:v>63</c:v>
                </c:pt>
              </c:numCache>
            </c:numRef>
          </c:yVal>
        </c:ser>
        <c:ser>
          <c:idx val="6"/>
          <c:order val="1"/>
          <c:tx>
            <c:strRef>
              <c:f>'LE-trends'!$Q$4</c:f>
              <c:strCache>
                <c:ptCount val="1"/>
                <c:pt idx="0">
                  <c:v>EU members before May 2004 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'LE-trends'!$J$5:$J$60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xVal>
          <c:yVal>
            <c:numRef>
              <c:f>'LE-trends'!$Q$5:$Q$60</c:f>
              <c:numCache>
                <c:formatCode>0.00</c:formatCode>
                <c:ptCount val="56"/>
                <c:pt idx="0">
                  <c:v>66.104822795515517</c:v>
                </c:pt>
                <c:pt idx="1">
                  <c:v>66.13008547529445</c:v>
                </c:pt>
                <c:pt idx="2">
                  <c:v>66.186215720999868</c:v>
                </c:pt>
                <c:pt idx="3">
                  <c:v>67.136910867963849</c:v>
                </c:pt>
                <c:pt idx="4">
                  <c:v>67.203899209298427</c:v>
                </c:pt>
                <c:pt idx="5">
                  <c:v>67.308024755606752</c:v>
                </c:pt>
                <c:pt idx="6">
                  <c:v>67.535621033053658</c:v>
                </c:pt>
                <c:pt idx="7">
                  <c:v>67.374912133548364</c:v>
                </c:pt>
                <c:pt idx="8">
                  <c:v>67.375227474782051</c:v>
                </c:pt>
                <c:pt idx="9">
                  <c:v>68.022508862632918</c:v>
                </c:pt>
                <c:pt idx="10">
                  <c:v>67.995638226073055</c:v>
                </c:pt>
                <c:pt idx="11">
                  <c:v>68.150918274052458</c:v>
                </c:pt>
                <c:pt idx="12">
                  <c:v>68.417947275379674</c:v>
                </c:pt>
                <c:pt idx="13">
                  <c:v>68.211352110983043</c:v>
                </c:pt>
                <c:pt idx="14">
                  <c:v>68.040515915111527</c:v>
                </c:pt>
                <c:pt idx="15" formatCode="General">
                  <c:v>68.66</c:v>
                </c:pt>
                <c:pt idx="16" formatCode="General">
                  <c:v>68.77</c:v>
                </c:pt>
                <c:pt idx="17" formatCode="General">
                  <c:v>68.959999999999994</c:v>
                </c:pt>
                <c:pt idx="18" formatCode="General">
                  <c:v>69.06</c:v>
                </c:pt>
                <c:pt idx="19" formatCode="General">
                  <c:v>69.42</c:v>
                </c:pt>
                <c:pt idx="20" formatCode="General">
                  <c:v>69.38</c:v>
                </c:pt>
                <c:pt idx="21" formatCode="General">
                  <c:v>69.66</c:v>
                </c:pt>
                <c:pt idx="22" formatCode="General">
                  <c:v>70.14</c:v>
                </c:pt>
                <c:pt idx="23" formatCode="General">
                  <c:v>70.209999999999994</c:v>
                </c:pt>
                <c:pt idx="24" formatCode="General">
                  <c:v>70.569999999999993</c:v>
                </c:pt>
                <c:pt idx="25" formatCode="General">
                  <c:v>70.75</c:v>
                </c:pt>
                <c:pt idx="26" formatCode="General">
                  <c:v>71.05</c:v>
                </c:pt>
                <c:pt idx="27" formatCode="General">
                  <c:v>71.349999999999994</c:v>
                </c:pt>
                <c:pt idx="28" formatCode="General">
                  <c:v>71.38</c:v>
                </c:pt>
                <c:pt idx="29" formatCode="General">
                  <c:v>71.83</c:v>
                </c:pt>
                <c:pt idx="30" formatCode="General">
                  <c:v>71.910000000000025</c:v>
                </c:pt>
                <c:pt idx="31" formatCode="General">
                  <c:v>72.14</c:v>
                </c:pt>
                <c:pt idx="32" formatCode="General">
                  <c:v>72.569999999999993</c:v>
                </c:pt>
                <c:pt idx="33" formatCode="General">
                  <c:v>72.72</c:v>
                </c:pt>
                <c:pt idx="34" formatCode="General">
                  <c:v>72.910000000000025</c:v>
                </c:pt>
                <c:pt idx="35" formatCode="General">
                  <c:v>73.040000000000006</c:v>
                </c:pt>
                <c:pt idx="36" formatCode="General">
                  <c:v>73.149999999999991</c:v>
                </c:pt>
                <c:pt idx="37" formatCode="General">
                  <c:v>73.52</c:v>
                </c:pt>
                <c:pt idx="38" formatCode="General">
                  <c:v>73.61999999999999</c:v>
                </c:pt>
                <c:pt idx="39" formatCode="General">
                  <c:v>74.02</c:v>
                </c:pt>
                <c:pt idx="40" formatCode="General">
                  <c:v>74.13</c:v>
                </c:pt>
                <c:pt idx="41" formatCode="General">
                  <c:v>74.42</c:v>
                </c:pt>
                <c:pt idx="42" formatCode="General">
                  <c:v>74.84</c:v>
                </c:pt>
                <c:pt idx="43" formatCode="General">
                  <c:v>74.97</c:v>
                </c:pt>
                <c:pt idx="44" formatCode="General">
                  <c:v>75.19</c:v>
                </c:pt>
                <c:pt idx="45" formatCode="General">
                  <c:v>75.61</c:v>
                </c:pt>
                <c:pt idx="46" formatCode="General">
                  <c:v>75.92</c:v>
                </c:pt>
                <c:pt idx="47" formatCode="General">
                  <c:v>76.11999999999999</c:v>
                </c:pt>
                <c:pt idx="48" formatCode="General">
                  <c:v>76.23</c:v>
                </c:pt>
                <c:pt idx="49" formatCode="General">
                  <c:v>76.849999999999994</c:v>
                </c:pt>
                <c:pt idx="50" formatCode="General">
                  <c:v>77.099999999999994</c:v>
                </c:pt>
                <c:pt idx="51" formatCode="General">
                  <c:v>77.58</c:v>
                </c:pt>
                <c:pt idx="52" formatCode="General">
                  <c:v>77.739999999999995</c:v>
                </c:pt>
                <c:pt idx="53" formatCode="General">
                  <c:v>77.900000000000006</c:v>
                </c:pt>
                <c:pt idx="54" formatCode="General">
                  <c:v>77.97</c:v>
                </c:pt>
              </c:numCache>
            </c:numRef>
          </c:yVal>
        </c:ser>
        <c:axId val="98964608"/>
        <c:axId val="98966144"/>
      </c:scatterChart>
      <c:valAx>
        <c:axId val="98964608"/>
        <c:scaling>
          <c:orientation val="minMax"/>
          <c:max val="201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966144"/>
        <c:crosses val="autoZero"/>
        <c:crossBetween val="midCat"/>
      </c:valAx>
      <c:valAx>
        <c:axId val="98966144"/>
        <c:scaling>
          <c:orientation val="minMax"/>
          <c:max val="8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964608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85000"/>
      </a:srgbClr>
    </a:solidFill>
    <a:ln w="3175">
      <a:noFill/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Mortality from circulatory</a:t>
            </a:r>
            <a:r>
              <a:rPr lang="en-US" sz="2400" baseline="0"/>
              <a:t> disease and acute alcohol poisoning among men aged 50-54 years, Russia, 1960-2008</a:t>
            </a:r>
            <a:endParaRPr lang="en-US" sz="240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'[100930_Ru_MortalityData_EA.xls]50-54'!$B$2</c:f>
              <c:strCache>
                <c:ptCount val="1"/>
                <c:pt idx="0">
                  <c:v>Total circulatory disease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'[100930_Ru_MortalityData_EA.xls]50-54'!$A$3:$A$53</c:f>
              <c:numCache>
                <c:formatCode>General</c:formatCode>
                <c:ptCount val="51"/>
                <c:pt idx="0">
                  <c:v>1959</c:v>
                </c:pt>
                <c:pt idx="1">
                  <c:v>1960</c:v>
                </c:pt>
                <c:pt idx="2">
                  <c:v>1961</c:v>
                </c:pt>
                <c:pt idx="3">
                  <c:v>1962</c:v>
                </c:pt>
                <c:pt idx="4">
                  <c:v>1963</c:v>
                </c:pt>
                <c:pt idx="5">
                  <c:v>1964</c:v>
                </c:pt>
                <c:pt idx="6">
                  <c:v>1965</c:v>
                </c:pt>
                <c:pt idx="7">
                  <c:v>1966</c:v>
                </c:pt>
                <c:pt idx="8">
                  <c:v>1967</c:v>
                </c:pt>
                <c:pt idx="9">
                  <c:v>1968</c:v>
                </c:pt>
                <c:pt idx="10">
                  <c:v>1969</c:v>
                </c:pt>
                <c:pt idx="11">
                  <c:v>1970</c:v>
                </c:pt>
                <c:pt idx="12">
                  <c:v>1971</c:v>
                </c:pt>
                <c:pt idx="13">
                  <c:v>1972</c:v>
                </c:pt>
                <c:pt idx="14">
                  <c:v>1973</c:v>
                </c:pt>
                <c:pt idx="15">
                  <c:v>1974</c:v>
                </c:pt>
                <c:pt idx="16">
                  <c:v>1975</c:v>
                </c:pt>
                <c:pt idx="17">
                  <c:v>1976</c:v>
                </c:pt>
                <c:pt idx="18">
                  <c:v>1977</c:v>
                </c:pt>
                <c:pt idx="19">
                  <c:v>1978</c:v>
                </c:pt>
                <c:pt idx="20">
                  <c:v>1979</c:v>
                </c:pt>
                <c:pt idx="21">
                  <c:v>1980</c:v>
                </c:pt>
                <c:pt idx="22">
                  <c:v>1981</c:v>
                </c:pt>
                <c:pt idx="23">
                  <c:v>1982</c:v>
                </c:pt>
                <c:pt idx="24">
                  <c:v>1983</c:v>
                </c:pt>
                <c:pt idx="25">
                  <c:v>1984</c:v>
                </c:pt>
                <c:pt idx="26">
                  <c:v>1985</c:v>
                </c:pt>
                <c:pt idx="27">
                  <c:v>1986</c:v>
                </c:pt>
                <c:pt idx="28">
                  <c:v>1987</c:v>
                </c:pt>
                <c:pt idx="29">
                  <c:v>1988</c:v>
                </c:pt>
                <c:pt idx="30">
                  <c:v>1989</c:v>
                </c:pt>
                <c:pt idx="31">
                  <c:v>1990</c:v>
                </c:pt>
                <c:pt idx="32">
                  <c:v>1991</c:v>
                </c:pt>
                <c:pt idx="33">
                  <c:v>1992</c:v>
                </c:pt>
                <c:pt idx="34">
                  <c:v>1993</c:v>
                </c:pt>
                <c:pt idx="35">
                  <c:v>1994</c:v>
                </c:pt>
                <c:pt idx="36">
                  <c:v>1995</c:v>
                </c:pt>
                <c:pt idx="37">
                  <c:v>1996</c:v>
                </c:pt>
                <c:pt idx="38">
                  <c:v>1997</c:v>
                </c:pt>
                <c:pt idx="39">
                  <c:v>1998</c:v>
                </c:pt>
                <c:pt idx="40">
                  <c:v>1999</c:v>
                </c:pt>
                <c:pt idx="41">
                  <c:v>2000</c:v>
                </c:pt>
                <c:pt idx="42">
                  <c:v>2001</c:v>
                </c:pt>
                <c:pt idx="43">
                  <c:v>2002</c:v>
                </c:pt>
                <c:pt idx="44">
                  <c:v>2003</c:v>
                </c:pt>
                <c:pt idx="45">
                  <c:v>2004</c:v>
                </c:pt>
                <c:pt idx="46">
                  <c:v>2005</c:v>
                </c:pt>
                <c:pt idx="47">
                  <c:v>2006</c:v>
                </c:pt>
                <c:pt idx="48">
                  <c:v>2007</c:v>
                </c:pt>
                <c:pt idx="49">
                  <c:v>2008</c:v>
                </c:pt>
                <c:pt idx="50">
                  <c:v>2009</c:v>
                </c:pt>
              </c:numCache>
            </c:numRef>
          </c:xVal>
          <c:yVal>
            <c:numRef>
              <c:f>'[100930_Ru_MortalityData_EA.xls]50-54'!$B$3:$B$53</c:f>
              <c:numCache>
                <c:formatCode>0.0</c:formatCode>
                <c:ptCount val="51"/>
                <c:pt idx="0">
                  <c:v>390.8231043434638</c:v>
                </c:pt>
                <c:pt idx="1">
                  <c:v>367.15206974312071</c:v>
                </c:pt>
                <c:pt idx="2">
                  <c:v>370.55891899454753</c:v>
                </c:pt>
                <c:pt idx="3">
                  <c:v>381.75628364373432</c:v>
                </c:pt>
                <c:pt idx="4">
                  <c:v>374.92509831466225</c:v>
                </c:pt>
                <c:pt idx="5">
                  <c:v>371.39612003745265</c:v>
                </c:pt>
                <c:pt idx="6">
                  <c:v>364.1698395491623</c:v>
                </c:pt>
                <c:pt idx="7">
                  <c:v>363.2099453059983</c:v>
                </c:pt>
                <c:pt idx="8">
                  <c:v>388.38390574878611</c:v>
                </c:pt>
                <c:pt idx="9">
                  <c:v>418.88392157448106</c:v>
                </c:pt>
                <c:pt idx="10">
                  <c:v>448.88255901869314</c:v>
                </c:pt>
                <c:pt idx="11">
                  <c:v>455.82652111786791</c:v>
                </c:pt>
                <c:pt idx="12">
                  <c:v>471.59257155642763</c:v>
                </c:pt>
                <c:pt idx="13">
                  <c:v>489.33531410740699</c:v>
                </c:pt>
                <c:pt idx="14">
                  <c:v>491.2973198656245</c:v>
                </c:pt>
                <c:pt idx="15">
                  <c:v>491.75157993012124</c:v>
                </c:pt>
                <c:pt idx="16">
                  <c:v>537.21533769937855</c:v>
                </c:pt>
                <c:pt idx="17">
                  <c:v>550.40406443805</c:v>
                </c:pt>
                <c:pt idx="18">
                  <c:v>574.54910609036756</c:v>
                </c:pt>
                <c:pt idx="19">
                  <c:v>593.27833845044086</c:v>
                </c:pt>
                <c:pt idx="20">
                  <c:v>617.61255326273704</c:v>
                </c:pt>
                <c:pt idx="21">
                  <c:v>619.22493237865399</c:v>
                </c:pt>
                <c:pt idx="22">
                  <c:v>605.33263384358247</c:v>
                </c:pt>
                <c:pt idx="23">
                  <c:v>612.39978522179854</c:v>
                </c:pt>
                <c:pt idx="24">
                  <c:v>633.31105668469831</c:v>
                </c:pt>
                <c:pt idx="25">
                  <c:v>665.28295074394907</c:v>
                </c:pt>
                <c:pt idx="26">
                  <c:v>623.84686746143132</c:v>
                </c:pt>
                <c:pt idx="27">
                  <c:v>541.05852394443298</c:v>
                </c:pt>
                <c:pt idx="28">
                  <c:v>551.42082169109199</c:v>
                </c:pt>
                <c:pt idx="29">
                  <c:v>512.10943936486854</c:v>
                </c:pt>
                <c:pt idx="30">
                  <c:v>569.05784146113001</c:v>
                </c:pt>
                <c:pt idx="31">
                  <c:v>602.95445065155457</c:v>
                </c:pt>
                <c:pt idx="32">
                  <c:v>609.12525085337677</c:v>
                </c:pt>
                <c:pt idx="33">
                  <c:v>700.33208535050949</c:v>
                </c:pt>
                <c:pt idx="34">
                  <c:v>926.36424298172528</c:v>
                </c:pt>
                <c:pt idx="35">
                  <c:v>1106.9609389389448</c:v>
                </c:pt>
                <c:pt idx="36">
                  <c:v>1009.221970046918</c:v>
                </c:pt>
                <c:pt idx="37">
                  <c:v>893.73691419936222</c:v>
                </c:pt>
                <c:pt idx="38">
                  <c:v>767.90970080809802</c:v>
                </c:pt>
                <c:pt idx="39">
                  <c:v>754.02065351475596</c:v>
                </c:pt>
                <c:pt idx="40">
                  <c:v>866.51590666690265</c:v>
                </c:pt>
                <c:pt idx="41">
                  <c:v>959.0792682709756</c:v>
                </c:pt>
                <c:pt idx="42">
                  <c:v>1012.0643670920529</c:v>
                </c:pt>
                <c:pt idx="43">
                  <c:v>1066.3723462405728</c:v>
                </c:pt>
                <c:pt idx="44">
                  <c:v>1124.6293072459248</c:v>
                </c:pt>
                <c:pt idx="45">
                  <c:v>1089.4745459299629</c:v>
                </c:pt>
                <c:pt idx="46">
                  <c:v>1098.4932100000708</c:v>
                </c:pt>
                <c:pt idx="47">
                  <c:v>962.75093596846352</c:v>
                </c:pt>
                <c:pt idx="48">
                  <c:v>866.39664280915997</c:v>
                </c:pt>
                <c:pt idx="49">
                  <c:v>854.22914372199841</c:v>
                </c:pt>
                <c:pt idx="50">
                  <c:v>797.85896422932001</c:v>
                </c:pt>
              </c:numCache>
            </c:numRef>
          </c:yVal>
        </c:ser>
        <c:axId val="120476032"/>
        <c:axId val="120477568"/>
      </c:scatterChart>
      <c:scatterChart>
        <c:scatterStyle val="lineMarker"/>
        <c:ser>
          <c:idx val="2"/>
          <c:order val="1"/>
          <c:tx>
            <c:strRef>
              <c:f>'[100930_Ru_MortalityData_EA.xls]50-54'!$D$2</c:f>
              <c:strCache>
                <c:ptCount val="1"/>
                <c:pt idx="0">
                  <c:v>Acute alcohol poisoning</c:v>
                </c:pt>
              </c:strCache>
            </c:strRef>
          </c:tx>
          <c:spPr>
            <a:ln w="38100">
              <a:solidFill>
                <a:prstClr val="black"/>
              </a:solidFill>
              <a:prstDash val="sysDash"/>
            </a:ln>
          </c:spPr>
          <c:marker>
            <c:symbol val="none"/>
          </c:marker>
          <c:xVal>
            <c:numRef>
              <c:f>'[100930_Ru_MortalityData_EA.xls]50-54'!$A$3:$A$53</c:f>
              <c:numCache>
                <c:formatCode>General</c:formatCode>
                <c:ptCount val="51"/>
                <c:pt idx="0">
                  <c:v>1959</c:v>
                </c:pt>
                <c:pt idx="1">
                  <c:v>1960</c:v>
                </c:pt>
                <c:pt idx="2">
                  <c:v>1961</c:v>
                </c:pt>
                <c:pt idx="3">
                  <c:v>1962</c:v>
                </c:pt>
                <c:pt idx="4">
                  <c:v>1963</c:v>
                </c:pt>
                <c:pt idx="5">
                  <c:v>1964</c:v>
                </c:pt>
                <c:pt idx="6">
                  <c:v>1965</c:v>
                </c:pt>
                <c:pt idx="7">
                  <c:v>1966</c:v>
                </c:pt>
                <c:pt idx="8">
                  <c:v>1967</c:v>
                </c:pt>
                <c:pt idx="9">
                  <c:v>1968</c:v>
                </c:pt>
                <c:pt idx="10">
                  <c:v>1969</c:v>
                </c:pt>
                <c:pt idx="11">
                  <c:v>1970</c:v>
                </c:pt>
                <c:pt idx="12">
                  <c:v>1971</c:v>
                </c:pt>
                <c:pt idx="13">
                  <c:v>1972</c:v>
                </c:pt>
                <c:pt idx="14">
                  <c:v>1973</c:v>
                </c:pt>
                <c:pt idx="15">
                  <c:v>1974</c:v>
                </c:pt>
                <c:pt idx="16">
                  <c:v>1975</c:v>
                </c:pt>
                <c:pt idx="17">
                  <c:v>1976</c:v>
                </c:pt>
                <c:pt idx="18">
                  <c:v>1977</c:v>
                </c:pt>
                <c:pt idx="19">
                  <c:v>1978</c:v>
                </c:pt>
                <c:pt idx="20">
                  <c:v>1979</c:v>
                </c:pt>
                <c:pt idx="21">
                  <c:v>1980</c:v>
                </c:pt>
                <c:pt idx="22">
                  <c:v>1981</c:v>
                </c:pt>
                <c:pt idx="23">
                  <c:v>1982</c:v>
                </c:pt>
                <c:pt idx="24">
                  <c:v>1983</c:v>
                </c:pt>
                <c:pt idx="25">
                  <c:v>1984</c:v>
                </c:pt>
                <c:pt idx="26">
                  <c:v>1985</c:v>
                </c:pt>
                <c:pt idx="27">
                  <c:v>1986</c:v>
                </c:pt>
                <c:pt idx="28">
                  <c:v>1987</c:v>
                </c:pt>
                <c:pt idx="29">
                  <c:v>1988</c:v>
                </c:pt>
                <c:pt idx="30">
                  <c:v>1989</c:v>
                </c:pt>
                <c:pt idx="31">
                  <c:v>1990</c:v>
                </c:pt>
                <c:pt idx="32">
                  <c:v>1991</c:v>
                </c:pt>
                <c:pt idx="33">
                  <c:v>1992</c:v>
                </c:pt>
                <c:pt idx="34">
                  <c:v>1993</c:v>
                </c:pt>
                <c:pt idx="35">
                  <c:v>1994</c:v>
                </c:pt>
                <c:pt idx="36">
                  <c:v>1995</c:v>
                </c:pt>
                <c:pt idx="37">
                  <c:v>1996</c:v>
                </c:pt>
                <c:pt idx="38">
                  <c:v>1997</c:v>
                </c:pt>
                <c:pt idx="39">
                  <c:v>1998</c:v>
                </c:pt>
                <c:pt idx="40">
                  <c:v>1999</c:v>
                </c:pt>
                <c:pt idx="41">
                  <c:v>2000</c:v>
                </c:pt>
                <c:pt idx="42">
                  <c:v>2001</c:v>
                </c:pt>
                <c:pt idx="43">
                  <c:v>2002</c:v>
                </c:pt>
                <c:pt idx="44">
                  <c:v>2003</c:v>
                </c:pt>
                <c:pt idx="45">
                  <c:v>2004</c:v>
                </c:pt>
                <c:pt idx="46">
                  <c:v>2005</c:v>
                </c:pt>
                <c:pt idx="47">
                  <c:v>2006</c:v>
                </c:pt>
                <c:pt idx="48">
                  <c:v>2007</c:v>
                </c:pt>
                <c:pt idx="49">
                  <c:v>2008</c:v>
                </c:pt>
                <c:pt idx="50">
                  <c:v>2009</c:v>
                </c:pt>
              </c:numCache>
            </c:numRef>
          </c:xVal>
          <c:yVal>
            <c:numRef>
              <c:f>'[100930_Ru_MortalityData_EA.xls]50-54'!$D$3:$D$53</c:f>
              <c:numCache>
                <c:formatCode>0.0</c:formatCode>
                <c:ptCount val="51"/>
                <c:pt idx="0">
                  <c:v>16.31094788994816</c:v>
                </c:pt>
                <c:pt idx="1">
                  <c:v>15.509765237358556</c:v>
                </c:pt>
                <c:pt idx="2">
                  <c:v>17.151993634798234</c:v>
                </c:pt>
                <c:pt idx="3">
                  <c:v>16.379117607797117</c:v>
                </c:pt>
                <c:pt idx="4">
                  <c:v>15.277959658249976</c:v>
                </c:pt>
                <c:pt idx="5">
                  <c:v>15.850151890845806</c:v>
                </c:pt>
                <c:pt idx="6">
                  <c:v>28.620813721879291</c:v>
                </c:pt>
                <c:pt idx="7">
                  <c:v>32.180085424971423</c:v>
                </c:pt>
                <c:pt idx="8">
                  <c:v>36.078901277193104</c:v>
                </c:pt>
                <c:pt idx="9">
                  <c:v>44.500585877734395</c:v>
                </c:pt>
                <c:pt idx="10">
                  <c:v>49.471898536918957</c:v>
                </c:pt>
                <c:pt idx="11">
                  <c:v>53.324278071311994</c:v>
                </c:pt>
                <c:pt idx="12">
                  <c:v>50.382484419763294</c:v>
                </c:pt>
                <c:pt idx="13">
                  <c:v>49.919912837930013</c:v>
                </c:pt>
                <c:pt idx="14">
                  <c:v>58.509436202689713</c:v>
                </c:pt>
                <c:pt idx="15">
                  <c:v>60.489007748650806</c:v>
                </c:pt>
                <c:pt idx="16">
                  <c:v>65.265460941268827</c:v>
                </c:pt>
                <c:pt idx="17">
                  <c:v>77.029865334677652</c:v>
                </c:pt>
                <c:pt idx="18">
                  <c:v>81.368735004252557</c:v>
                </c:pt>
                <c:pt idx="19">
                  <c:v>83.273900946478918</c:v>
                </c:pt>
                <c:pt idx="20">
                  <c:v>91.726711684711617</c:v>
                </c:pt>
                <c:pt idx="21">
                  <c:v>95.83112707956063</c:v>
                </c:pt>
                <c:pt idx="22">
                  <c:v>85.363284577778813</c:v>
                </c:pt>
                <c:pt idx="23">
                  <c:v>86.928790630453676</c:v>
                </c:pt>
                <c:pt idx="24">
                  <c:v>85.05841384822773</c:v>
                </c:pt>
                <c:pt idx="25">
                  <c:v>90.970245064965127</c:v>
                </c:pt>
                <c:pt idx="26">
                  <c:v>74.471686509358122</c:v>
                </c:pt>
                <c:pt idx="27">
                  <c:v>41.817332054214894</c:v>
                </c:pt>
                <c:pt idx="28">
                  <c:v>35.067197229359401</c:v>
                </c:pt>
                <c:pt idx="29">
                  <c:v>33.435221886295444</c:v>
                </c:pt>
                <c:pt idx="30">
                  <c:v>39.163220089183405</c:v>
                </c:pt>
                <c:pt idx="31">
                  <c:v>47.95491572090431</c:v>
                </c:pt>
                <c:pt idx="32">
                  <c:v>48.895443692991464</c:v>
                </c:pt>
                <c:pt idx="33">
                  <c:v>73.613220658462126</c:v>
                </c:pt>
                <c:pt idx="34">
                  <c:v>130.81163565335336</c:v>
                </c:pt>
                <c:pt idx="35">
                  <c:v>152.82654503749697</c:v>
                </c:pt>
                <c:pt idx="36">
                  <c:v>125.39882417020448</c:v>
                </c:pt>
                <c:pt idx="37">
                  <c:v>99.94486168217955</c:v>
                </c:pt>
                <c:pt idx="38">
                  <c:v>74.730684487047085</c:v>
                </c:pt>
                <c:pt idx="39">
                  <c:v>70.431527917570037</c:v>
                </c:pt>
                <c:pt idx="40">
                  <c:v>79.550445084770203</c:v>
                </c:pt>
                <c:pt idx="41">
                  <c:v>98.406357668591511</c:v>
                </c:pt>
                <c:pt idx="42">
                  <c:v>114.20190896204379</c:v>
                </c:pt>
                <c:pt idx="43">
                  <c:v>123.95365602269044</c:v>
                </c:pt>
                <c:pt idx="44">
                  <c:v>124.4966903348502</c:v>
                </c:pt>
                <c:pt idx="45">
                  <c:v>117.63131477173567</c:v>
                </c:pt>
                <c:pt idx="46">
                  <c:v>112.65218436888235</c:v>
                </c:pt>
                <c:pt idx="47">
                  <c:v>90.811175336020341</c:v>
                </c:pt>
                <c:pt idx="48">
                  <c:v>69.650827341031558</c:v>
                </c:pt>
                <c:pt idx="49">
                  <c:v>65.991444652106892</c:v>
                </c:pt>
                <c:pt idx="50">
                  <c:v>56.921081469186973</c:v>
                </c:pt>
              </c:numCache>
            </c:numRef>
          </c:yVal>
        </c:ser>
        <c:axId val="120516608"/>
        <c:axId val="120518144"/>
      </c:scatterChart>
      <c:valAx>
        <c:axId val="120476032"/>
        <c:scaling>
          <c:orientation val="minMax"/>
          <c:max val="2010"/>
          <c:min val="1960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0477568"/>
        <c:crosses val="autoZero"/>
        <c:crossBetween val="midCat"/>
      </c:valAx>
      <c:valAx>
        <c:axId val="1204775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Total circulatory disease mortality per 100,000</a:t>
                </a:r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0476032"/>
        <c:crosses val="autoZero"/>
        <c:crossBetween val="midCat"/>
      </c:valAx>
      <c:valAx>
        <c:axId val="120516608"/>
        <c:scaling>
          <c:orientation val="minMax"/>
        </c:scaling>
        <c:delete val="1"/>
        <c:axPos val="b"/>
        <c:numFmt formatCode="General" sourceLinked="1"/>
        <c:tickLblPos val="none"/>
        <c:crossAx val="120518144"/>
        <c:crosses val="autoZero"/>
        <c:crossBetween val="midCat"/>
      </c:valAx>
      <c:valAx>
        <c:axId val="12051814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Acute alcohol poisoning mortality per 100,000</a:t>
                </a:r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0516608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16242498725211021"/>
          <c:y val="0.34448115071032825"/>
          <c:w val="0.37082476357659888"/>
          <c:h val="0.10396401115049089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Mortality from circulatory</a:t>
            </a:r>
            <a:r>
              <a:rPr lang="en-US" sz="2400" baseline="0"/>
              <a:t> disease and acute alcohol poisoning among men aged 50-54 years, Russia, 1960-2008</a:t>
            </a:r>
            <a:endParaRPr lang="en-US" sz="240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'[100930_Ru_MortalityData_EA.xls]50-54'!$B$2</c:f>
              <c:strCache>
                <c:ptCount val="1"/>
                <c:pt idx="0">
                  <c:v>Total circulatory disease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'[100930_Ru_MortalityData_EA.xls]50-54'!$A$3:$A$53</c:f>
              <c:numCache>
                <c:formatCode>General</c:formatCode>
                <c:ptCount val="51"/>
                <c:pt idx="0">
                  <c:v>1959</c:v>
                </c:pt>
                <c:pt idx="1">
                  <c:v>1960</c:v>
                </c:pt>
                <c:pt idx="2">
                  <c:v>1961</c:v>
                </c:pt>
                <c:pt idx="3">
                  <c:v>1962</c:v>
                </c:pt>
                <c:pt idx="4">
                  <c:v>1963</c:v>
                </c:pt>
                <c:pt idx="5">
                  <c:v>1964</c:v>
                </c:pt>
                <c:pt idx="6">
                  <c:v>1965</c:v>
                </c:pt>
                <c:pt idx="7">
                  <c:v>1966</c:v>
                </c:pt>
                <c:pt idx="8">
                  <c:v>1967</c:v>
                </c:pt>
                <c:pt idx="9">
                  <c:v>1968</c:v>
                </c:pt>
                <c:pt idx="10">
                  <c:v>1969</c:v>
                </c:pt>
                <c:pt idx="11">
                  <c:v>1970</c:v>
                </c:pt>
                <c:pt idx="12">
                  <c:v>1971</c:v>
                </c:pt>
                <c:pt idx="13">
                  <c:v>1972</c:v>
                </c:pt>
                <c:pt idx="14">
                  <c:v>1973</c:v>
                </c:pt>
                <c:pt idx="15">
                  <c:v>1974</c:v>
                </c:pt>
                <c:pt idx="16">
                  <c:v>1975</c:v>
                </c:pt>
                <c:pt idx="17">
                  <c:v>1976</c:v>
                </c:pt>
                <c:pt idx="18">
                  <c:v>1977</c:v>
                </c:pt>
                <c:pt idx="19">
                  <c:v>1978</c:v>
                </c:pt>
                <c:pt idx="20">
                  <c:v>1979</c:v>
                </c:pt>
                <c:pt idx="21">
                  <c:v>1980</c:v>
                </c:pt>
                <c:pt idx="22">
                  <c:v>1981</c:v>
                </c:pt>
                <c:pt idx="23">
                  <c:v>1982</c:v>
                </c:pt>
                <c:pt idx="24">
                  <c:v>1983</c:v>
                </c:pt>
                <c:pt idx="25">
                  <c:v>1984</c:v>
                </c:pt>
                <c:pt idx="26">
                  <c:v>1985</c:v>
                </c:pt>
                <c:pt idx="27">
                  <c:v>1986</c:v>
                </c:pt>
                <c:pt idx="28">
                  <c:v>1987</c:v>
                </c:pt>
                <c:pt idx="29">
                  <c:v>1988</c:v>
                </c:pt>
                <c:pt idx="30">
                  <c:v>1989</c:v>
                </c:pt>
                <c:pt idx="31">
                  <c:v>1990</c:v>
                </c:pt>
                <c:pt idx="32">
                  <c:v>1991</c:v>
                </c:pt>
                <c:pt idx="33">
                  <c:v>1992</c:v>
                </c:pt>
                <c:pt idx="34">
                  <c:v>1993</c:v>
                </c:pt>
                <c:pt idx="35">
                  <c:v>1994</c:v>
                </c:pt>
                <c:pt idx="36">
                  <c:v>1995</c:v>
                </c:pt>
                <c:pt idx="37">
                  <c:v>1996</c:v>
                </c:pt>
                <c:pt idx="38">
                  <c:v>1997</c:v>
                </c:pt>
                <c:pt idx="39">
                  <c:v>1998</c:v>
                </c:pt>
                <c:pt idx="40">
                  <c:v>1999</c:v>
                </c:pt>
                <c:pt idx="41">
                  <c:v>2000</c:v>
                </c:pt>
                <c:pt idx="42">
                  <c:v>2001</c:v>
                </c:pt>
                <c:pt idx="43">
                  <c:v>2002</c:v>
                </c:pt>
                <c:pt idx="44">
                  <c:v>2003</c:v>
                </c:pt>
                <c:pt idx="45">
                  <c:v>2004</c:v>
                </c:pt>
                <c:pt idx="46">
                  <c:v>2005</c:v>
                </c:pt>
                <c:pt idx="47">
                  <c:v>2006</c:v>
                </c:pt>
                <c:pt idx="48">
                  <c:v>2007</c:v>
                </c:pt>
                <c:pt idx="49">
                  <c:v>2008</c:v>
                </c:pt>
                <c:pt idx="50">
                  <c:v>2009</c:v>
                </c:pt>
              </c:numCache>
            </c:numRef>
          </c:xVal>
          <c:yVal>
            <c:numRef>
              <c:f>'[100930_Ru_MortalityData_EA.xls]50-54'!$B$3:$B$53</c:f>
              <c:numCache>
                <c:formatCode>0.0</c:formatCode>
                <c:ptCount val="51"/>
                <c:pt idx="0">
                  <c:v>390.8231043434638</c:v>
                </c:pt>
                <c:pt idx="1">
                  <c:v>367.15206974312071</c:v>
                </c:pt>
                <c:pt idx="2">
                  <c:v>370.55891899454753</c:v>
                </c:pt>
                <c:pt idx="3">
                  <c:v>381.75628364373432</c:v>
                </c:pt>
                <c:pt idx="4">
                  <c:v>374.92509831466225</c:v>
                </c:pt>
                <c:pt idx="5">
                  <c:v>371.39612003745265</c:v>
                </c:pt>
                <c:pt idx="6">
                  <c:v>364.1698395491623</c:v>
                </c:pt>
                <c:pt idx="7">
                  <c:v>363.2099453059983</c:v>
                </c:pt>
                <c:pt idx="8">
                  <c:v>388.38390574878599</c:v>
                </c:pt>
                <c:pt idx="9">
                  <c:v>418.88392157448106</c:v>
                </c:pt>
                <c:pt idx="10">
                  <c:v>448.88255901869303</c:v>
                </c:pt>
                <c:pt idx="11">
                  <c:v>455.82652111786791</c:v>
                </c:pt>
                <c:pt idx="12">
                  <c:v>471.59257155642763</c:v>
                </c:pt>
                <c:pt idx="13">
                  <c:v>489.33531410740699</c:v>
                </c:pt>
                <c:pt idx="14">
                  <c:v>491.29731986562427</c:v>
                </c:pt>
                <c:pt idx="15">
                  <c:v>491.75157993012124</c:v>
                </c:pt>
                <c:pt idx="16">
                  <c:v>537.21533769937855</c:v>
                </c:pt>
                <c:pt idx="17">
                  <c:v>550.40406443805</c:v>
                </c:pt>
                <c:pt idx="18">
                  <c:v>574.54910609036756</c:v>
                </c:pt>
                <c:pt idx="19">
                  <c:v>593.27833845044131</c:v>
                </c:pt>
                <c:pt idx="20">
                  <c:v>617.61255326273704</c:v>
                </c:pt>
                <c:pt idx="21">
                  <c:v>619.22493237865444</c:v>
                </c:pt>
                <c:pt idx="22">
                  <c:v>605.33263384358247</c:v>
                </c:pt>
                <c:pt idx="23">
                  <c:v>612.39978522179854</c:v>
                </c:pt>
                <c:pt idx="24">
                  <c:v>633.31105668469809</c:v>
                </c:pt>
                <c:pt idx="25">
                  <c:v>665.28295074394907</c:v>
                </c:pt>
                <c:pt idx="26">
                  <c:v>623.84686746143109</c:v>
                </c:pt>
                <c:pt idx="27">
                  <c:v>541.05852394443298</c:v>
                </c:pt>
                <c:pt idx="28">
                  <c:v>551.42082169109199</c:v>
                </c:pt>
                <c:pt idx="29">
                  <c:v>512.10943936486854</c:v>
                </c:pt>
                <c:pt idx="30">
                  <c:v>569.05784146113001</c:v>
                </c:pt>
                <c:pt idx="31">
                  <c:v>602.95445065155457</c:v>
                </c:pt>
                <c:pt idx="32">
                  <c:v>609.12525085337677</c:v>
                </c:pt>
                <c:pt idx="33">
                  <c:v>700.33208535050949</c:v>
                </c:pt>
                <c:pt idx="34">
                  <c:v>926.36424298172506</c:v>
                </c:pt>
                <c:pt idx="35">
                  <c:v>1106.9609389389448</c:v>
                </c:pt>
                <c:pt idx="36">
                  <c:v>1009.221970046918</c:v>
                </c:pt>
                <c:pt idx="37">
                  <c:v>893.73691419936222</c:v>
                </c:pt>
                <c:pt idx="38">
                  <c:v>767.90970080809802</c:v>
                </c:pt>
                <c:pt idx="39">
                  <c:v>754.02065351475596</c:v>
                </c:pt>
                <c:pt idx="40">
                  <c:v>866.51590666690265</c:v>
                </c:pt>
                <c:pt idx="41">
                  <c:v>959.0792682709756</c:v>
                </c:pt>
                <c:pt idx="42">
                  <c:v>1012.0643670920529</c:v>
                </c:pt>
                <c:pt idx="43">
                  <c:v>1066.3723462405724</c:v>
                </c:pt>
                <c:pt idx="44">
                  <c:v>1124.6293072459248</c:v>
                </c:pt>
                <c:pt idx="45">
                  <c:v>1089.4745459299629</c:v>
                </c:pt>
                <c:pt idx="46">
                  <c:v>1098.4932100000708</c:v>
                </c:pt>
                <c:pt idx="47">
                  <c:v>962.75093596846352</c:v>
                </c:pt>
                <c:pt idx="48">
                  <c:v>866.39664280915997</c:v>
                </c:pt>
                <c:pt idx="49">
                  <c:v>854.22914372199841</c:v>
                </c:pt>
                <c:pt idx="50">
                  <c:v>797.85896422932001</c:v>
                </c:pt>
              </c:numCache>
            </c:numRef>
          </c:yVal>
        </c:ser>
        <c:axId val="98553856"/>
        <c:axId val="98555392"/>
      </c:scatterChart>
      <c:scatterChart>
        <c:scatterStyle val="lineMarker"/>
        <c:ser>
          <c:idx val="2"/>
          <c:order val="1"/>
          <c:tx>
            <c:strRef>
              <c:f>'[100930_Ru_MortalityData_EA.xls]50-54'!$D$2</c:f>
              <c:strCache>
                <c:ptCount val="1"/>
                <c:pt idx="0">
                  <c:v>Acute alcohol poisoning</c:v>
                </c:pt>
              </c:strCache>
            </c:strRef>
          </c:tx>
          <c:spPr>
            <a:ln w="38100">
              <a:solidFill>
                <a:prstClr val="black"/>
              </a:solidFill>
              <a:prstDash val="sysDash"/>
            </a:ln>
          </c:spPr>
          <c:marker>
            <c:symbol val="none"/>
          </c:marker>
          <c:xVal>
            <c:numRef>
              <c:f>'[100930_Ru_MortalityData_EA.xls]50-54'!$A$3:$A$53</c:f>
              <c:numCache>
                <c:formatCode>General</c:formatCode>
                <c:ptCount val="51"/>
                <c:pt idx="0">
                  <c:v>1959</c:v>
                </c:pt>
                <c:pt idx="1">
                  <c:v>1960</c:v>
                </c:pt>
                <c:pt idx="2">
                  <c:v>1961</c:v>
                </c:pt>
                <c:pt idx="3">
                  <c:v>1962</c:v>
                </c:pt>
                <c:pt idx="4">
                  <c:v>1963</c:v>
                </c:pt>
                <c:pt idx="5">
                  <c:v>1964</c:v>
                </c:pt>
                <c:pt idx="6">
                  <c:v>1965</c:v>
                </c:pt>
                <c:pt idx="7">
                  <c:v>1966</c:v>
                </c:pt>
                <c:pt idx="8">
                  <c:v>1967</c:v>
                </c:pt>
                <c:pt idx="9">
                  <c:v>1968</c:v>
                </c:pt>
                <c:pt idx="10">
                  <c:v>1969</c:v>
                </c:pt>
                <c:pt idx="11">
                  <c:v>1970</c:v>
                </c:pt>
                <c:pt idx="12">
                  <c:v>1971</c:v>
                </c:pt>
                <c:pt idx="13">
                  <c:v>1972</c:v>
                </c:pt>
                <c:pt idx="14">
                  <c:v>1973</c:v>
                </c:pt>
                <c:pt idx="15">
                  <c:v>1974</c:v>
                </c:pt>
                <c:pt idx="16">
                  <c:v>1975</c:v>
                </c:pt>
                <c:pt idx="17">
                  <c:v>1976</c:v>
                </c:pt>
                <c:pt idx="18">
                  <c:v>1977</c:v>
                </c:pt>
                <c:pt idx="19">
                  <c:v>1978</c:v>
                </c:pt>
                <c:pt idx="20">
                  <c:v>1979</c:v>
                </c:pt>
                <c:pt idx="21">
                  <c:v>1980</c:v>
                </c:pt>
                <c:pt idx="22">
                  <c:v>1981</c:v>
                </c:pt>
                <c:pt idx="23">
                  <c:v>1982</c:v>
                </c:pt>
                <c:pt idx="24">
                  <c:v>1983</c:v>
                </c:pt>
                <c:pt idx="25">
                  <c:v>1984</c:v>
                </c:pt>
                <c:pt idx="26">
                  <c:v>1985</c:v>
                </c:pt>
                <c:pt idx="27">
                  <c:v>1986</c:v>
                </c:pt>
                <c:pt idx="28">
                  <c:v>1987</c:v>
                </c:pt>
                <c:pt idx="29">
                  <c:v>1988</c:v>
                </c:pt>
                <c:pt idx="30">
                  <c:v>1989</c:v>
                </c:pt>
                <c:pt idx="31">
                  <c:v>1990</c:v>
                </c:pt>
                <c:pt idx="32">
                  <c:v>1991</c:v>
                </c:pt>
                <c:pt idx="33">
                  <c:v>1992</c:v>
                </c:pt>
                <c:pt idx="34">
                  <c:v>1993</c:v>
                </c:pt>
                <c:pt idx="35">
                  <c:v>1994</c:v>
                </c:pt>
                <c:pt idx="36">
                  <c:v>1995</c:v>
                </c:pt>
                <c:pt idx="37">
                  <c:v>1996</c:v>
                </c:pt>
                <c:pt idx="38">
                  <c:v>1997</c:v>
                </c:pt>
                <c:pt idx="39">
                  <c:v>1998</c:v>
                </c:pt>
                <c:pt idx="40">
                  <c:v>1999</c:v>
                </c:pt>
                <c:pt idx="41">
                  <c:v>2000</c:v>
                </c:pt>
                <c:pt idx="42">
                  <c:v>2001</c:v>
                </c:pt>
                <c:pt idx="43">
                  <c:v>2002</c:v>
                </c:pt>
                <c:pt idx="44">
                  <c:v>2003</c:v>
                </c:pt>
                <c:pt idx="45">
                  <c:v>2004</c:v>
                </c:pt>
                <c:pt idx="46">
                  <c:v>2005</c:v>
                </c:pt>
                <c:pt idx="47">
                  <c:v>2006</c:v>
                </c:pt>
                <c:pt idx="48">
                  <c:v>2007</c:v>
                </c:pt>
                <c:pt idx="49">
                  <c:v>2008</c:v>
                </c:pt>
                <c:pt idx="50">
                  <c:v>2009</c:v>
                </c:pt>
              </c:numCache>
            </c:numRef>
          </c:xVal>
          <c:yVal>
            <c:numRef>
              <c:f>'[100930_Ru_MortalityData_EA.xls]50-54'!$D$3:$D$53</c:f>
              <c:numCache>
                <c:formatCode>0.0</c:formatCode>
                <c:ptCount val="51"/>
                <c:pt idx="0">
                  <c:v>16.31094788994816</c:v>
                </c:pt>
                <c:pt idx="1">
                  <c:v>15.509765237358556</c:v>
                </c:pt>
                <c:pt idx="2">
                  <c:v>17.151993634798234</c:v>
                </c:pt>
                <c:pt idx="3">
                  <c:v>16.379117607797117</c:v>
                </c:pt>
                <c:pt idx="4">
                  <c:v>15.277959658249976</c:v>
                </c:pt>
                <c:pt idx="5">
                  <c:v>15.850151890845806</c:v>
                </c:pt>
                <c:pt idx="6">
                  <c:v>28.620813721879291</c:v>
                </c:pt>
                <c:pt idx="7">
                  <c:v>32.180085424971423</c:v>
                </c:pt>
                <c:pt idx="8">
                  <c:v>36.078901277193104</c:v>
                </c:pt>
                <c:pt idx="9">
                  <c:v>44.500585877734395</c:v>
                </c:pt>
                <c:pt idx="10">
                  <c:v>49.471898536918957</c:v>
                </c:pt>
                <c:pt idx="11">
                  <c:v>53.324278071311994</c:v>
                </c:pt>
                <c:pt idx="12">
                  <c:v>50.382484419763259</c:v>
                </c:pt>
                <c:pt idx="13">
                  <c:v>49.919912837930013</c:v>
                </c:pt>
                <c:pt idx="14">
                  <c:v>58.509436202689713</c:v>
                </c:pt>
                <c:pt idx="15">
                  <c:v>60.489007748650806</c:v>
                </c:pt>
                <c:pt idx="16">
                  <c:v>65.265460941268827</c:v>
                </c:pt>
                <c:pt idx="17">
                  <c:v>77.029865334677652</c:v>
                </c:pt>
                <c:pt idx="18">
                  <c:v>81.368735004252528</c:v>
                </c:pt>
                <c:pt idx="19">
                  <c:v>83.273900946478918</c:v>
                </c:pt>
                <c:pt idx="20">
                  <c:v>91.726711684711617</c:v>
                </c:pt>
                <c:pt idx="21">
                  <c:v>95.83112707956063</c:v>
                </c:pt>
                <c:pt idx="22">
                  <c:v>85.363284577778813</c:v>
                </c:pt>
                <c:pt idx="23">
                  <c:v>86.928790630453634</c:v>
                </c:pt>
                <c:pt idx="24">
                  <c:v>85.05841384822773</c:v>
                </c:pt>
                <c:pt idx="25">
                  <c:v>90.970245064965127</c:v>
                </c:pt>
                <c:pt idx="26">
                  <c:v>74.471686509358122</c:v>
                </c:pt>
                <c:pt idx="27">
                  <c:v>41.817332054214894</c:v>
                </c:pt>
                <c:pt idx="28">
                  <c:v>35.067197229359401</c:v>
                </c:pt>
                <c:pt idx="29">
                  <c:v>33.435221886295444</c:v>
                </c:pt>
                <c:pt idx="30">
                  <c:v>39.163220089183405</c:v>
                </c:pt>
                <c:pt idx="31">
                  <c:v>47.95491572090431</c:v>
                </c:pt>
                <c:pt idx="32">
                  <c:v>48.895443692991464</c:v>
                </c:pt>
                <c:pt idx="33">
                  <c:v>73.613220658462126</c:v>
                </c:pt>
                <c:pt idx="34">
                  <c:v>130.81163565335336</c:v>
                </c:pt>
                <c:pt idx="35">
                  <c:v>152.82654503749703</c:v>
                </c:pt>
                <c:pt idx="36">
                  <c:v>125.39882417020448</c:v>
                </c:pt>
                <c:pt idx="37">
                  <c:v>99.944861682179607</c:v>
                </c:pt>
                <c:pt idx="38">
                  <c:v>74.730684487047142</c:v>
                </c:pt>
                <c:pt idx="39">
                  <c:v>70.431527917570037</c:v>
                </c:pt>
                <c:pt idx="40">
                  <c:v>79.550445084770203</c:v>
                </c:pt>
                <c:pt idx="41">
                  <c:v>98.406357668591511</c:v>
                </c:pt>
                <c:pt idx="42">
                  <c:v>114.20190896204379</c:v>
                </c:pt>
                <c:pt idx="43">
                  <c:v>123.95365602269044</c:v>
                </c:pt>
                <c:pt idx="44">
                  <c:v>124.4966903348502</c:v>
                </c:pt>
                <c:pt idx="45">
                  <c:v>117.63131477173567</c:v>
                </c:pt>
                <c:pt idx="46">
                  <c:v>112.65218436888235</c:v>
                </c:pt>
                <c:pt idx="47">
                  <c:v>90.811175336020298</c:v>
                </c:pt>
                <c:pt idx="48">
                  <c:v>69.650827341031558</c:v>
                </c:pt>
                <c:pt idx="49">
                  <c:v>65.991444652106892</c:v>
                </c:pt>
                <c:pt idx="50">
                  <c:v>56.921081469186944</c:v>
                </c:pt>
              </c:numCache>
            </c:numRef>
          </c:yVal>
        </c:ser>
        <c:axId val="98557312"/>
        <c:axId val="120591488"/>
      </c:scatterChart>
      <c:valAx>
        <c:axId val="98553856"/>
        <c:scaling>
          <c:orientation val="minMax"/>
          <c:max val="2010"/>
          <c:min val="1960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8555392"/>
        <c:crosses val="autoZero"/>
        <c:crossBetween val="midCat"/>
      </c:valAx>
      <c:valAx>
        <c:axId val="98555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Total circulatory disease mortality per 100,000</a:t>
                </a:r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553856"/>
        <c:crosses val="autoZero"/>
        <c:crossBetween val="midCat"/>
      </c:valAx>
      <c:valAx>
        <c:axId val="98557312"/>
        <c:scaling>
          <c:orientation val="minMax"/>
        </c:scaling>
        <c:delete val="1"/>
        <c:axPos val="b"/>
        <c:numFmt formatCode="General" sourceLinked="1"/>
        <c:tickLblPos val="none"/>
        <c:crossAx val="120591488"/>
        <c:crosses val="autoZero"/>
        <c:crossBetween val="midCat"/>
      </c:valAx>
      <c:valAx>
        <c:axId val="12059148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Acute alcohol poisoning mortality per 100,000</a:t>
                </a:r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557312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16242498725211021"/>
          <c:y val="0.34448115071032825"/>
          <c:w val="0.37082476357659905"/>
          <c:h val="0.10396401115049089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scatterChart>
        <c:scatterStyle val="smoothMarker"/>
        <c:ser>
          <c:idx val="0"/>
          <c:order val="0"/>
          <c:tx>
            <c:strRef>
              <c:f>'Russia VS'!$B$4</c:f>
              <c:strCache>
                <c:ptCount val="1"/>
                <c:pt idx="0">
                  <c:v>Males </c:v>
                </c:pt>
              </c:strCache>
            </c:strRef>
          </c:tx>
          <c:marker>
            <c:symbol val="none"/>
          </c:marker>
          <c:xVal>
            <c:numRef>
              <c:f>'Russia VS'!$A$5:$A$51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'Russia VS'!$B$5:$B$51</c:f>
              <c:numCache>
                <c:formatCode>0.0</c:formatCode>
                <c:ptCount val="47"/>
                <c:pt idx="0">
                  <c:v>210.58069080000001</c:v>
                </c:pt>
                <c:pt idx="1">
                  <c:v>219.72914919999999</c:v>
                </c:pt>
                <c:pt idx="2">
                  <c:v>229.47090740000004</c:v>
                </c:pt>
                <c:pt idx="3">
                  <c:v>241.4555508</c:v>
                </c:pt>
                <c:pt idx="4">
                  <c:v>261.90432559999999</c:v>
                </c:pt>
                <c:pt idx="5">
                  <c:v>269.67980600000038</c:v>
                </c:pt>
                <c:pt idx="6">
                  <c:v>271.94137939999928</c:v>
                </c:pt>
                <c:pt idx="7">
                  <c:v>269.44655359999933</c:v>
                </c:pt>
                <c:pt idx="8">
                  <c:v>268.7001197999989</c:v>
                </c:pt>
                <c:pt idx="9">
                  <c:v>263.80758600000001</c:v>
                </c:pt>
                <c:pt idx="10">
                  <c:v>275.39386760000002</c:v>
                </c:pt>
                <c:pt idx="11">
                  <c:v>277.89655279999909</c:v>
                </c:pt>
                <c:pt idx="12">
                  <c:v>283.61588720000032</c:v>
                </c:pt>
                <c:pt idx="13">
                  <c:v>290.16121799999934</c:v>
                </c:pt>
                <c:pt idx="14">
                  <c:v>300.28796979999993</c:v>
                </c:pt>
                <c:pt idx="15">
                  <c:v>297.12309839999995</c:v>
                </c:pt>
                <c:pt idx="16">
                  <c:v>300.59238499999969</c:v>
                </c:pt>
                <c:pt idx="17">
                  <c:v>294.49276359999999</c:v>
                </c:pt>
                <c:pt idx="18">
                  <c:v>297.78081899999921</c:v>
                </c:pt>
                <c:pt idx="19">
                  <c:v>315.58570599999933</c:v>
                </c:pt>
                <c:pt idx="20">
                  <c:v>313.1040284</c:v>
                </c:pt>
                <c:pt idx="21">
                  <c:v>295.92568979999999</c:v>
                </c:pt>
                <c:pt idx="22">
                  <c:v>298.36141259999999</c:v>
                </c:pt>
                <c:pt idx="23">
                  <c:v>301.19089640000004</c:v>
                </c:pt>
                <c:pt idx="24">
                  <c:v>289.26900000000001</c:v>
                </c:pt>
                <c:pt idx="25">
                  <c:v>294.90599999999921</c:v>
                </c:pt>
                <c:pt idx="26">
                  <c:v>293.59539999999896</c:v>
                </c:pt>
                <c:pt idx="27">
                  <c:v>302.505</c:v>
                </c:pt>
                <c:pt idx="28">
                  <c:v>347.01920000000001</c:v>
                </c:pt>
                <c:pt idx="29">
                  <c:v>378.87</c:v>
                </c:pt>
                <c:pt idx="30">
                  <c:v>360.46879999999908</c:v>
                </c:pt>
                <c:pt idx="31">
                  <c:v>344.58260000000001</c:v>
                </c:pt>
                <c:pt idx="32">
                  <c:v>342.041</c:v>
                </c:pt>
                <c:pt idx="33">
                  <c:v>338.01679999999908</c:v>
                </c:pt>
                <c:pt idx="34">
                  <c:v>352.26839999999908</c:v>
                </c:pt>
                <c:pt idx="35">
                  <c:v>384.66735237775868</c:v>
                </c:pt>
                <c:pt idx="36">
                  <c:v>390.52767273564302</c:v>
                </c:pt>
                <c:pt idx="37">
                  <c:v>400.29486684270501</c:v>
                </c:pt>
                <c:pt idx="38">
                  <c:v>401.217777653263</c:v>
                </c:pt>
                <c:pt idx="39">
                  <c:v>384.31870808986901</c:v>
                </c:pt>
                <c:pt idx="40">
                  <c:v>375.64311254655593</c:v>
                </c:pt>
                <c:pt idx="41">
                  <c:v>341.78159606105021</c:v>
                </c:pt>
                <c:pt idx="42">
                  <c:v>316.3237611379418</c:v>
                </c:pt>
                <c:pt idx="43">
                  <c:v>307.02921056686398</c:v>
                </c:pt>
                <c:pt idx="44">
                  <c:v>284.34732748550499</c:v>
                </c:pt>
                <c:pt idx="45">
                  <c:v>277.14768107904456</c:v>
                </c:pt>
                <c:pt idx="46">
                  <c:v>243.10099991026001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'Russia VS'!$C$4</c:f>
              <c:strCache>
                <c:ptCount val="1"/>
                <c:pt idx="0">
                  <c:v>Females</c:v>
                </c:pt>
              </c:strCache>
            </c:strRef>
          </c:tx>
          <c:marker>
            <c:symbol val="none"/>
          </c:marker>
          <c:xVal>
            <c:numRef>
              <c:f>'Russia VS'!$A$5:$A$51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'Russia VS'!$C$5:$C$51</c:f>
              <c:numCache>
                <c:formatCode>0.0</c:formatCode>
                <c:ptCount val="47"/>
                <c:pt idx="0">
                  <c:v>182.37186640000004</c:v>
                </c:pt>
                <c:pt idx="1">
                  <c:v>187.98325199999999</c:v>
                </c:pt>
                <c:pt idx="2">
                  <c:v>196.8187844</c:v>
                </c:pt>
                <c:pt idx="3">
                  <c:v>198.29572339999999</c:v>
                </c:pt>
                <c:pt idx="4">
                  <c:v>207.52796900000001</c:v>
                </c:pt>
                <c:pt idx="5">
                  <c:v>205.44309919999998</c:v>
                </c:pt>
                <c:pt idx="6">
                  <c:v>204.1942134</c:v>
                </c:pt>
                <c:pt idx="7">
                  <c:v>204.39481640000034</c:v>
                </c:pt>
                <c:pt idx="8">
                  <c:v>205.94104340000001</c:v>
                </c:pt>
                <c:pt idx="9">
                  <c:v>199.02611419999999</c:v>
                </c:pt>
                <c:pt idx="10">
                  <c:v>208.24454579999934</c:v>
                </c:pt>
                <c:pt idx="11">
                  <c:v>214.46128720000004</c:v>
                </c:pt>
                <c:pt idx="12">
                  <c:v>212.51101259999999</c:v>
                </c:pt>
                <c:pt idx="13">
                  <c:v>214.2613782</c:v>
                </c:pt>
                <c:pt idx="14">
                  <c:v>223.6929638</c:v>
                </c:pt>
                <c:pt idx="15">
                  <c:v>222.30673279999999</c:v>
                </c:pt>
                <c:pt idx="16">
                  <c:v>225.37034140000034</c:v>
                </c:pt>
                <c:pt idx="17">
                  <c:v>222.30787979999999</c:v>
                </c:pt>
                <c:pt idx="18">
                  <c:v>225.65247160000001</c:v>
                </c:pt>
                <c:pt idx="19">
                  <c:v>240.84265859999999</c:v>
                </c:pt>
                <c:pt idx="20">
                  <c:v>243.16975659999972</c:v>
                </c:pt>
                <c:pt idx="21">
                  <c:v>235.75019040000001</c:v>
                </c:pt>
                <c:pt idx="22">
                  <c:v>238.61655899999965</c:v>
                </c:pt>
                <c:pt idx="23">
                  <c:v>242.00159619999999</c:v>
                </c:pt>
                <c:pt idx="24">
                  <c:v>227.21559999999965</c:v>
                </c:pt>
                <c:pt idx="25">
                  <c:v>231.55820000000034</c:v>
                </c:pt>
                <c:pt idx="26">
                  <c:v>231.95060000000001</c:v>
                </c:pt>
                <c:pt idx="27">
                  <c:v>238.97840000000033</c:v>
                </c:pt>
                <c:pt idx="28">
                  <c:v>265.75900000000001</c:v>
                </c:pt>
                <c:pt idx="29">
                  <c:v>283.50580000000002</c:v>
                </c:pt>
                <c:pt idx="30">
                  <c:v>277.4434</c:v>
                </c:pt>
                <c:pt idx="31">
                  <c:v>271.6424000000008</c:v>
                </c:pt>
                <c:pt idx="32">
                  <c:v>273.1508000000008</c:v>
                </c:pt>
                <c:pt idx="33">
                  <c:v>273.58599999999933</c:v>
                </c:pt>
                <c:pt idx="34">
                  <c:v>280.83300000000003</c:v>
                </c:pt>
                <c:pt idx="35">
                  <c:v>291.25048403159798</c:v>
                </c:pt>
                <c:pt idx="36">
                  <c:v>296.66103665351704</c:v>
                </c:pt>
                <c:pt idx="37">
                  <c:v>301.34493562733212</c:v>
                </c:pt>
                <c:pt idx="38">
                  <c:v>297.555368704241</c:v>
                </c:pt>
                <c:pt idx="39">
                  <c:v>278.32071136255769</c:v>
                </c:pt>
                <c:pt idx="40">
                  <c:v>270.55714627963198</c:v>
                </c:pt>
                <c:pt idx="41">
                  <c:v>248.99495657398401</c:v>
                </c:pt>
                <c:pt idx="42">
                  <c:v>228.4485238864344</c:v>
                </c:pt>
                <c:pt idx="43">
                  <c:v>220.22598920813795</c:v>
                </c:pt>
                <c:pt idx="44">
                  <c:v>200.99760791762981</c:v>
                </c:pt>
                <c:pt idx="45">
                  <c:v>198.5971216520644</c:v>
                </c:pt>
                <c:pt idx="46">
                  <c:v>172.387124706115</c:v>
                </c:pt>
              </c:numCache>
            </c:numRef>
          </c:yVal>
          <c:smooth val="1"/>
        </c:ser>
        <c:axId val="120600064"/>
        <c:axId val="120601600"/>
      </c:scatterChart>
      <c:valAx>
        <c:axId val="120600064"/>
        <c:scaling>
          <c:orientation val="minMax"/>
          <c:max val="2015"/>
          <c:min val="1960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601600"/>
        <c:crosses val="autoZero"/>
        <c:crossBetween val="midCat"/>
        <c:majorUnit val="10"/>
      </c:valAx>
      <c:valAx>
        <c:axId val="120601600"/>
        <c:scaling>
          <c:orientation val="minMax"/>
          <c:max val="700"/>
          <c:min val="0"/>
        </c:scaling>
        <c:axPos val="l"/>
        <c:majorGridlines/>
        <c:numFmt formatCode="0.0" sourceLinked="1"/>
        <c:tickLblPos val="nextTo"/>
        <c:crossAx val="120600064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"/>
  <c:chart>
    <c:title>
      <c:tx>
        <c:rich>
          <a:bodyPr/>
          <a:lstStyle/>
          <a:p>
            <a:pPr>
              <a:defRPr/>
            </a:pPr>
            <a:r>
              <a:rPr lang="en-GB" sz="1600"/>
              <a:t>Females</a:t>
            </a:r>
          </a:p>
        </c:rich>
      </c:tx>
      <c:layout>
        <c:manualLayout>
          <c:xMode val="edge"/>
          <c:yMode val="edge"/>
          <c:x val="7.2713393802101289E-2"/>
          <c:y val="3.6735879691440404E-2"/>
        </c:manualLayout>
      </c:layout>
      <c:overlay val="1"/>
    </c:title>
    <c:plotArea>
      <c:layout>
        <c:manualLayout>
          <c:layoutTarget val="inner"/>
          <c:xMode val="edge"/>
          <c:yMode val="edge"/>
          <c:x val="4.855186266994535E-2"/>
          <c:y val="3.069087406860516E-2"/>
          <c:w val="0.82328039057116431"/>
          <c:h val="0.87664780914265994"/>
        </c:manualLayout>
      </c:layout>
      <c:lineChart>
        <c:grouping val="standard"/>
        <c:ser>
          <c:idx val="4"/>
          <c:order val="1"/>
          <c:tx>
            <c:strRef>
              <c:f>'e0 females'!$C$3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females'!$C$4:$C$43</c:f>
              <c:numCache>
                <c:formatCode>General</c:formatCode>
                <c:ptCount val="40"/>
                <c:pt idx="0">
                  <c:v>75.930000000000007</c:v>
                </c:pt>
                <c:pt idx="1">
                  <c:v>76.149999999999991</c:v>
                </c:pt>
                <c:pt idx="2">
                  <c:v>76.2</c:v>
                </c:pt>
                <c:pt idx="3">
                  <c:v>76.53</c:v>
                </c:pt>
                <c:pt idx="4">
                  <c:v>76.819999999999993</c:v>
                </c:pt>
                <c:pt idx="5">
                  <c:v>77</c:v>
                </c:pt>
                <c:pt idx="6">
                  <c:v>76.7</c:v>
                </c:pt>
                <c:pt idx="7">
                  <c:v>77.669999999999987</c:v>
                </c:pt>
                <c:pt idx="8">
                  <c:v>77.42</c:v>
                </c:pt>
                <c:pt idx="9">
                  <c:v>77.400000000000006</c:v>
                </c:pt>
                <c:pt idx="10">
                  <c:v>77.179999999999978</c:v>
                </c:pt>
                <c:pt idx="11">
                  <c:v>77.36</c:v>
                </c:pt>
                <c:pt idx="12">
                  <c:v>77.64</c:v>
                </c:pt>
                <c:pt idx="13">
                  <c:v>77.55</c:v>
                </c:pt>
                <c:pt idx="14">
                  <c:v>77.61999999999999</c:v>
                </c:pt>
                <c:pt idx="15">
                  <c:v>77.48</c:v>
                </c:pt>
                <c:pt idx="16">
                  <c:v>77.53</c:v>
                </c:pt>
                <c:pt idx="17">
                  <c:v>77.790000000000006</c:v>
                </c:pt>
                <c:pt idx="18">
                  <c:v>77.63</c:v>
                </c:pt>
                <c:pt idx="19">
                  <c:v>77.760000000000005</c:v>
                </c:pt>
                <c:pt idx="20">
                  <c:v>77.73</c:v>
                </c:pt>
                <c:pt idx="21">
                  <c:v>77.98</c:v>
                </c:pt>
                <c:pt idx="22">
                  <c:v>77.959999999999994</c:v>
                </c:pt>
                <c:pt idx="23">
                  <c:v>77.77</c:v>
                </c:pt>
                <c:pt idx="24">
                  <c:v>78.09</c:v>
                </c:pt>
                <c:pt idx="25">
                  <c:v>77.83</c:v>
                </c:pt>
                <c:pt idx="26">
                  <c:v>78.260000000000005</c:v>
                </c:pt>
                <c:pt idx="27">
                  <c:v>78.47</c:v>
                </c:pt>
                <c:pt idx="28">
                  <c:v>78.88</c:v>
                </c:pt>
                <c:pt idx="29">
                  <c:v>78.89</c:v>
                </c:pt>
                <c:pt idx="30">
                  <c:v>79.11999999999999</c:v>
                </c:pt>
                <c:pt idx="31">
                  <c:v>79.209999999999994</c:v>
                </c:pt>
                <c:pt idx="32">
                  <c:v>79.34</c:v>
                </c:pt>
                <c:pt idx="33">
                  <c:v>80.05</c:v>
                </c:pt>
                <c:pt idx="34">
                  <c:v>79.8</c:v>
                </c:pt>
                <c:pt idx="35">
                  <c:v>80.45</c:v>
                </c:pt>
                <c:pt idx="36">
                  <c:v>80.52</c:v>
                </c:pt>
                <c:pt idx="37">
                  <c:v>80.53</c:v>
                </c:pt>
                <c:pt idx="38">
                  <c:v>80.92</c:v>
                </c:pt>
              </c:numCache>
            </c:numRef>
          </c:val>
        </c:ser>
        <c:ser>
          <c:idx val="5"/>
          <c:order val="2"/>
          <c:tx>
            <c:strRef>
              <c:f>'e0 females'!$D$3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females'!$D$4:$D$43</c:f>
              <c:numCache>
                <c:formatCode>General</c:formatCode>
                <c:ptCount val="40"/>
                <c:pt idx="0">
                  <c:v>74.5</c:v>
                </c:pt>
                <c:pt idx="1">
                  <c:v>74.27</c:v>
                </c:pt>
                <c:pt idx="2">
                  <c:v>75.099999999999994</c:v>
                </c:pt>
                <c:pt idx="3">
                  <c:v>75.81</c:v>
                </c:pt>
                <c:pt idx="4">
                  <c:v>75.7</c:v>
                </c:pt>
                <c:pt idx="5">
                  <c:v>76.290000000000006</c:v>
                </c:pt>
                <c:pt idx="6">
                  <c:v>76.53</c:v>
                </c:pt>
                <c:pt idx="7">
                  <c:v>77.13</c:v>
                </c:pt>
                <c:pt idx="8">
                  <c:v>77.61</c:v>
                </c:pt>
                <c:pt idx="9">
                  <c:v>77.739999999999995</c:v>
                </c:pt>
                <c:pt idx="10">
                  <c:v>78.03</c:v>
                </c:pt>
                <c:pt idx="11">
                  <c:v>78.28</c:v>
                </c:pt>
                <c:pt idx="12">
                  <c:v>78.84</c:v>
                </c:pt>
                <c:pt idx="13">
                  <c:v>78.59</c:v>
                </c:pt>
                <c:pt idx="14">
                  <c:v>79.010000000000005</c:v>
                </c:pt>
                <c:pt idx="15">
                  <c:v>78.669999999999987</c:v>
                </c:pt>
                <c:pt idx="16">
                  <c:v>78.940000000000026</c:v>
                </c:pt>
                <c:pt idx="17">
                  <c:v>78.92</c:v>
                </c:pt>
                <c:pt idx="18">
                  <c:v>78.89</c:v>
                </c:pt>
                <c:pt idx="19">
                  <c:v>79.099999999999994</c:v>
                </c:pt>
                <c:pt idx="20">
                  <c:v>79.069999999999993</c:v>
                </c:pt>
                <c:pt idx="21">
                  <c:v>79.53</c:v>
                </c:pt>
                <c:pt idx="22">
                  <c:v>79.64</c:v>
                </c:pt>
                <c:pt idx="23">
                  <c:v>79.61999999999999</c:v>
                </c:pt>
                <c:pt idx="24">
                  <c:v>80.410000000000025</c:v>
                </c:pt>
                <c:pt idx="25">
                  <c:v>80.430000000000007</c:v>
                </c:pt>
                <c:pt idx="26">
                  <c:v>80.78</c:v>
                </c:pt>
                <c:pt idx="27">
                  <c:v>80.75</c:v>
                </c:pt>
                <c:pt idx="28">
                  <c:v>81.13</c:v>
                </c:pt>
                <c:pt idx="29">
                  <c:v>81.28</c:v>
                </c:pt>
                <c:pt idx="30">
                  <c:v>81.28</c:v>
                </c:pt>
                <c:pt idx="31">
                  <c:v>81.81</c:v>
                </c:pt>
                <c:pt idx="32">
                  <c:v>81.75</c:v>
                </c:pt>
                <c:pt idx="33">
                  <c:v>82.05</c:v>
                </c:pt>
                <c:pt idx="34">
                  <c:v>82.460000000000022</c:v>
                </c:pt>
                <c:pt idx="35">
                  <c:v>82.77</c:v>
                </c:pt>
                <c:pt idx="36">
                  <c:v>83.22</c:v>
                </c:pt>
                <c:pt idx="37">
                  <c:v>83.240000000000023</c:v>
                </c:pt>
                <c:pt idx="38">
                  <c:v>83.4</c:v>
                </c:pt>
                <c:pt idx="39">
                  <c:v>83.56</c:v>
                </c:pt>
              </c:numCache>
            </c:numRef>
          </c:val>
        </c:ser>
        <c:ser>
          <c:idx val="6"/>
          <c:order val="3"/>
          <c:tx>
            <c:strRef>
              <c:f>'e0 females'!$E$3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females'!$E$4:$E$43</c:f>
              <c:numCache>
                <c:formatCode>General</c:formatCode>
                <c:ptCount val="40"/>
                <c:pt idx="0">
                  <c:v>76.72</c:v>
                </c:pt>
                <c:pt idx="1">
                  <c:v>76.75</c:v>
                </c:pt>
                <c:pt idx="2">
                  <c:v>77.069999999999993</c:v>
                </c:pt>
                <c:pt idx="3">
                  <c:v>77.3</c:v>
                </c:pt>
                <c:pt idx="4">
                  <c:v>77.58</c:v>
                </c:pt>
                <c:pt idx="5">
                  <c:v>77.510000000000005</c:v>
                </c:pt>
                <c:pt idx="6">
                  <c:v>77.86999999999999</c:v>
                </c:pt>
                <c:pt idx="7">
                  <c:v>78.569999999999993</c:v>
                </c:pt>
                <c:pt idx="8">
                  <c:v>78.66</c:v>
                </c:pt>
                <c:pt idx="9">
                  <c:v>79.010000000000005</c:v>
                </c:pt>
                <c:pt idx="10">
                  <c:v>79.11999999999999</c:v>
                </c:pt>
                <c:pt idx="11">
                  <c:v>79.169999999999987</c:v>
                </c:pt>
                <c:pt idx="12">
                  <c:v>79.599999999999994</c:v>
                </c:pt>
                <c:pt idx="13">
                  <c:v>79.459999999999994</c:v>
                </c:pt>
                <c:pt idx="14">
                  <c:v>80.11</c:v>
                </c:pt>
                <c:pt idx="15">
                  <c:v>80.179999999999978</c:v>
                </c:pt>
                <c:pt idx="16">
                  <c:v>80.08</c:v>
                </c:pt>
                <c:pt idx="17">
                  <c:v>81.11999999999999</c:v>
                </c:pt>
                <c:pt idx="18">
                  <c:v>81.34</c:v>
                </c:pt>
                <c:pt idx="19">
                  <c:v>81.510000000000005</c:v>
                </c:pt>
                <c:pt idx="20">
                  <c:v>81.83</c:v>
                </c:pt>
                <c:pt idx="21">
                  <c:v>82.03</c:v>
                </c:pt>
                <c:pt idx="22">
                  <c:v>82.33</c:v>
                </c:pt>
                <c:pt idx="23">
                  <c:v>82.28</c:v>
                </c:pt>
                <c:pt idx="24">
                  <c:v>82.83</c:v>
                </c:pt>
                <c:pt idx="25">
                  <c:v>82.81</c:v>
                </c:pt>
                <c:pt idx="26">
                  <c:v>82.9</c:v>
                </c:pt>
                <c:pt idx="27">
                  <c:v>83.16</c:v>
                </c:pt>
                <c:pt idx="28">
                  <c:v>82.72</c:v>
                </c:pt>
                <c:pt idx="29">
                  <c:v>82.83</c:v>
                </c:pt>
                <c:pt idx="30">
                  <c:v>83.149999999999991</c:v>
                </c:pt>
                <c:pt idx="31">
                  <c:v>83.169999999999987</c:v>
                </c:pt>
                <c:pt idx="32">
                  <c:v>83.14</c:v>
                </c:pt>
                <c:pt idx="33">
                  <c:v>82.88</c:v>
                </c:pt>
                <c:pt idx="34">
                  <c:v>83.990000000000023</c:v>
                </c:pt>
                <c:pt idx="35">
                  <c:v>83.940000000000026</c:v>
                </c:pt>
                <c:pt idx="36">
                  <c:v>84.649999999999991</c:v>
                </c:pt>
                <c:pt idx="37">
                  <c:v>85.01</c:v>
                </c:pt>
                <c:pt idx="38">
                  <c:v>84.84</c:v>
                </c:pt>
              </c:numCache>
            </c:numRef>
          </c:val>
        </c:ser>
        <c:ser>
          <c:idx val="7"/>
          <c:order val="4"/>
          <c:tx>
            <c:strRef>
              <c:f>'e0 females'!$F$3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females'!$F$4:$F$43</c:f>
              <c:numCache>
                <c:formatCode>General</c:formatCode>
                <c:ptCount val="40"/>
                <c:pt idx="20">
                  <c:v>78.63</c:v>
                </c:pt>
                <c:pt idx="21">
                  <c:v>78.86999999999999</c:v>
                </c:pt>
                <c:pt idx="22">
                  <c:v>79.36999999999999</c:v>
                </c:pt>
                <c:pt idx="23">
                  <c:v>79.410000000000025</c:v>
                </c:pt>
                <c:pt idx="24">
                  <c:v>79.73</c:v>
                </c:pt>
                <c:pt idx="25">
                  <c:v>79.989999999999995</c:v>
                </c:pt>
                <c:pt idx="26">
                  <c:v>80.169999999999987</c:v>
                </c:pt>
                <c:pt idx="27">
                  <c:v>80.58</c:v>
                </c:pt>
                <c:pt idx="28">
                  <c:v>80.790000000000006</c:v>
                </c:pt>
                <c:pt idx="29">
                  <c:v>81.02</c:v>
                </c:pt>
                <c:pt idx="30">
                  <c:v>81.34</c:v>
                </c:pt>
                <c:pt idx="31">
                  <c:v>81.59</c:v>
                </c:pt>
                <c:pt idx="32">
                  <c:v>81.48</c:v>
                </c:pt>
                <c:pt idx="33">
                  <c:v>81.440000000000026</c:v>
                </c:pt>
                <c:pt idx="34">
                  <c:v>82</c:v>
                </c:pt>
                <c:pt idx="35">
                  <c:v>82.13</c:v>
                </c:pt>
                <c:pt idx="36">
                  <c:v>82.55</c:v>
                </c:pt>
              </c:numCache>
            </c:numRef>
          </c:val>
        </c:ser>
        <c:ser>
          <c:idx val="8"/>
          <c:order val="5"/>
          <c:tx>
            <c:strRef>
              <c:f>'e0 females'!$G$3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females'!$G$4:$G$43</c:f>
              <c:numCache>
                <c:formatCode>General</c:formatCode>
                <c:ptCount val="40"/>
                <c:pt idx="0">
                  <c:v>76.010000000000005</c:v>
                </c:pt>
                <c:pt idx="1">
                  <c:v>76.13</c:v>
                </c:pt>
                <c:pt idx="2">
                  <c:v>76.08</c:v>
                </c:pt>
                <c:pt idx="3">
                  <c:v>76.319999999999993</c:v>
                </c:pt>
                <c:pt idx="4">
                  <c:v>76.959999999999994</c:v>
                </c:pt>
                <c:pt idx="5">
                  <c:v>76.739999999999995</c:v>
                </c:pt>
                <c:pt idx="6">
                  <c:v>76.86</c:v>
                </c:pt>
                <c:pt idx="7">
                  <c:v>77.02</c:v>
                </c:pt>
                <c:pt idx="8">
                  <c:v>77.569999999999993</c:v>
                </c:pt>
                <c:pt idx="9">
                  <c:v>77.81</c:v>
                </c:pt>
                <c:pt idx="10">
                  <c:v>77.61999999999999</c:v>
                </c:pt>
                <c:pt idx="11">
                  <c:v>78.040000000000006</c:v>
                </c:pt>
                <c:pt idx="12">
                  <c:v>78.34</c:v>
                </c:pt>
                <c:pt idx="13">
                  <c:v>78.14</c:v>
                </c:pt>
                <c:pt idx="14">
                  <c:v>78.66</c:v>
                </c:pt>
                <c:pt idx="15">
                  <c:v>78.489999999999995</c:v>
                </c:pt>
                <c:pt idx="16">
                  <c:v>78.92</c:v>
                </c:pt>
                <c:pt idx="17">
                  <c:v>78.59</c:v>
                </c:pt>
                <c:pt idx="18">
                  <c:v>79.319999999999993</c:v>
                </c:pt>
                <c:pt idx="19">
                  <c:v>79.5</c:v>
                </c:pt>
                <c:pt idx="20">
                  <c:v>79.61999999999999</c:v>
                </c:pt>
                <c:pt idx="21">
                  <c:v>79.88</c:v>
                </c:pt>
                <c:pt idx="22">
                  <c:v>79.790000000000006</c:v>
                </c:pt>
                <c:pt idx="23">
                  <c:v>80.09</c:v>
                </c:pt>
                <c:pt idx="24">
                  <c:v>80.27</c:v>
                </c:pt>
                <c:pt idx="25">
                  <c:v>80.31</c:v>
                </c:pt>
                <c:pt idx="26">
                  <c:v>80.440000000000026</c:v>
                </c:pt>
                <c:pt idx="27">
                  <c:v>80.7</c:v>
                </c:pt>
                <c:pt idx="28">
                  <c:v>80.53</c:v>
                </c:pt>
                <c:pt idx="29">
                  <c:v>80.679999999999978</c:v>
                </c:pt>
                <c:pt idx="30">
                  <c:v>80.86</c:v>
                </c:pt>
                <c:pt idx="31">
                  <c:v>81.2</c:v>
                </c:pt>
                <c:pt idx="32">
                  <c:v>81.25</c:v>
                </c:pt>
                <c:pt idx="33">
                  <c:v>81.33</c:v>
                </c:pt>
                <c:pt idx="34">
                  <c:v>81.459999999999994</c:v>
                </c:pt>
                <c:pt idx="35">
                  <c:v>81.760000000000005</c:v>
                </c:pt>
                <c:pt idx="36">
                  <c:v>82.14</c:v>
                </c:pt>
                <c:pt idx="37">
                  <c:v>81.97</c:v>
                </c:pt>
                <c:pt idx="38">
                  <c:v>82.490000000000023</c:v>
                </c:pt>
                <c:pt idx="39">
                  <c:v>82.79</c:v>
                </c:pt>
              </c:numCache>
            </c:numRef>
          </c:val>
        </c:ser>
        <c:ser>
          <c:idx val="9"/>
          <c:order val="6"/>
          <c:tx>
            <c:strRef>
              <c:f>'e0 females'!$H$3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females'!$H$4:$H$43</c:f>
              <c:numCache>
                <c:formatCode>General</c:formatCode>
                <c:ptCount val="40"/>
                <c:pt idx="1">
                  <c:v>76.77</c:v>
                </c:pt>
                <c:pt idx="2">
                  <c:v>77.22</c:v>
                </c:pt>
                <c:pt idx="3">
                  <c:v>77.569999999999993</c:v>
                </c:pt>
                <c:pt idx="4">
                  <c:v>78.260000000000005</c:v>
                </c:pt>
                <c:pt idx="5">
                  <c:v>78.97</c:v>
                </c:pt>
                <c:pt idx="6">
                  <c:v>80.149999999999991</c:v>
                </c:pt>
                <c:pt idx="7">
                  <c:v>79.81</c:v>
                </c:pt>
                <c:pt idx="8">
                  <c:v>80.02</c:v>
                </c:pt>
                <c:pt idx="9">
                  <c:v>79.73</c:v>
                </c:pt>
                <c:pt idx="10">
                  <c:v>80.55</c:v>
                </c:pt>
                <c:pt idx="11">
                  <c:v>79.910000000000025</c:v>
                </c:pt>
                <c:pt idx="12">
                  <c:v>79.78</c:v>
                </c:pt>
                <c:pt idx="13">
                  <c:v>80.64</c:v>
                </c:pt>
                <c:pt idx="14">
                  <c:v>80.569999999999993</c:v>
                </c:pt>
                <c:pt idx="15">
                  <c:v>80.39</c:v>
                </c:pt>
                <c:pt idx="16">
                  <c:v>80.739999999999995</c:v>
                </c:pt>
                <c:pt idx="17">
                  <c:v>79.97</c:v>
                </c:pt>
                <c:pt idx="18">
                  <c:v>80.010000000000005</c:v>
                </c:pt>
                <c:pt idx="19">
                  <c:v>80.290000000000006</c:v>
                </c:pt>
                <c:pt idx="20">
                  <c:v>80.86</c:v>
                </c:pt>
                <c:pt idx="21">
                  <c:v>81.39</c:v>
                </c:pt>
                <c:pt idx="22">
                  <c:v>80.86999999999999</c:v>
                </c:pt>
                <c:pt idx="23">
                  <c:v>80.910000000000025</c:v>
                </c:pt>
                <c:pt idx="24">
                  <c:v>81.56</c:v>
                </c:pt>
                <c:pt idx="25">
                  <c:v>80.14</c:v>
                </c:pt>
                <c:pt idx="26">
                  <c:v>81.19</c:v>
                </c:pt>
                <c:pt idx="27">
                  <c:v>81.61</c:v>
                </c:pt>
                <c:pt idx="28">
                  <c:v>81.69</c:v>
                </c:pt>
                <c:pt idx="29">
                  <c:v>81.48</c:v>
                </c:pt>
                <c:pt idx="30">
                  <c:v>81.58</c:v>
                </c:pt>
                <c:pt idx="31">
                  <c:v>83.29</c:v>
                </c:pt>
                <c:pt idx="32">
                  <c:v>82.51</c:v>
                </c:pt>
                <c:pt idx="33">
                  <c:v>82.61</c:v>
                </c:pt>
                <c:pt idx="34">
                  <c:v>83.3</c:v>
                </c:pt>
                <c:pt idx="35">
                  <c:v>83.61</c:v>
                </c:pt>
                <c:pt idx="36">
                  <c:v>83.04</c:v>
                </c:pt>
                <c:pt idx="37">
                  <c:v>83.460000000000022</c:v>
                </c:pt>
                <c:pt idx="38">
                  <c:v>83.27</c:v>
                </c:pt>
                <c:pt idx="39">
                  <c:v>83.85</c:v>
                </c:pt>
              </c:numCache>
            </c:numRef>
          </c:val>
        </c:ser>
        <c:ser>
          <c:idx val="10"/>
          <c:order val="7"/>
          <c:tx>
            <c:strRef>
              <c:f>'e0 females'!$I$3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females'!$I$4:$I$43</c:f>
              <c:numCache>
                <c:formatCode>General</c:formatCode>
                <c:ptCount val="40"/>
                <c:pt idx="0">
                  <c:v>73.19</c:v>
                </c:pt>
                <c:pt idx="1">
                  <c:v>74.11</c:v>
                </c:pt>
                <c:pt idx="2">
                  <c:v>73.459999999999994</c:v>
                </c:pt>
                <c:pt idx="3">
                  <c:v>73.77</c:v>
                </c:pt>
                <c:pt idx="4">
                  <c:v>73.63</c:v>
                </c:pt>
                <c:pt idx="5">
                  <c:v>74.260000000000005</c:v>
                </c:pt>
                <c:pt idx="6">
                  <c:v>74.400000000000006</c:v>
                </c:pt>
                <c:pt idx="7">
                  <c:v>74.55</c:v>
                </c:pt>
                <c:pt idx="8">
                  <c:v>74.69</c:v>
                </c:pt>
                <c:pt idx="9">
                  <c:v>75.16</c:v>
                </c:pt>
                <c:pt idx="10">
                  <c:v>75.260000000000005</c:v>
                </c:pt>
                <c:pt idx="11">
                  <c:v>75.8</c:v>
                </c:pt>
                <c:pt idx="12">
                  <c:v>75.959999999999994</c:v>
                </c:pt>
                <c:pt idx="13">
                  <c:v>76</c:v>
                </c:pt>
                <c:pt idx="14">
                  <c:v>76.55</c:v>
                </c:pt>
                <c:pt idx="15">
                  <c:v>76.58</c:v>
                </c:pt>
                <c:pt idx="16">
                  <c:v>76.489999999999995</c:v>
                </c:pt>
                <c:pt idx="17">
                  <c:v>77.349999999999994</c:v>
                </c:pt>
                <c:pt idx="18">
                  <c:v>77.179999999999978</c:v>
                </c:pt>
                <c:pt idx="19">
                  <c:v>77.260000000000005</c:v>
                </c:pt>
                <c:pt idx="20">
                  <c:v>77.73</c:v>
                </c:pt>
                <c:pt idx="21">
                  <c:v>77.900000000000006</c:v>
                </c:pt>
                <c:pt idx="22">
                  <c:v>78.33</c:v>
                </c:pt>
                <c:pt idx="23">
                  <c:v>78.22</c:v>
                </c:pt>
                <c:pt idx="24">
                  <c:v>78.64</c:v>
                </c:pt>
                <c:pt idx="25">
                  <c:v>78.33</c:v>
                </c:pt>
                <c:pt idx="26">
                  <c:v>78.760000000000005</c:v>
                </c:pt>
                <c:pt idx="27">
                  <c:v>78.75</c:v>
                </c:pt>
                <c:pt idx="28">
                  <c:v>79.149999999999991</c:v>
                </c:pt>
                <c:pt idx="29">
                  <c:v>78.89</c:v>
                </c:pt>
                <c:pt idx="30">
                  <c:v>79.290000000000006</c:v>
                </c:pt>
                <c:pt idx="31">
                  <c:v>79.940000000000026</c:v>
                </c:pt>
                <c:pt idx="32">
                  <c:v>80.47</c:v>
                </c:pt>
                <c:pt idx="33">
                  <c:v>80.77</c:v>
                </c:pt>
                <c:pt idx="34">
                  <c:v>81.23</c:v>
                </c:pt>
                <c:pt idx="35">
                  <c:v>81.53</c:v>
                </c:pt>
                <c:pt idx="36">
                  <c:v>82.22</c:v>
                </c:pt>
                <c:pt idx="37">
                  <c:v>82.14</c:v>
                </c:pt>
                <c:pt idx="38">
                  <c:v>82.669999999999987</c:v>
                </c:pt>
                <c:pt idx="39">
                  <c:v>82.53</c:v>
                </c:pt>
              </c:numCache>
            </c:numRef>
          </c:val>
        </c:ser>
        <c:ser>
          <c:idx val="11"/>
          <c:order val="8"/>
          <c:tx>
            <c:strRef>
              <c:f>'e0 females'!$J$3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females'!$J$4:$J$43</c:f>
              <c:numCache>
                <c:formatCode>General</c:formatCode>
                <c:ptCount val="40"/>
                <c:pt idx="0">
                  <c:v>74.55</c:v>
                </c:pt>
                <c:pt idx="1">
                  <c:v>74.86999999999999</c:v>
                </c:pt>
                <c:pt idx="2">
                  <c:v>75.2</c:v>
                </c:pt>
                <c:pt idx="3">
                  <c:v>75.11</c:v>
                </c:pt>
                <c:pt idx="4">
                  <c:v>75.900000000000006</c:v>
                </c:pt>
                <c:pt idx="5">
                  <c:v>75.900000000000006</c:v>
                </c:pt>
                <c:pt idx="6">
                  <c:v>76.27</c:v>
                </c:pt>
                <c:pt idx="7">
                  <c:v>76.73</c:v>
                </c:pt>
                <c:pt idx="8">
                  <c:v>77.13</c:v>
                </c:pt>
                <c:pt idx="9">
                  <c:v>77.47</c:v>
                </c:pt>
                <c:pt idx="10">
                  <c:v>77.430000000000007</c:v>
                </c:pt>
                <c:pt idx="11">
                  <c:v>77.77</c:v>
                </c:pt>
                <c:pt idx="12">
                  <c:v>78.19</c:v>
                </c:pt>
                <c:pt idx="13">
                  <c:v>77.989999999999995</c:v>
                </c:pt>
                <c:pt idx="14">
                  <c:v>78.77</c:v>
                </c:pt>
                <c:pt idx="15">
                  <c:v>78.83</c:v>
                </c:pt>
                <c:pt idx="16">
                  <c:v>79.13</c:v>
                </c:pt>
                <c:pt idx="17">
                  <c:v>79.569999999999993</c:v>
                </c:pt>
                <c:pt idx="18">
                  <c:v>79.73</c:v>
                </c:pt>
                <c:pt idx="19">
                  <c:v>80.16</c:v>
                </c:pt>
                <c:pt idx="20">
                  <c:v>80.25</c:v>
                </c:pt>
                <c:pt idx="21">
                  <c:v>80.31</c:v>
                </c:pt>
                <c:pt idx="22">
                  <c:v>80.66</c:v>
                </c:pt>
                <c:pt idx="23">
                  <c:v>80.819999999999993</c:v>
                </c:pt>
                <c:pt idx="24">
                  <c:v>81.06</c:v>
                </c:pt>
                <c:pt idx="25">
                  <c:v>81.34</c:v>
                </c:pt>
                <c:pt idx="26">
                  <c:v>81.540000000000006</c:v>
                </c:pt>
                <c:pt idx="27">
                  <c:v>81.78</c:v>
                </c:pt>
                <c:pt idx="28">
                  <c:v>81.84</c:v>
                </c:pt>
                <c:pt idx="29">
                  <c:v>82.2</c:v>
                </c:pt>
                <c:pt idx="30">
                  <c:v>82.51</c:v>
                </c:pt>
                <c:pt idx="31">
                  <c:v>82.8</c:v>
                </c:pt>
                <c:pt idx="32">
                  <c:v>82.98</c:v>
                </c:pt>
                <c:pt idx="33">
                  <c:v>82.9</c:v>
                </c:pt>
                <c:pt idx="34">
                  <c:v>83.8</c:v>
                </c:pt>
                <c:pt idx="35">
                  <c:v>83.7</c:v>
                </c:pt>
                <c:pt idx="36">
                  <c:v>84.09</c:v>
                </c:pt>
                <c:pt idx="37">
                  <c:v>84.09</c:v>
                </c:pt>
              </c:numCache>
            </c:numRef>
          </c:val>
        </c:ser>
        <c:ser>
          <c:idx val="12"/>
          <c:order val="9"/>
          <c:tx>
            <c:strRef>
              <c:f>'e0 females'!$K$3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females'!$K$4:$K$43</c:f>
              <c:numCache>
                <c:formatCode>General</c:formatCode>
                <c:ptCount val="40"/>
                <c:pt idx="0">
                  <c:v>76.649999999999991</c:v>
                </c:pt>
                <c:pt idx="1">
                  <c:v>76.92</c:v>
                </c:pt>
                <c:pt idx="2">
                  <c:v>76.930000000000007</c:v>
                </c:pt>
                <c:pt idx="3">
                  <c:v>77.31</c:v>
                </c:pt>
                <c:pt idx="4">
                  <c:v>77.83</c:v>
                </c:pt>
                <c:pt idx="5">
                  <c:v>77.89</c:v>
                </c:pt>
                <c:pt idx="6">
                  <c:v>78.11999999999999</c:v>
                </c:pt>
                <c:pt idx="7">
                  <c:v>78.8</c:v>
                </c:pt>
                <c:pt idx="8">
                  <c:v>78.739999999999995</c:v>
                </c:pt>
                <c:pt idx="9">
                  <c:v>79.22</c:v>
                </c:pt>
                <c:pt idx="10">
                  <c:v>79.489999999999995</c:v>
                </c:pt>
                <c:pt idx="11">
                  <c:v>79.61999999999999</c:v>
                </c:pt>
                <c:pt idx="12">
                  <c:v>79.72</c:v>
                </c:pt>
                <c:pt idx="13">
                  <c:v>79.86999999999999</c:v>
                </c:pt>
                <c:pt idx="14">
                  <c:v>79.98</c:v>
                </c:pt>
                <c:pt idx="15">
                  <c:v>79.940000000000026</c:v>
                </c:pt>
                <c:pt idx="16">
                  <c:v>79.86</c:v>
                </c:pt>
                <c:pt idx="17">
                  <c:v>80.36999999999999</c:v>
                </c:pt>
                <c:pt idx="18">
                  <c:v>80.53</c:v>
                </c:pt>
                <c:pt idx="19">
                  <c:v>80.169999999999987</c:v>
                </c:pt>
                <c:pt idx="20">
                  <c:v>80.349999999999994</c:v>
                </c:pt>
                <c:pt idx="21">
                  <c:v>80.410000000000025</c:v>
                </c:pt>
                <c:pt idx="22">
                  <c:v>80.540000000000006</c:v>
                </c:pt>
                <c:pt idx="23">
                  <c:v>80.169999999999987</c:v>
                </c:pt>
                <c:pt idx="24">
                  <c:v>80.53</c:v>
                </c:pt>
                <c:pt idx="25">
                  <c:v>80.58</c:v>
                </c:pt>
                <c:pt idx="26">
                  <c:v>80.55</c:v>
                </c:pt>
                <c:pt idx="27">
                  <c:v>80.760000000000005</c:v>
                </c:pt>
                <c:pt idx="28">
                  <c:v>80.89</c:v>
                </c:pt>
                <c:pt idx="29">
                  <c:v>80.61</c:v>
                </c:pt>
                <c:pt idx="30">
                  <c:v>80.760000000000005</c:v>
                </c:pt>
                <c:pt idx="31">
                  <c:v>80.89</c:v>
                </c:pt>
                <c:pt idx="32">
                  <c:v>80.849999999999994</c:v>
                </c:pt>
                <c:pt idx="33">
                  <c:v>81.08</c:v>
                </c:pt>
                <c:pt idx="34">
                  <c:v>81.649999999999991</c:v>
                </c:pt>
                <c:pt idx="35">
                  <c:v>81.819999999999993</c:v>
                </c:pt>
                <c:pt idx="36">
                  <c:v>82.14</c:v>
                </c:pt>
                <c:pt idx="37">
                  <c:v>82.649999999999991</c:v>
                </c:pt>
                <c:pt idx="38">
                  <c:v>82.59</c:v>
                </c:pt>
                <c:pt idx="39">
                  <c:v>82.82</c:v>
                </c:pt>
              </c:numCache>
            </c:numRef>
          </c:val>
        </c:ser>
        <c:ser>
          <c:idx val="13"/>
          <c:order val="10"/>
          <c:tx>
            <c:strRef>
              <c:f>'e0 females'!$L$3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females'!$L$4:$L$43</c:f>
              <c:numCache>
                <c:formatCode>General</c:formatCode>
                <c:ptCount val="40"/>
                <c:pt idx="0">
                  <c:v>77.459999999999994</c:v>
                </c:pt>
                <c:pt idx="1">
                  <c:v>77.489999999999995</c:v>
                </c:pt>
                <c:pt idx="2">
                  <c:v>77.649999999999991</c:v>
                </c:pt>
                <c:pt idx="3">
                  <c:v>77.910000000000025</c:v>
                </c:pt>
                <c:pt idx="4">
                  <c:v>78.11</c:v>
                </c:pt>
                <c:pt idx="5">
                  <c:v>78.2</c:v>
                </c:pt>
                <c:pt idx="6">
                  <c:v>78.349999999999994</c:v>
                </c:pt>
                <c:pt idx="7">
                  <c:v>78.86999999999999</c:v>
                </c:pt>
                <c:pt idx="8">
                  <c:v>78.84</c:v>
                </c:pt>
                <c:pt idx="9">
                  <c:v>79.02</c:v>
                </c:pt>
                <c:pt idx="10">
                  <c:v>79.42</c:v>
                </c:pt>
                <c:pt idx="11">
                  <c:v>79.489999999999995</c:v>
                </c:pt>
                <c:pt idx="12">
                  <c:v>79.83</c:v>
                </c:pt>
                <c:pt idx="13">
                  <c:v>79.849999999999994</c:v>
                </c:pt>
                <c:pt idx="14">
                  <c:v>79.88</c:v>
                </c:pt>
                <c:pt idx="15">
                  <c:v>79.649999999999991</c:v>
                </c:pt>
                <c:pt idx="16">
                  <c:v>79.989999999999995</c:v>
                </c:pt>
                <c:pt idx="17">
                  <c:v>79.849999999999994</c:v>
                </c:pt>
                <c:pt idx="18">
                  <c:v>79.760000000000005</c:v>
                </c:pt>
                <c:pt idx="19">
                  <c:v>80.03</c:v>
                </c:pt>
                <c:pt idx="20">
                  <c:v>80</c:v>
                </c:pt>
                <c:pt idx="21">
                  <c:v>80.33</c:v>
                </c:pt>
                <c:pt idx="22">
                  <c:v>80.58</c:v>
                </c:pt>
                <c:pt idx="23">
                  <c:v>80.39</c:v>
                </c:pt>
                <c:pt idx="24">
                  <c:v>80.86999999999999</c:v>
                </c:pt>
                <c:pt idx="25">
                  <c:v>81.010000000000005</c:v>
                </c:pt>
                <c:pt idx="26">
                  <c:v>81.27</c:v>
                </c:pt>
                <c:pt idx="27">
                  <c:v>81.16</c:v>
                </c:pt>
                <c:pt idx="28">
                  <c:v>81.459999999999994</c:v>
                </c:pt>
                <c:pt idx="29">
                  <c:v>81.319999999999993</c:v>
                </c:pt>
                <c:pt idx="30">
                  <c:v>81.569999999999993</c:v>
                </c:pt>
                <c:pt idx="31">
                  <c:v>81.739999999999995</c:v>
                </c:pt>
                <c:pt idx="32">
                  <c:v>81.679999999999978</c:v>
                </c:pt>
                <c:pt idx="33">
                  <c:v>82.169999999999987</c:v>
                </c:pt>
                <c:pt idx="34">
                  <c:v>82.59</c:v>
                </c:pt>
                <c:pt idx="35">
                  <c:v>82.9</c:v>
                </c:pt>
                <c:pt idx="36">
                  <c:v>82.960000000000022</c:v>
                </c:pt>
                <c:pt idx="37">
                  <c:v>82.97</c:v>
                </c:pt>
                <c:pt idx="38">
                  <c:v>83.3</c:v>
                </c:pt>
                <c:pt idx="39">
                  <c:v>83.38</c:v>
                </c:pt>
              </c:numCache>
            </c:numRef>
          </c:val>
        </c:ser>
        <c:ser>
          <c:idx val="14"/>
          <c:order val="11"/>
          <c:tx>
            <c:strRef>
              <c:f>'e0 females'!$M$3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females'!$M$4:$M$43</c:f>
              <c:numCache>
                <c:formatCode>General</c:formatCode>
                <c:ptCount val="40"/>
                <c:pt idx="0">
                  <c:v>70.11999999999999</c:v>
                </c:pt>
                <c:pt idx="1">
                  <c:v>70.11999999999999</c:v>
                </c:pt>
                <c:pt idx="2">
                  <c:v>72.28</c:v>
                </c:pt>
                <c:pt idx="3">
                  <c:v>71.61999999999999</c:v>
                </c:pt>
                <c:pt idx="4">
                  <c:v>72.36999999999999</c:v>
                </c:pt>
                <c:pt idx="5">
                  <c:v>72.55</c:v>
                </c:pt>
                <c:pt idx="6">
                  <c:v>72.7</c:v>
                </c:pt>
                <c:pt idx="7">
                  <c:v>73.92</c:v>
                </c:pt>
                <c:pt idx="8">
                  <c:v>74.179999999999978</c:v>
                </c:pt>
                <c:pt idx="9">
                  <c:v>74.930000000000007</c:v>
                </c:pt>
                <c:pt idx="10">
                  <c:v>75.169999999999987</c:v>
                </c:pt>
                <c:pt idx="11">
                  <c:v>75.42</c:v>
                </c:pt>
                <c:pt idx="12">
                  <c:v>76.169999999999987</c:v>
                </c:pt>
                <c:pt idx="13">
                  <c:v>76.05</c:v>
                </c:pt>
                <c:pt idx="14">
                  <c:v>76.42</c:v>
                </c:pt>
                <c:pt idx="15">
                  <c:v>76.7</c:v>
                </c:pt>
                <c:pt idx="16">
                  <c:v>77.02</c:v>
                </c:pt>
                <c:pt idx="17">
                  <c:v>77.400000000000006</c:v>
                </c:pt>
                <c:pt idx="18">
                  <c:v>77.56</c:v>
                </c:pt>
                <c:pt idx="19">
                  <c:v>78.08</c:v>
                </c:pt>
                <c:pt idx="20">
                  <c:v>77.7</c:v>
                </c:pt>
                <c:pt idx="21">
                  <c:v>77.8</c:v>
                </c:pt>
                <c:pt idx="22">
                  <c:v>78.52</c:v>
                </c:pt>
                <c:pt idx="23">
                  <c:v>78.349999999999994</c:v>
                </c:pt>
                <c:pt idx="24">
                  <c:v>79.209999999999994</c:v>
                </c:pt>
                <c:pt idx="25">
                  <c:v>79.19</c:v>
                </c:pt>
                <c:pt idx="26">
                  <c:v>79.22</c:v>
                </c:pt>
                <c:pt idx="27">
                  <c:v>79.510000000000005</c:v>
                </c:pt>
                <c:pt idx="28">
                  <c:v>79.739999999999995</c:v>
                </c:pt>
                <c:pt idx="29">
                  <c:v>79.86</c:v>
                </c:pt>
                <c:pt idx="30">
                  <c:v>80.3</c:v>
                </c:pt>
                <c:pt idx="31">
                  <c:v>80.58</c:v>
                </c:pt>
                <c:pt idx="32">
                  <c:v>80.679999999999978</c:v>
                </c:pt>
                <c:pt idx="33">
                  <c:v>80.669999999999987</c:v>
                </c:pt>
                <c:pt idx="34">
                  <c:v>81.569999999999993</c:v>
                </c:pt>
                <c:pt idx="35">
                  <c:v>81.36999999999999</c:v>
                </c:pt>
                <c:pt idx="36">
                  <c:v>82.23</c:v>
                </c:pt>
                <c:pt idx="37">
                  <c:v>82.19</c:v>
                </c:pt>
                <c:pt idx="38">
                  <c:v>82.36</c:v>
                </c:pt>
                <c:pt idx="39">
                  <c:v>82.460000000000022</c:v>
                </c:pt>
              </c:numCache>
            </c:numRef>
          </c:val>
        </c:ser>
        <c:ser>
          <c:idx val="15"/>
          <c:order val="12"/>
          <c:tx>
            <c:strRef>
              <c:f>'e0 females'!$N$3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females'!$N$4:$N$43</c:f>
              <c:numCache>
                <c:formatCode>General</c:formatCode>
                <c:ptCount val="40"/>
                <c:pt idx="0">
                  <c:v>75.510000000000005</c:v>
                </c:pt>
                <c:pt idx="1">
                  <c:v>75.19</c:v>
                </c:pt>
                <c:pt idx="2">
                  <c:v>76.19</c:v>
                </c:pt>
                <c:pt idx="3">
                  <c:v>75.910000000000025</c:v>
                </c:pt>
                <c:pt idx="4">
                  <c:v>76.290000000000006</c:v>
                </c:pt>
                <c:pt idx="5">
                  <c:v>76.14</c:v>
                </c:pt>
                <c:pt idx="6">
                  <c:v>76.72</c:v>
                </c:pt>
                <c:pt idx="7">
                  <c:v>77.179999999999978</c:v>
                </c:pt>
                <c:pt idx="8">
                  <c:v>77.34</c:v>
                </c:pt>
                <c:pt idx="9">
                  <c:v>77.98</c:v>
                </c:pt>
                <c:pt idx="10">
                  <c:v>78.64</c:v>
                </c:pt>
                <c:pt idx="11">
                  <c:v>78.84</c:v>
                </c:pt>
                <c:pt idx="12">
                  <c:v>79.440000000000026</c:v>
                </c:pt>
                <c:pt idx="13">
                  <c:v>79.22</c:v>
                </c:pt>
                <c:pt idx="14">
                  <c:v>79.81</c:v>
                </c:pt>
                <c:pt idx="15">
                  <c:v>79.739999999999995</c:v>
                </c:pt>
                <c:pt idx="16">
                  <c:v>79.959999999999994</c:v>
                </c:pt>
                <c:pt idx="17">
                  <c:v>80.36</c:v>
                </c:pt>
                <c:pt idx="18">
                  <c:v>80.36</c:v>
                </c:pt>
                <c:pt idx="19">
                  <c:v>80.55</c:v>
                </c:pt>
                <c:pt idx="20">
                  <c:v>80.569999999999993</c:v>
                </c:pt>
                <c:pt idx="21">
                  <c:v>80.73</c:v>
                </c:pt>
                <c:pt idx="22">
                  <c:v>81.36</c:v>
                </c:pt>
                <c:pt idx="23">
                  <c:v>81.410000000000025</c:v>
                </c:pt>
                <c:pt idx="24">
                  <c:v>81.75</c:v>
                </c:pt>
                <c:pt idx="25">
                  <c:v>81.83</c:v>
                </c:pt>
                <c:pt idx="26">
                  <c:v>81.960000000000022</c:v>
                </c:pt>
                <c:pt idx="27">
                  <c:v>82.31</c:v>
                </c:pt>
                <c:pt idx="28">
                  <c:v>82.31</c:v>
                </c:pt>
                <c:pt idx="29">
                  <c:v>82.35</c:v>
                </c:pt>
                <c:pt idx="30">
                  <c:v>83.03</c:v>
                </c:pt>
                <c:pt idx="31">
                  <c:v>83.32</c:v>
                </c:pt>
                <c:pt idx="32">
                  <c:v>83.36</c:v>
                </c:pt>
                <c:pt idx="33">
                  <c:v>83.149999999999991</c:v>
                </c:pt>
                <c:pt idx="34">
                  <c:v>83.88</c:v>
                </c:pt>
                <c:pt idx="35">
                  <c:v>83.8</c:v>
                </c:pt>
                <c:pt idx="36">
                  <c:v>84.55</c:v>
                </c:pt>
                <c:pt idx="37">
                  <c:v>84.47</c:v>
                </c:pt>
                <c:pt idx="38">
                  <c:v>84.669999999999987</c:v>
                </c:pt>
              </c:numCache>
            </c:numRef>
          </c:val>
        </c:ser>
        <c:ser>
          <c:idx val="16"/>
          <c:order val="13"/>
          <c:tx>
            <c:strRef>
              <c:f>'e0 females'!$O$3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females'!$O$4:$O$43</c:f>
              <c:numCache>
                <c:formatCode>General</c:formatCode>
                <c:ptCount val="40"/>
                <c:pt idx="0">
                  <c:v>77.42</c:v>
                </c:pt>
                <c:pt idx="1">
                  <c:v>77.61</c:v>
                </c:pt>
                <c:pt idx="2">
                  <c:v>77.72</c:v>
                </c:pt>
                <c:pt idx="3">
                  <c:v>77.89</c:v>
                </c:pt>
                <c:pt idx="4">
                  <c:v>78.11</c:v>
                </c:pt>
                <c:pt idx="5">
                  <c:v>78.11999999999999</c:v>
                </c:pt>
                <c:pt idx="6">
                  <c:v>78.11</c:v>
                </c:pt>
                <c:pt idx="7">
                  <c:v>78.78</c:v>
                </c:pt>
                <c:pt idx="8">
                  <c:v>78.910000000000025</c:v>
                </c:pt>
                <c:pt idx="9">
                  <c:v>78.940000000000026</c:v>
                </c:pt>
                <c:pt idx="10">
                  <c:v>79.06</c:v>
                </c:pt>
                <c:pt idx="11">
                  <c:v>79.33</c:v>
                </c:pt>
                <c:pt idx="12">
                  <c:v>79.64</c:v>
                </c:pt>
                <c:pt idx="13">
                  <c:v>79.88</c:v>
                </c:pt>
                <c:pt idx="14">
                  <c:v>80.2</c:v>
                </c:pt>
                <c:pt idx="15">
                  <c:v>79.930000000000007</c:v>
                </c:pt>
                <c:pt idx="16">
                  <c:v>80.27</c:v>
                </c:pt>
                <c:pt idx="17">
                  <c:v>80.410000000000025</c:v>
                </c:pt>
                <c:pt idx="18">
                  <c:v>80.14</c:v>
                </c:pt>
                <c:pt idx="19">
                  <c:v>80.84</c:v>
                </c:pt>
                <c:pt idx="20">
                  <c:v>80.649999999999991</c:v>
                </c:pt>
                <c:pt idx="21">
                  <c:v>80.83</c:v>
                </c:pt>
                <c:pt idx="22">
                  <c:v>81.14</c:v>
                </c:pt>
                <c:pt idx="23">
                  <c:v>81.02</c:v>
                </c:pt>
                <c:pt idx="24">
                  <c:v>81.760000000000005</c:v>
                </c:pt>
                <c:pt idx="25">
                  <c:v>81.78</c:v>
                </c:pt>
                <c:pt idx="26">
                  <c:v>81.83</c:v>
                </c:pt>
                <c:pt idx="27">
                  <c:v>82.09</c:v>
                </c:pt>
                <c:pt idx="28">
                  <c:v>82.179999999999978</c:v>
                </c:pt>
                <c:pt idx="29">
                  <c:v>82.08</c:v>
                </c:pt>
                <c:pt idx="30">
                  <c:v>82.26</c:v>
                </c:pt>
                <c:pt idx="31">
                  <c:v>82.27</c:v>
                </c:pt>
                <c:pt idx="32">
                  <c:v>82.26</c:v>
                </c:pt>
                <c:pt idx="33">
                  <c:v>82.61999999999999</c:v>
                </c:pt>
                <c:pt idx="34">
                  <c:v>82.669999999999987</c:v>
                </c:pt>
                <c:pt idx="35">
                  <c:v>82.990000000000023</c:v>
                </c:pt>
                <c:pt idx="36">
                  <c:v>83.149999999999991</c:v>
                </c:pt>
                <c:pt idx="37">
                  <c:v>83.19</c:v>
                </c:pt>
                <c:pt idx="38">
                  <c:v>83.36</c:v>
                </c:pt>
              </c:numCache>
            </c:numRef>
          </c:val>
        </c:ser>
        <c:ser>
          <c:idx val="17"/>
          <c:order val="14"/>
          <c:tx>
            <c:strRef>
              <c:f>'e0 females'!$P$3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females'!$P$4:$P$43</c:f>
              <c:numCache>
                <c:formatCode>General</c:formatCode>
                <c:ptCount val="40"/>
                <c:pt idx="0">
                  <c:v>75.06</c:v>
                </c:pt>
                <c:pt idx="1">
                  <c:v>75.48</c:v>
                </c:pt>
                <c:pt idx="2">
                  <c:v>75.149999999999991</c:v>
                </c:pt>
                <c:pt idx="3">
                  <c:v>75.349999999999994</c:v>
                </c:pt>
                <c:pt idx="4">
                  <c:v>75.53</c:v>
                </c:pt>
                <c:pt idx="5">
                  <c:v>75.790000000000006</c:v>
                </c:pt>
                <c:pt idx="6">
                  <c:v>75.75</c:v>
                </c:pt>
                <c:pt idx="7">
                  <c:v>76.25</c:v>
                </c:pt>
                <c:pt idx="8">
                  <c:v>76.2</c:v>
                </c:pt>
                <c:pt idx="9">
                  <c:v>76.28</c:v>
                </c:pt>
                <c:pt idx="10">
                  <c:v>76.72</c:v>
                </c:pt>
                <c:pt idx="11">
                  <c:v>77.03</c:v>
                </c:pt>
                <c:pt idx="12">
                  <c:v>77.08</c:v>
                </c:pt>
                <c:pt idx="13">
                  <c:v>77.36</c:v>
                </c:pt>
                <c:pt idx="14">
                  <c:v>77.73</c:v>
                </c:pt>
                <c:pt idx="15">
                  <c:v>77.52</c:v>
                </c:pt>
                <c:pt idx="16">
                  <c:v>77.86</c:v>
                </c:pt>
                <c:pt idx="17">
                  <c:v>78.19</c:v>
                </c:pt>
                <c:pt idx="18">
                  <c:v>78.25</c:v>
                </c:pt>
                <c:pt idx="19">
                  <c:v>78.25</c:v>
                </c:pt>
                <c:pt idx="20">
                  <c:v>78.73</c:v>
                </c:pt>
                <c:pt idx="21">
                  <c:v>78.819999999999993</c:v>
                </c:pt>
                <c:pt idx="22">
                  <c:v>79.19</c:v>
                </c:pt>
                <c:pt idx="23">
                  <c:v>78.930000000000007</c:v>
                </c:pt>
                <c:pt idx="24">
                  <c:v>79.510000000000005</c:v>
                </c:pt>
                <c:pt idx="25">
                  <c:v>79.38</c:v>
                </c:pt>
                <c:pt idx="26">
                  <c:v>79.61</c:v>
                </c:pt>
                <c:pt idx="27">
                  <c:v>79.760000000000005</c:v>
                </c:pt>
                <c:pt idx="28">
                  <c:v>79.88</c:v>
                </c:pt>
                <c:pt idx="29">
                  <c:v>79.900000000000006</c:v>
                </c:pt>
                <c:pt idx="30">
                  <c:v>80.410000000000025</c:v>
                </c:pt>
                <c:pt idx="31">
                  <c:v>80.58</c:v>
                </c:pt>
                <c:pt idx="32">
                  <c:v>80.679999999999978</c:v>
                </c:pt>
                <c:pt idx="33">
                  <c:v>80.59</c:v>
                </c:pt>
                <c:pt idx="34">
                  <c:v>81.169999999999987</c:v>
                </c:pt>
                <c:pt idx="35">
                  <c:v>81.38</c:v>
                </c:pt>
                <c:pt idx="36">
                  <c:v>81.78</c:v>
                </c:pt>
                <c:pt idx="37">
                  <c:v>81.93</c:v>
                </c:pt>
                <c:pt idx="38">
                  <c:v>81.98</c:v>
                </c:pt>
                <c:pt idx="39">
                  <c:v>82.6</c:v>
                </c:pt>
              </c:numCache>
            </c:numRef>
          </c:val>
        </c:ser>
        <c:marker val="1"/>
        <c:axId val="84302464"/>
        <c:axId val="84316544"/>
      </c:lineChart>
      <c:lineChart>
        <c:grouping val="standard"/>
        <c:ser>
          <c:idx val="3"/>
          <c:order val="0"/>
          <c:tx>
            <c:strRef>
              <c:f>'e0 females'!$B$3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females'!$B$4:$B$43</c:f>
              <c:numCache>
                <c:formatCode>General</c:formatCode>
                <c:ptCount val="40"/>
                <c:pt idx="0">
                  <c:v>74.239999999999995</c:v>
                </c:pt>
                <c:pt idx="1">
                  <c:v>74.45</c:v>
                </c:pt>
                <c:pt idx="2">
                  <c:v>74.78</c:v>
                </c:pt>
                <c:pt idx="3">
                  <c:v>74.989999999999995</c:v>
                </c:pt>
                <c:pt idx="4">
                  <c:v>75.28</c:v>
                </c:pt>
                <c:pt idx="5">
                  <c:v>75.31</c:v>
                </c:pt>
                <c:pt idx="6">
                  <c:v>75.569999999999993</c:v>
                </c:pt>
                <c:pt idx="7">
                  <c:v>76.260000000000005</c:v>
                </c:pt>
                <c:pt idx="8">
                  <c:v>76.14</c:v>
                </c:pt>
                <c:pt idx="9">
                  <c:v>76.66</c:v>
                </c:pt>
                <c:pt idx="10">
                  <c:v>76.649999999999991</c:v>
                </c:pt>
                <c:pt idx="11">
                  <c:v>77.08</c:v>
                </c:pt>
                <c:pt idx="12">
                  <c:v>77.260000000000005</c:v>
                </c:pt>
                <c:pt idx="13">
                  <c:v>77.16</c:v>
                </c:pt>
                <c:pt idx="14">
                  <c:v>77.819999999999993</c:v>
                </c:pt>
                <c:pt idx="15">
                  <c:v>78.149999999999991</c:v>
                </c:pt>
                <c:pt idx="16">
                  <c:v>78.239999999999995</c:v>
                </c:pt>
                <c:pt idx="17">
                  <c:v>78.930000000000007</c:v>
                </c:pt>
                <c:pt idx="18">
                  <c:v>79.2</c:v>
                </c:pt>
                <c:pt idx="19">
                  <c:v>79.149999999999991</c:v>
                </c:pt>
                <c:pt idx="20">
                  <c:v>79.64</c:v>
                </c:pt>
                <c:pt idx="21">
                  <c:v>79.77</c:v>
                </c:pt>
                <c:pt idx="22">
                  <c:v>79.940000000000026</c:v>
                </c:pt>
                <c:pt idx="23">
                  <c:v>79.95</c:v>
                </c:pt>
                <c:pt idx="24">
                  <c:v>80.260000000000005</c:v>
                </c:pt>
                <c:pt idx="25">
                  <c:v>80.48</c:v>
                </c:pt>
                <c:pt idx="26">
                  <c:v>80.760000000000005</c:v>
                </c:pt>
                <c:pt idx="27">
                  <c:v>80.760000000000005</c:v>
                </c:pt>
                <c:pt idx="28">
                  <c:v>80.8</c:v>
                </c:pt>
                <c:pt idx="29">
                  <c:v>81.069999999999993</c:v>
                </c:pt>
                <c:pt idx="34">
                  <c:v>81.97</c:v>
                </c:pt>
                <c:pt idx="35">
                  <c:v>81.98</c:v>
                </c:pt>
              </c:numCache>
            </c:numRef>
          </c:val>
        </c:ser>
        <c:marker val="1"/>
        <c:axId val="84319616"/>
        <c:axId val="84318080"/>
      </c:lineChart>
      <c:catAx>
        <c:axId val="84302464"/>
        <c:scaling>
          <c:orientation val="minMax"/>
        </c:scaling>
        <c:axPos val="b"/>
        <c:numFmt formatCode="General" sourceLinked="1"/>
        <c:tickLblPos val="nextTo"/>
        <c:crossAx val="84316544"/>
        <c:crosses val="autoZero"/>
        <c:auto val="1"/>
        <c:lblAlgn val="ctr"/>
        <c:lblOffset val="100"/>
      </c:catAx>
      <c:valAx>
        <c:axId val="84316544"/>
        <c:scaling>
          <c:orientation val="minMax"/>
          <c:max val="90"/>
          <c:min val="55"/>
        </c:scaling>
        <c:delete val="1"/>
        <c:axPos val="l"/>
        <c:majorGridlines/>
        <c:numFmt formatCode="General" sourceLinked="1"/>
        <c:tickLblPos val="none"/>
        <c:crossAx val="84302464"/>
        <c:crosses val="autoZero"/>
        <c:crossBetween val="between"/>
      </c:valAx>
      <c:valAx>
        <c:axId val="84318080"/>
        <c:scaling>
          <c:orientation val="minMax"/>
          <c:max val="90"/>
          <c:min val="55"/>
        </c:scaling>
        <c:axPos val="r"/>
        <c:numFmt formatCode="General" sourceLinked="1"/>
        <c:tickLblPos val="nextTo"/>
        <c:crossAx val="84319616"/>
        <c:crosses val="max"/>
        <c:crossBetween val="between"/>
      </c:valAx>
      <c:catAx>
        <c:axId val="84319616"/>
        <c:scaling>
          <c:orientation val="minMax"/>
        </c:scaling>
        <c:delete val="1"/>
        <c:axPos val="b"/>
        <c:numFmt formatCode="General" sourceLinked="1"/>
        <c:tickLblPos val="none"/>
        <c:crossAx val="84318080"/>
        <c:crosses val="autoZero"/>
        <c:auto val="1"/>
        <c:lblAlgn val="ctr"/>
        <c:lblOffset val="100"/>
      </c:catAx>
      <c:spPr>
        <a:ln>
          <a:solidFill>
            <a:srgbClr val="585858"/>
          </a:solidFill>
        </a:ln>
      </c:spPr>
    </c:plotArea>
    <c:plotVisOnly val="1"/>
  </c:chart>
  <c:spPr>
    <a:noFill/>
    <a:ln>
      <a:noFill/>
    </a:ln>
  </c:sp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scatterChart>
        <c:scatterStyle val="smoothMarker"/>
        <c:ser>
          <c:idx val="0"/>
          <c:order val="0"/>
          <c:tx>
            <c:strRef>
              <c:f>'Russia VS'!$B$4</c:f>
              <c:strCache>
                <c:ptCount val="1"/>
                <c:pt idx="0">
                  <c:v>Males </c:v>
                </c:pt>
              </c:strCache>
            </c:strRef>
          </c:tx>
          <c:marker>
            <c:symbol val="none"/>
          </c:marker>
          <c:xVal>
            <c:numRef>
              <c:f>'Russia VS'!$A$5:$A$51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'Russia VS'!$D$5:$D$51</c:f>
              <c:numCache>
                <c:formatCode>0.0</c:formatCode>
                <c:ptCount val="47"/>
                <c:pt idx="0">
                  <c:v>328.783885</c:v>
                </c:pt>
                <c:pt idx="1">
                  <c:v>339.39830279999927</c:v>
                </c:pt>
                <c:pt idx="2">
                  <c:v>360.16477320000001</c:v>
                </c:pt>
                <c:pt idx="3">
                  <c:v>376.59963839999995</c:v>
                </c:pt>
                <c:pt idx="4">
                  <c:v>419.38375079999969</c:v>
                </c:pt>
                <c:pt idx="5">
                  <c:v>441.31984640000002</c:v>
                </c:pt>
                <c:pt idx="6">
                  <c:v>441.02045020000003</c:v>
                </c:pt>
                <c:pt idx="7">
                  <c:v>461.23148179999993</c:v>
                </c:pt>
                <c:pt idx="8">
                  <c:v>464.60077260000008</c:v>
                </c:pt>
                <c:pt idx="9">
                  <c:v>457.9892208</c:v>
                </c:pt>
                <c:pt idx="10">
                  <c:v>496.00081319999998</c:v>
                </c:pt>
                <c:pt idx="11">
                  <c:v>493.69031019999994</c:v>
                </c:pt>
                <c:pt idx="12">
                  <c:v>503.3353589999989</c:v>
                </c:pt>
                <c:pt idx="13">
                  <c:v>513.13601719999815</c:v>
                </c:pt>
                <c:pt idx="14">
                  <c:v>540.39907500000004</c:v>
                </c:pt>
                <c:pt idx="15">
                  <c:v>539.524539</c:v>
                </c:pt>
                <c:pt idx="16">
                  <c:v>525.25635599999998</c:v>
                </c:pt>
                <c:pt idx="17">
                  <c:v>508.54956199999998</c:v>
                </c:pt>
                <c:pt idx="18">
                  <c:v>527.76576779999948</c:v>
                </c:pt>
                <c:pt idx="19">
                  <c:v>546.45508599999948</c:v>
                </c:pt>
                <c:pt idx="20">
                  <c:v>532.95190699999841</c:v>
                </c:pt>
                <c:pt idx="21">
                  <c:v>488.18070399999999</c:v>
                </c:pt>
                <c:pt idx="22">
                  <c:v>490.73980299999999</c:v>
                </c:pt>
                <c:pt idx="23">
                  <c:v>475.68671599999908</c:v>
                </c:pt>
                <c:pt idx="24">
                  <c:v>461.91599999999914</c:v>
                </c:pt>
                <c:pt idx="25">
                  <c:v>469.07599999999934</c:v>
                </c:pt>
                <c:pt idx="26">
                  <c:v>468.07060000000001</c:v>
                </c:pt>
                <c:pt idx="27">
                  <c:v>486.15000000000032</c:v>
                </c:pt>
                <c:pt idx="28">
                  <c:v>586.03919999999948</c:v>
                </c:pt>
                <c:pt idx="29">
                  <c:v>635.93499999999949</c:v>
                </c:pt>
                <c:pt idx="30">
                  <c:v>580.35499999999865</c:v>
                </c:pt>
                <c:pt idx="31">
                  <c:v>538.03499999999997</c:v>
                </c:pt>
                <c:pt idx="32">
                  <c:v>513.10299999999938</c:v>
                </c:pt>
                <c:pt idx="33">
                  <c:v>502.661</c:v>
                </c:pt>
                <c:pt idx="34">
                  <c:v>544.67020000000002</c:v>
                </c:pt>
                <c:pt idx="35">
                  <c:v>585.82701369457197</c:v>
                </c:pt>
                <c:pt idx="36">
                  <c:v>595.12989053477054</c:v>
                </c:pt>
                <c:pt idx="37">
                  <c:v>621.03669556650004</c:v>
                </c:pt>
                <c:pt idx="38">
                  <c:v>637.50529080409547</c:v>
                </c:pt>
                <c:pt idx="39">
                  <c:v>613.00529500946948</c:v>
                </c:pt>
                <c:pt idx="40">
                  <c:v>616.76446388607701</c:v>
                </c:pt>
                <c:pt idx="41">
                  <c:v>578.46596006150548</c:v>
                </c:pt>
                <c:pt idx="42">
                  <c:v>554.66737676042203</c:v>
                </c:pt>
                <c:pt idx="43">
                  <c:v>552.13560605912505</c:v>
                </c:pt>
                <c:pt idx="44">
                  <c:v>529.97792569316596</c:v>
                </c:pt>
                <c:pt idx="45">
                  <c:v>529.62737203751851</c:v>
                </c:pt>
                <c:pt idx="46">
                  <c:v>489.65749249015192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'Russia VS'!$C$4</c:f>
              <c:strCache>
                <c:ptCount val="1"/>
                <c:pt idx="0">
                  <c:v>Females</c:v>
                </c:pt>
              </c:strCache>
            </c:strRef>
          </c:tx>
          <c:marker>
            <c:symbol val="none"/>
          </c:marker>
          <c:xVal>
            <c:numRef>
              <c:f>'Russia VS'!$A$5:$A$51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'Russia VS'!$E$5:$E$51</c:f>
              <c:numCache>
                <c:formatCode>0.0</c:formatCode>
                <c:ptCount val="47"/>
                <c:pt idx="0">
                  <c:v>234.90115119999999</c:v>
                </c:pt>
                <c:pt idx="1">
                  <c:v>233.53801519999999</c:v>
                </c:pt>
                <c:pt idx="2">
                  <c:v>248.73159239999998</c:v>
                </c:pt>
                <c:pt idx="3">
                  <c:v>249.85212120000034</c:v>
                </c:pt>
                <c:pt idx="4">
                  <c:v>265.8946368</c:v>
                </c:pt>
                <c:pt idx="5">
                  <c:v>271.47804899999915</c:v>
                </c:pt>
                <c:pt idx="6">
                  <c:v>270.49015979999876</c:v>
                </c:pt>
                <c:pt idx="7">
                  <c:v>283.7577746</c:v>
                </c:pt>
                <c:pt idx="8">
                  <c:v>286.78118239999969</c:v>
                </c:pt>
                <c:pt idx="9">
                  <c:v>273.84590060000068</c:v>
                </c:pt>
                <c:pt idx="10">
                  <c:v>295.44367399999999</c:v>
                </c:pt>
                <c:pt idx="11">
                  <c:v>298.73839299999884</c:v>
                </c:pt>
                <c:pt idx="12">
                  <c:v>295.63774480000001</c:v>
                </c:pt>
                <c:pt idx="13">
                  <c:v>294.67006740000005</c:v>
                </c:pt>
                <c:pt idx="14">
                  <c:v>312.20405460000001</c:v>
                </c:pt>
                <c:pt idx="15">
                  <c:v>313.83919039999995</c:v>
                </c:pt>
                <c:pt idx="16">
                  <c:v>301.26060699999999</c:v>
                </c:pt>
                <c:pt idx="17">
                  <c:v>288.11963840000004</c:v>
                </c:pt>
                <c:pt idx="18">
                  <c:v>299.66490700000008</c:v>
                </c:pt>
                <c:pt idx="19">
                  <c:v>318.5353249999992</c:v>
                </c:pt>
                <c:pt idx="20">
                  <c:v>315.80148800000001</c:v>
                </c:pt>
                <c:pt idx="21">
                  <c:v>284.48196099999933</c:v>
                </c:pt>
                <c:pt idx="22">
                  <c:v>284.20878800000003</c:v>
                </c:pt>
                <c:pt idx="23">
                  <c:v>275.85396700000001</c:v>
                </c:pt>
                <c:pt idx="24">
                  <c:v>258.65600000000001</c:v>
                </c:pt>
                <c:pt idx="25">
                  <c:v>258.77</c:v>
                </c:pt>
                <c:pt idx="26">
                  <c:v>252.09300000000002</c:v>
                </c:pt>
                <c:pt idx="27">
                  <c:v>256.14200000000068</c:v>
                </c:pt>
                <c:pt idx="28">
                  <c:v>297.59199999999896</c:v>
                </c:pt>
                <c:pt idx="29">
                  <c:v>313.97999999999934</c:v>
                </c:pt>
                <c:pt idx="30">
                  <c:v>292.71199999999908</c:v>
                </c:pt>
                <c:pt idx="31">
                  <c:v>281.19799999999969</c:v>
                </c:pt>
                <c:pt idx="32">
                  <c:v>275.29700000000003</c:v>
                </c:pt>
                <c:pt idx="33">
                  <c:v>268.47799999999921</c:v>
                </c:pt>
                <c:pt idx="34">
                  <c:v>284.74700000000001</c:v>
                </c:pt>
                <c:pt idx="35">
                  <c:v>294.292890394084</c:v>
                </c:pt>
                <c:pt idx="36">
                  <c:v>295.93970037925601</c:v>
                </c:pt>
                <c:pt idx="37">
                  <c:v>310.16981550831701</c:v>
                </c:pt>
                <c:pt idx="38">
                  <c:v>314.66990878562302</c:v>
                </c:pt>
                <c:pt idx="39">
                  <c:v>296.92214574859054</c:v>
                </c:pt>
                <c:pt idx="40">
                  <c:v>298.73575903343999</c:v>
                </c:pt>
                <c:pt idx="41">
                  <c:v>291.19814628900269</c:v>
                </c:pt>
                <c:pt idx="42">
                  <c:v>279.89411196609109</c:v>
                </c:pt>
                <c:pt idx="43">
                  <c:v>278.83222341954308</c:v>
                </c:pt>
                <c:pt idx="44">
                  <c:v>270.93488622366908</c:v>
                </c:pt>
                <c:pt idx="45">
                  <c:v>273.62530226039064</c:v>
                </c:pt>
                <c:pt idx="46">
                  <c:v>254.12486803829</c:v>
                </c:pt>
              </c:numCache>
            </c:numRef>
          </c:yVal>
          <c:smooth val="1"/>
        </c:ser>
        <c:axId val="120643968"/>
        <c:axId val="120645504"/>
      </c:scatterChart>
      <c:valAx>
        <c:axId val="120643968"/>
        <c:scaling>
          <c:orientation val="minMax"/>
          <c:max val="2015"/>
          <c:min val="1960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645504"/>
        <c:crosses val="autoZero"/>
        <c:crossBetween val="midCat"/>
        <c:majorUnit val="10"/>
      </c:valAx>
      <c:valAx>
        <c:axId val="120645504"/>
        <c:scaling>
          <c:orientation val="minMax"/>
          <c:min val="0"/>
        </c:scaling>
        <c:axPos val="l"/>
        <c:majorGridlines/>
        <c:numFmt formatCode="0.0" sourceLinked="1"/>
        <c:tickLblPos val="nextTo"/>
        <c:crossAx val="120643968"/>
        <c:crosses val="autoZero"/>
        <c:crossBetween val="midCat"/>
      </c:valAx>
    </c:plotArea>
    <c:plotVisOnly val="1"/>
    <c:dispBlanksAs val="gap"/>
  </c:chart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scatterChart>
        <c:scatterStyle val="smoothMarker"/>
        <c:ser>
          <c:idx val="0"/>
          <c:order val="0"/>
          <c:tx>
            <c:strRef>
              <c:f>'CVD HFA'!$C$2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xVal>
            <c:numRef>
              <c:f>'Russia VS'!$A$5:$A$51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'Russia VS'!$B$5:$B$51</c:f>
              <c:numCache>
                <c:formatCode>0.0</c:formatCode>
                <c:ptCount val="47"/>
                <c:pt idx="0">
                  <c:v>210.58069080000001</c:v>
                </c:pt>
                <c:pt idx="1">
                  <c:v>219.72914919999999</c:v>
                </c:pt>
                <c:pt idx="2">
                  <c:v>229.47090740000004</c:v>
                </c:pt>
                <c:pt idx="3">
                  <c:v>241.4555508</c:v>
                </c:pt>
                <c:pt idx="4">
                  <c:v>261.90432559999999</c:v>
                </c:pt>
                <c:pt idx="5">
                  <c:v>269.67980600000038</c:v>
                </c:pt>
                <c:pt idx="6">
                  <c:v>271.94137939999928</c:v>
                </c:pt>
                <c:pt idx="7">
                  <c:v>269.44655359999933</c:v>
                </c:pt>
                <c:pt idx="8">
                  <c:v>268.7001197999989</c:v>
                </c:pt>
                <c:pt idx="9">
                  <c:v>263.80758600000001</c:v>
                </c:pt>
                <c:pt idx="10">
                  <c:v>275.39386760000002</c:v>
                </c:pt>
                <c:pt idx="11">
                  <c:v>277.89655279999909</c:v>
                </c:pt>
                <c:pt idx="12">
                  <c:v>283.61588720000032</c:v>
                </c:pt>
                <c:pt idx="13">
                  <c:v>290.16121799999934</c:v>
                </c:pt>
                <c:pt idx="14">
                  <c:v>300.28796979999993</c:v>
                </c:pt>
                <c:pt idx="15">
                  <c:v>297.12309839999995</c:v>
                </c:pt>
                <c:pt idx="16">
                  <c:v>300.59238499999969</c:v>
                </c:pt>
                <c:pt idx="17">
                  <c:v>294.49276359999999</c:v>
                </c:pt>
                <c:pt idx="18">
                  <c:v>297.78081899999921</c:v>
                </c:pt>
                <c:pt idx="19">
                  <c:v>315.58570599999933</c:v>
                </c:pt>
                <c:pt idx="20">
                  <c:v>313.1040284</c:v>
                </c:pt>
                <c:pt idx="21">
                  <c:v>295.92568979999999</c:v>
                </c:pt>
                <c:pt idx="22">
                  <c:v>298.36141259999999</c:v>
                </c:pt>
                <c:pt idx="23">
                  <c:v>301.19089640000004</c:v>
                </c:pt>
                <c:pt idx="24">
                  <c:v>289.26900000000001</c:v>
                </c:pt>
                <c:pt idx="25">
                  <c:v>294.90599999999921</c:v>
                </c:pt>
                <c:pt idx="26">
                  <c:v>293.59539999999896</c:v>
                </c:pt>
                <c:pt idx="27">
                  <c:v>302.505</c:v>
                </c:pt>
                <c:pt idx="28">
                  <c:v>347.01920000000001</c:v>
                </c:pt>
                <c:pt idx="29">
                  <c:v>378.87</c:v>
                </c:pt>
                <c:pt idx="30">
                  <c:v>360.46879999999908</c:v>
                </c:pt>
                <c:pt idx="31">
                  <c:v>344.58260000000001</c:v>
                </c:pt>
                <c:pt idx="32">
                  <c:v>342.041</c:v>
                </c:pt>
                <c:pt idx="33">
                  <c:v>338.01679999999908</c:v>
                </c:pt>
                <c:pt idx="34">
                  <c:v>352.26839999999908</c:v>
                </c:pt>
                <c:pt idx="35">
                  <c:v>384.66735237775868</c:v>
                </c:pt>
                <c:pt idx="36">
                  <c:v>390.52767273564302</c:v>
                </c:pt>
                <c:pt idx="37">
                  <c:v>400.29486684270501</c:v>
                </c:pt>
                <c:pt idx="38">
                  <c:v>401.217777653263</c:v>
                </c:pt>
                <c:pt idx="39">
                  <c:v>384.31870808986901</c:v>
                </c:pt>
                <c:pt idx="40">
                  <c:v>375.64311254655593</c:v>
                </c:pt>
                <c:pt idx="41">
                  <c:v>341.78159606105021</c:v>
                </c:pt>
                <c:pt idx="42">
                  <c:v>316.3237611379418</c:v>
                </c:pt>
                <c:pt idx="43">
                  <c:v>307.02921056686398</c:v>
                </c:pt>
                <c:pt idx="44">
                  <c:v>284.34732748550499</c:v>
                </c:pt>
                <c:pt idx="45">
                  <c:v>277.14768107904456</c:v>
                </c:pt>
                <c:pt idx="46">
                  <c:v>243.10099991026001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'CVD HFA'!$B$2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xVal>
            <c:numRef>
              <c:f>'CVD HFA'!$A$3:$A$49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'CVD HFA'!$B$3:$B$49</c:f>
              <c:numCache>
                <c:formatCode>General</c:formatCode>
                <c:ptCount val="47"/>
                <c:pt idx="5">
                  <c:v>155.87</c:v>
                </c:pt>
                <c:pt idx="6">
                  <c:v>144.78</c:v>
                </c:pt>
                <c:pt idx="7">
                  <c:v>150.63</c:v>
                </c:pt>
                <c:pt idx="8">
                  <c:v>147.31</c:v>
                </c:pt>
                <c:pt idx="9">
                  <c:v>138.28</c:v>
                </c:pt>
                <c:pt idx="10">
                  <c:v>127.13</c:v>
                </c:pt>
                <c:pt idx="11">
                  <c:v>129.34</c:v>
                </c:pt>
                <c:pt idx="12">
                  <c:v>120.73</c:v>
                </c:pt>
                <c:pt idx="13">
                  <c:v>115.6</c:v>
                </c:pt>
                <c:pt idx="14">
                  <c:v>112.55</c:v>
                </c:pt>
                <c:pt idx="15">
                  <c:v>108.26</c:v>
                </c:pt>
                <c:pt idx="16">
                  <c:v>108.48</c:v>
                </c:pt>
                <c:pt idx="17">
                  <c:v>103.33</c:v>
                </c:pt>
                <c:pt idx="18">
                  <c:v>103.7</c:v>
                </c:pt>
                <c:pt idx="19">
                  <c:v>103.49000000000002</c:v>
                </c:pt>
                <c:pt idx="20">
                  <c:v>96.149999999999991</c:v>
                </c:pt>
                <c:pt idx="21">
                  <c:v>96.61999999999999</c:v>
                </c:pt>
                <c:pt idx="22">
                  <c:v>100.24000000000002</c:v>
                </c:pt>
                <c:pt idx="23">
                  <c:v>93.05</c:v>
                </c:pt>
                <c:pt idx="24">
                  <c:v>92.29</c:v>
                </c:pt>
                <c:pt idx="25">
                  <c:v>94.95</c:v>
                </c:pt>
                <c:pt idx="26">
                  <c:v>86.490000000000023</c:v>
                </c:pt>
                <c:pt idx="27">
                  <c:v>88.92</c:v>
                </c:pt>
                <c:pt idx="28">
                  <c:v>90.93</c:v>
                </c:pt>
                <c:pt idx="29">
                  <c:v>80.39</c:v>
                </c:pt>
                <c:pt idx="30">
                  <c:v>79.59</c:v>
                </c:pt>
                <c:pt idx="31">
                  <c:v>82.4</c:v>
                </c:pt>
                <c:pt idx="32">
                  <c:v>75.69</c:v>
                </c:pt>
                <c:pt idx="33">
                  <c:v>75.169999999999987</c:v>
                </c:pt>
                <c:pt idx="34">
                  <c:v>72.16</c:v>
                </c:pt>
                <c:pt idx="35">
                  <c:v>66.86</c:v>
                </c:pt>
                <c:pt idx="36">
                  <c:v>62.63</c:v>
                </c:pt>
                <c:pt idx="37">
                  <c:v>60.7</c:v>
                </c:pt>
                <c:pt idx="38">
                  <c:v>54.230000000000011</c:v>
                </c:pt>
                <c:pt idx="39">
                  <c:v>52.63</c:v>
                </c:pt>
                <c:pt idx="40">
                  <c:v>50.690000000000012</c:v>
                </c:pt>
                <c:pt idx="41">
                  <c:v>45.43</c:v>
                </c:pt>
                <c:pt idx="42">
                  <c:v>44.04</c:v>
                </c:pt>
                <c:pt idx="43">
                  <c:v>45.38</c:v>
                </c:pt>
                <c:pt idx="44">
                  <c:v>43.38</c:v>
                </c:pt>
                <c:pt idx="45">
                  <c:v>39.4</c:v>
                </c:pt>
                <c:pt idx="46">
                  <c:v>40.190000000000012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'CVD HFA'!$D$2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xVal>
            <c:numRef>
              <c:f>'CVD HFA'!$A$3:$A$49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'CVD HFA'!$D$3:$D$49</c:f>
              <c:numCache>
                <c:formatCode>General</c:formatCode>
                <c:ptCount val="47"/>
                <c:pt idx="5">
                  <c:v>161.30000000000001</c:v>
                </c:pt>
                <c:pt idx="6">
                  <c:v>159.07</c:v>
                </c:pt>
                <c:pt idx="7">
                  <c:v>161.82000000000033</c:v>
                </c:pt>
                <c:pt idx="8">
                  <c:v>156.69</c:v>
                </c:pt>
                <c:pt idx="9">
                  <c:v>150.09</c:v>
                </c:pt>
                <c:pt idx="10">
                  <c:v>144.56</c:v>
                </c:pt>
                <c:pt idx="11">
                  <c:v>138.69999999999999</c:v>
                </c:pt>
                <c:pt idx="12">
                  <c:v>131.13</c:v>
                </c:pt>
                <c:pt idx="13">
                  <c:v>130.54</c:v>
                </c:pt>
                <c:pt idx="14">
                  <c:v>131.58000000000001</c:v>
                </c:pt>
                <c:pt idx="15">
                  <c:v>123.24000000000002</c:v>
                </c:pt>
                <c:pt idx="16">
                  <c:v>118.22</c:v>
                </c:pt>
                <c:pt idx="17">
                  <c:v>114.61</c:v>
                </c:pt>
                <c:pt idx="18">
                  <c:v>109.91000000000012</c:v>
                </c:pt>
                <c:pt idx="19">
                  <c:v>113.86999999999999</c:v>
                </c:pt>
                <c:pt idx="20">
                  <c:v>113.56</c:v>
                </c:pt>
                <c:pt idx="21">
                  <c:v>110.16999999999999</c:v>
                </c:pt>
                <c:pt idx="22">
                  <c:v>103.21000000000002</c:v>
                </c:pt>
                <c:pt idx="23">
                  <c:v>99.64</c:v>
                </c:pt>
                <c:pt idx="24">
                  <c:v>98.39</c:v>
                </c:pt>
                <c:pt idx="25">
                  <c:v>94.45</c:v>
                </c:pt>
                <c:pt idx="26">
                  <c:v>96.36</c:v>
                </c:pt>
                <c:pt idx="27">
                  <c:v>91.54</c:v>
                </c:pt>
                <c:pt idx="28">
                  <c:v>83.58</c:v>
                </c:pt>
                <c:pt idx="29">
                  <c:v>79.05</c:v>
                </c:pt>
                <c:pt idx="30">
                  <c:v>78.84</c:v>
                </c:pt>
                <c:pt idx="31">
                  <c:v>77.290000000000006</c:v>
                </c:pt>
                <c:pt idx="32">
                  <c:v>74.55</c:v>
                </c:pt>
                <c:pt idx="33">
                  <c:v>72.69</c:v>
                </c:pt>
                <c:pt idx="34">
                  <c:v>69.459999999999994</c:v>
                </c:pt>
                <c:pt idx="35">
                  <c:v>64.69</c:v>
                </c:pt>
                <c:pt idx="36">
                  <c:v>70.69</c:v>
                </c:pt>
                <c:pt idx="37">
                  <c:v>70.410000000000025</c:v>
                </c:pt>
                <c:pt idx="38">
                  <c:v>67.709999999999994</c:v>
                </c:pt>
                <c:pt idx="39">
                  <c:v>61.08</c:v>
                </c:pt>
                <c:pt idx="40">
                  <c:v>56.4</c:v>
                </c:pt>
                <c:pt idx="41">
                  <c:v>53.190000000000012</c:v>
                </c:pt>
                <c:pt idx="42">
                  <c:v>49.42</c:v>
                </c:pt>
                <c:pt idx="43">
                  <c:v>48.14</c:v>
                </c:pt>
                <c:pt idx="44">
                  <c:v>44.11</c:v>
                </c:pt>
                <c:pt idx="45">
                  <c:v>43.3</c:v>
                </c:pt>
              </c:numCache>
            </c:numRef>
          </c:yVal>
          <c:smooth val="1"/>
        </c:ser>
        <c:axId val="120558720"/>
        <c:axId val="120560256"/>
      </c:scatterChart>
      <c:valAx>
        <c:axId val="120558720"/>
        <c:scaling>
          <c:orientation val="minMax"/>
          <c:max val="2015"/>
          <c:min val="1960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560256"/>
        <c:crosses val="autoZero"/>
        <c:crossBetween val="midCat"/>
        <c:majorUnit val="10"/>
      </c:valAx>
      <c:valAx>
        <c:axId val="120560256"/>
        <c:scaling>
          <c:orientation val="minMax"/>
          <c:max val="700"/>
          <c:min val="0"/>
        </c:scaling>
        <c:axPos val="l"/>
        <c:majorGridlines/>
        <c:numFmt formatCode="0.0" sourceLinked="1"/>
        <c:tickLblPos val="nextTo"/>
        <c:crossAx val="120558720"/>
        <c:crosses val="autoZero"/>
        <c:crossBetween val="midCat"/>
      </c:valAx>
    </c:plotArea>
    <c:plotVisOnly val="1"/>
    <c:dispBlanksAs val="gap"/>
  </c:chart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scatterChart>
        <c:scatterStyle val="smoothMarker"/>
        <c:ser>
          <c:idx val="0"/>
          <c:order val="0"/>
          <c:tx>
            <c:strRef>
              <c:f>'IHD HFA'!$C$2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xVal>
            <c:numRef>
              <c:f>'Russia VS'!$A$5:$A$51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'Russia VS'!$D$5:$D$51</c:f>
              <c:numCache>
                <c:formatCode>0.0</c:formatCode>
                <c:ptCount val="47"/>
                <c:pt idx="0">
                  <c:v>328.783885</c:v>
                </c:pt>
                <c:pt idx="1">
                  <c:v>339.39830279999927</c:v>
                </c:pt>
                <c:pt idx="2">
                  <c:v>360.16477320000001</c:v>
                </c:pt>
                <c:pt idx="3">
                  <c:v>376.59963839999995</c:v>
                </c:pt>
                <c:pt idx="4">
                  <c:v>419.38375079999969</c:v>
                </c:pt>
                <c:pt idx="5">
                  <c:v>441.31984640000002</c:v>
                </c:pt>
                <c:pt idx="6">
                  <c:v>441.02045020000003</c:v>
                </c:pt>
                <c:pt idx="7">
                  <c:v>461.23148179999993</c:v>
                </c:pt>
                <c:pt idx="8">
                  <c:v>464.60077260000008</c:v>
                </c:pt>
                <c:pt idx="9">
                  <c:v>457.9892208</c:v>
                </c:pt>
                <c:pt idx="10">
                  <c:v>496.00081319999998</c:v>
                </c:pt>
                <c:pt idx="11">
                  <c:v>493.69031019999994</c:v>
                </c:pt>
                <c:pt idx="12">
                  <c:v>503.3353589999989</c:v>
                </c:pt>
                <c:pt idx="13">
                  <c:v>513.13601719999815</c:v>
                </c:pt>
                <c:pt idx="14">
                  <c:v>540.39907500000004</c:v>
                </c:pt>
                <c:pt idx="15">
                  <c:v>539.524539</c:v>
                </c:pt>
                <c:pt idx="16">
                  <c:v>525.25635599999998</c:v>
                </c:pt>
                <c:pt idx="17">
                  <c:v>508.54956199999998</c:v>
                </c:pt>
                <c:pt idx="18">
                  <c:v>527.76576779999948</c:v>
                </c:pt>
                <c:pt idx="19">
                  <c:v>546.45508599999948</c:v>
                </c:pt>
                <c:pt idx="20">
                  <c:v>532.95190699999841</c:v>
                </c:pt>
                <c:pt idx="21">
                  <c:v>488.18070399999999</c:v>
                </c:pt>
                <c:pt idx="22">
                  <c:v>490.73980299999999</c:v>
                </c:pt>
                <c:pt idx="23">
                  <c:v>475.68671599999908</c:v>
                </c:pt>
                <c:pt idx="24">
                  <c:v>461.91599999999914</c:v>
                </c:pt>
                <c:pt idx="25">
                  <c:v>469.07599999999934</c:v>
                </c:pt>
                <c:pt idx="26">
                  <c:v>468.07060000000001</c:v>
                </c:pt>
                <c:pt idx="27">
                  <c:v>486.15000000000032</c:v>
                </c:pt>
                <c:pt idx="28">
                  <c:v>586.03919999999948</c:v>
                </c:pt>
                <c:pt idx="29">
                  <c:v>635.93499999999949</c:v>
                </c:pt>
                <c:pt idx="30">
                  <c:v>580.35499999999865</c:v>
                </c:pt>
                <c:pt idx="31">
                  <c:v>538.03499999999997</c:v>
                </c:pt>
                <c:pt idx="32">
                  <c:v>513.10299999999938</c:v>
                </c:pt>
                <c:pt idx="33">
                  <c:v>502.661</c:v>
                </c:pt>
                <c:pt idx="34">
                  <c:v>544.67020000000002</c:v>
                </c:pt>
                <c:pt idx="35">
                  <c:v>585.82701369457197</c:v>
                </c:pt>
                <c:pt idx="36">
                  <c:v>595.12989053477054</c:v>
                </c:pt>
                <c:pt idx="37">
                  <c:v>621.03669556650004</c:v>
                </c:pt>
                <c:pt idx="38">
                  <c:v>637.50529080409547</c:v>
                </c:pt>
                <c:pt idx="39">
                  <c:v>613.00529500946948</c:v>
                </c:pt>
                <c:pt idx="40">
                  <c:v>616.76446388607701</c:v>
                </c:pt>
                <c:pt idx="41">
                  <c:v>578.46596006150548</c:v>
                </c:pt>
                <c:pt idx="42">
                  <c:v>554.66737676042203</c:v>
                </c:pt>
                <c:pt idx="43">
                  <c:v>552.13560605912505</c:v>
                </c:pt>
                <c:pt idx="44">
                  <c:v>529.97792569316596</c:v>
                </c:pt>
                <c:pt idx="45">
                  <c:v>529.62737203751851</c:v>
                </c:pt>
                <c:pt idx="46">
                  <c:v>489.65749249015192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'IHD HFA'!$B$2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xVal>
            <c:numRef>
              <c:f>'IHD HFA'!$A$3:$A$49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'IHD HFA'!$B$3:$B$49</c:f>
              <c:numCache>
                <c:formatCode>General</c:formatCode>
                <c:ptCount val="47"/>
                <c:pt idx="5">
                  <c:v>340</c:v>
                </c:pt>
                <c:pt idx="6">
                  <c:v>344.98999999999921</c:v>
                </c:pt>
                <c:pt idx="7">
                  <c:v>334.97999999999934</c:v>
                </c:pt>
                <c:pt idx="8">
                  <c:v>342.08</c:v>
                </c:pt>
                <c:pt idx="9">
                  <c:v>323.76</c:v>
                </c:pt>
                <c:pt idx="10">
                  <c:v>324.72000000000003</c:v>
                </c:pt>
                <c:pt idx="11">
                  <c:v>312.58999999999969</c:v>
                </c:pt>
                <c:pt idx="12">
                  <c:v>312.06</c:v>
                </c:pt>
                <c:pt idx="13">
                  <c:v>314.22999999999934</c:v>
                </c:pt>
                <c:pt idx="14">
                  <c:v>316.56</c:v>
                </c:pt>
                <c:pt idx="15">
                  <c:v>308.58999999999969</c:v>
                </c:pt>
                <c:pt idx="16">
                  <c:v>310.33999999999969</c:v>
                </c:pt>
                <c:pt idx="17">
                  <c:v>305.86</c:v>
                </c:pt>
                <c:pt idx="18">
                  <c:v>300.83999999999969</c:v>
                </c:pt>
                <c:pt idx="19">
                  <c:v>301.95999999999964</c:v>
                </c:pt>
                <c:pt idx="20">
                  <c:v>316.78999999999934</c:v>
                </c:pt>
                <c:pt idx="21">
                  <c:v>308.06</c:v>
                </c:pt>
                <c:pt idx="22">
                  <c:v>307.19</c:v>
                </c:pt>
                <c:pt idx="23">
                  <c:v>291.18</c:v>
                </c:pt>
                <c:pt idx="24">
                  <c:v>276.3</c:v>
                </c:pt>
                <c:pt idx="25">
                  <c:v>277.8</c:v>
                </c:pt>
                <c:pt idx="26">
                  <c:v>260.31</c:v>
                </c:pt>
                <c:pt idx="27">
                  <c:v>249.81</c:v>
                </c:pt>
                <c:pt idx="28">
                  <c:v>236.56</c:v>
                </c:pt>
                <c:pt idx="29">
                  <c:v>220.9</c:v>
                </c:pt>
                <c:pt idx="30">
                  <c:v>223.65</c:v>
                </c:pt>
                <c:pt idx="31">
                  <c:v>201.7</c:v>
                </c:pt>
                <c:pt idx="32">
                  <c:v>198.78</c:v>
                </c:pt>
                <c:pt idx="33">
                  <c:v>191.14</c:v>
                </c:pt>
                <c:pt idx="34">
                  <c:v>180.92000000000004</c:v>
                </c:pt>
                <c:pt idx="35">
                  <c:v>164.42000000000004</c:v>
                </c:pt>
                <c:pt idx="36">
                  <c:v>159.88000000000034</c:v>
                </c:pt>
                <c:pt idx="37">
                  <c:v>154.60999999999999</c:v>
                </c:pt>
                <c:pt idx="38">
                  <c:v>138.06</c:v>
                </c:pt>
                <c:pt idx="39">
                  <c:v>126.19</c:v>
                </c:pt>
                <c:pt idx="40">
                  <c:v>114.86</c:v>
                </c:pt>
                <c:pt idx="41">
                  <c:v>103.73</c:v>
                </c:pt>
                <c:pt idx="42">
                  <c:v>103.29</c:v>
                </c:pt>
                <c:pt idx="43">
                  <c:v>99.16</c:v>
                </c:pt>
                <c:pt idx="44">
                  <c:v>92.35</c:v>
                </c:pt>
                <c:pt idx="45">
                  <c:v>88</c:v>
                </c:pt>
                <c:pt idx="46">
                  <c:v>82.48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'IHD HFA'!$D$2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xVal>
            <c:numRef>
              <c:f>'IHD HFA'!$A$3:$A$49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'IHD HFA'!$D$3:$D$49</c:f>
              <c:numCache>
                <c:formatCode>General</c:formatCode>
                <c:ptCount val="47"/>
                <c:pt idx="5">
                  <c:v>387.46</c:v>
                </c:pt>
                <c:pt idx="6">
                  <c:v>389.75</c:v>
                </c:pt>
                <c:pt idx="7">
                  <c:v>407.15000000000032</c:v>
                </c:pt>
                <c:pt idx="8">
                  <c:v>402.16</c:v>
                </c:pt>
                <c:pt idx="9">
                  <c:v>401.78</c:v>
                </c:pt>
                <c:pt idx="10">
                  <c:v>398.74</c:v>
                </c:pt>
                <c:pt idx="11">
                  <c:v>397.82</c:v>
                </c:pt>
                <c:pt idx="12">
                  <c:v>393.87</c:v>
                </c:pt>
                <c:pt idx="13">
                  <c:v>403.26</c:v>
                </c:pt>
                <c:pt idx="14">
                  <c:v>390.1</c:v>
                </c:pt>
                <c:pt idx="15">
                  <c:v>379.52</c:v>
                </c:pt>
                <c:pt idx="16">
                  <c:v>374.62</c:v>
                </c:pt>
                <c:pt idx="17">
                  <c:v>368</c:v>
                </c:pt>
                <c:pt idx="18">
                  <c:v>369.19</c:v>
                </c:pt>
                <c:pt idx="19">
                  <c:v>362.88</c:v>
                </c:pt>
                <c:pt idx="20">
                  <c:v>367.02</c:v>
                </c:pt>
                <c:pt idx="21">
                  <c:v>354.44</c:v>
                </c:pt>
                <c:pt idx="22">
                  <c:v>342.08</c:v>
                </c:pt>
                <c:pt idx="23">
                  <c:v>330.54</c:v>
                </c:pt>
                <c:pt idx="24">
                  <c:v>319.85000000000002</c:v>
                </c:pt>
                <c:pt idx="25">
                  <c:v>309.08999999999969</c:v>
                </c:pt>
                <c:pt idx="26">
                  <c:v>304.95</c:v>
                </c:pt>
                <c:pt idx="27">
                  <c:v>292.92999999999921</c:v>
                </c:pt>
                <c:pt idx="28">
                  <c:v>290.7</c:v>
                </c:pt>
                <c:pt idx="29">
                  <c:v>266.45999999999964</c:v>
                </c:pt>
                <c:pt idx="30">
                  <c:v>259.89999999999969</c:v>
                </c:pt>
                <c:pt idx="31">
                  <c:v>247.89000000000001</c:v>
                </c:pt>
                <c:pt idx="32">
                  <c:v>232.72</c:v>
                </c:pt>
                <c:pt idx="33">
                  <c:v>225.84</c:v>
                </c:pt>
                <c:pt idx="34">
                  <c:v>214.66</c:v>
                </c:pt>
                <c:pt idx="35">
                  <c:v>199.92000000000004</c:v>
                </c:pt>
                <c:pt idx="36">
                  <c:v>191.15</c:v>
                </c:pt>
                <c:pt idx="37">
                  <c:v>182.31</c:v>
                </c:pt>
                <c:pt idx="38">
                  <c:v>173.97</c:v>
                </c:pt>
                <c:pt idx="39">
                  <c:v>160.62</c:v>
                </c:pt>
                <c:pt idx="40">
                  <c:v>150.44</c:v>
                </c:pt>
                <c:pt idx="41">
                  <c:v>138.19999999999999</c:v>
                </c:pt>
                <c:pt idx="42">
                  <c:v>131.76999999999998</c:v>
                </c:pt>
                <c:pt idx="43">
                  <c:v>124.07</c:v>
                </c:pt>
                <c:pt idx="44">
                  <c:v>115.6</c:v>
                </c:pt>
                <c:pt idx="45">
                  <c:v>111.11999999999999</c:v>
                </c:pt>
              </c:numCache>
            </c:numRef>
          </c:yVal>
          <c:smooth val="1"/>
        </c:ser>
        <c:axId val="120657408"/>
        <c:axId val="120658944"/>
      </c:scatterChart>
      <c:valAx>
        <c:axId val="120657408"/>
        <c:scaling>
          <c:orientation val="minMax"/>
          <c:max val="2015"/>
          <c:min val="1960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658944"/>
        <c:crosses val="autoZero"/>
        <c:crossBetween val="midCat"/>
        <c:majorUnit val="10"/>
      </c:valAx>
      <c:valAx>
        <c:axId val="120658944"/>
        <c:scaling>
          <c:orientation val="minMax"/>
          <c:min val="0"/>
        </c:scaling>
        <c:axPos val="l"/>
        <c:majorGridlines/>
        <c:numFmt formatCode="0.0" sourceLinked="1"/>
        <c:tickLblPos val="nextTo"/>
        <c:crossAx val="120657408"/>
        <c:crosses val="autoZero"/>
        <c:crossBetween val="midCat"/>
      </c:valAx>
    </c:plotArea>
    <c:plotVisOnly val="1"/>
    <c:dispBlanksAs val="gap"/>
  </c:chart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scatterChart>
        <c:scatterStyle val="smoothMarker"/>
        <c:ser>
          <c:idx val="0"/>
          <c:order val="0"/>
          <c:tx>
            <c:strRef>
              <c:f>'CVD HFA'!$C$2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xVal>
            <c:numRef>
              <c:f>'Russia VS'!$A$5:$A$51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'Russia VS'!$C$5:$C$51</c:f>
              <c:numCache>
                <c:formatCode>0.0</c:formatCode>
                <c:ptCount val="47"/>
                <c:pt idx="0">
                  <c:v>182.37186640000004</c:v>
                </c:pt>
                <c:pt idx="1">
                  <c:v>187.98325199999999</c:v>
                </c:pt>
                <c:pt idx="2">
                  <c:v>196.8187844</c:v>
                </c:pt>
                <c:pt idx="3">
                  <c:v>198.29572339999999</c:v>
                </c:pt>
                <c:pt idx="4">
                  <c:v>207.52796900000001</c:v>
                </c:pt>
                <c:pt idx="5">
                  <c:v>205.44309919999998</c:v>
                </c:pt>
                <c:pt idx="6">
                  <c:v>204.1942134</c:v>
                </c:pt>
                <c:pt idx="7">
                  <c:v>204.39481640000034</c:v>
                </c:pt>
                <c:pt idx="8">
                  <c:v>205.94104340000001</c:v>
                </c:pt>
                <c:pt idx="9">
                  <c:v>199.02611419999999</c:v>
                </c:pt>
                <c:pt idx="10">
                  <c:v>208.24454579999934</c:v>
                </c:pt>
                <c:pt idx="11">
                  <c:v>214.46128720000004</c:v>
                </c:pt>
                <c:pt idx="12">
                  <c:v>212.51101259999999</c:v>
                </c:pt>
                <c:pt idx="13">
                  <c:v>214.2613782</c:v>
                </c:pt>
                <c:pt idx="14">
                  <c:v>223.6929638</c:v>
                </c:pt>
                <c:pt idx="15">
                  <c:v>222.30673279999999</c:v>
                </c:pt>
                <c:pt idx="16">
                  <c:v>225.37034140000034</c:v>
                </c:pt>
                <c:pt idx="17">
                  <c:v>222.30787979999999</c:v>
                </c:pt>
                <c:pt idx="18">
                  <c:v>225.65247160000001</c:v>
                </c:pt>
                <c:pt idx="19">
                  <c:v>240.84265859999999</c:v>
                </c:pt>
                <c:pt idx="20">
                  <c:v>243.16975659999972</c:v>
                </c:pt>
                <c:pt idx="21">
                  <c:v>235.75019040000001</c:v>
                </c:pt>
                <c:pt idx="22">
                  <c:v>238.61655899999965</c:v>
                </c:pt>
                <c:pt idx="23">
                  <c:v>242.00159619999999</c:v>
                </c:pt>
                <c:pt idx="24">
                  <c:v>227.21559999999965</c:v>
                </c:pt>
                <c:pt idx="25">
                  <c:v>231.55820000000034</c:v>
                </c:pt>
                <c:pt idx="26">
                  <c:v>231.95060000000001</c:v>
                </c:pt>
                <c:pt idx="27">
                  <c:v>238.97840000000033</c:v>
                </c:pt>
                <c:pt idx="28">
                  <c:v>265.75900000000001</c:v>
                </c:pt>
                <c:pt idx="29">
                  <c:v>283.50580000000002</c:v>
                </c:pt>
                <c:pt idx="30">
                  <c:v>277.4434</c:v>
                </c:pt>
                <c:pt idx="31">
                  <c:v>271.6424000000008</c:v>
                </c:pt>
                <c:pt idx="32">
                  <c:v>273.1508000000008</c:v>
                </c:pt>
                <c:pt idx="33">
                  <c:v>273.58599999999933</c:v>
                </c:pt>
                <c:pt idx="34">
                  <c:v>280.83300000000003</c:v>
                </c:pt>
                <c:pt idx="35">
                  <c:v>291.25048403159798</c:v>
                </c:pt>
                <c:pt idx="36">
                  <c:v>296.66103665351704</c:v>
                </c:pt>
                <c:pt idx="37">
                  <c:v>301.34493562733212</c:v>
                </c:pt>
                <c:pt idx="38">
                  <c:v>297.555368704241</c:v>
                </c:pt>
                <c:pt idx="39">
                  <c:v>278.32071136255769</c:v>
                </c:pt>
                <c:pt idx="40">
                  <c:v>270.55714627963198</c:v>
                </c:pt>
                <c:pt idx="41">
                  <c:v>248.99495657398401</c:v>
                </c:pt>
                <c:pt idx="42">
                  <c:v>228.4485238864344</c:v>
                </c:pt>
                <c:pt idx="43">
                  <c:v>220.22598920813795</c:v>
                </c:pt>
                <c:pt idx="44">
                  <c:v>200.99760791762981</c:v>
                </c:pt>
                <c:pt idx="45">
                  <c:v>198.5971216520644</c:v>
                </c:pt>
                <c:pt idx="46">
                  <c:v>172.387124706115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'CVD HFA'!$B$2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xVal>
            <c:numRef>
              <c:f>'CVD HFA'!$A$3:$A$49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'CVD HFA'!$I$3:$I$49</c:f>
              <c:numCache>
                <c:formatCode>General</c:formatCode>
                <c:ptCount val="47"/>
                <c:pt idx="5">
                  <c:v>132.62</c:v>
                </c:pt>
                <c:pt idx="6">
                  <c:v>130.13999999999999</c:v>
                </c:pt>
                <c:pt idx="7">
                  <c:v>128</c:v>
                </c:pt>
                <c:pt idx="8">
                  <c:v>124.58</c:v>
                </c:pt>
                <c:pt idx="9">
                  <c:v>121.54</c:v>
                </c:pt>
                <c:pt idx="10">
                  <c:v>115.58</c:v>
                </c:pt>
                <c:pt idx="11">
                  <c:v>109.59</c:v>
                </c:pt>
                <c:pt idx="12">
                  <c:v>103.36999999999999</c:v>
                </c:pt>
                <c:pt idx="13">
                  <c:v>104.13</c:v>
                </c:pt>
                <c:pt idx="14">
                  <c:v>95.93</c:v>
                </c:pt>
                <c:pt idx="15">
                  <c:v>89.27</c:v>
                </c:pt>
                <c:pt idx="16">
                  <c:v>94.04</c:v>
                </c:pt>
                <c:pt idx="17">
                  <c:v>85.210000000000022</c:v>
                </c:pt>
                <c:pt idx="18">
                  <c:v>83.13</c:v>
                </c:pt>
                <c:pt idx="19">
                  <c:v>83.43</c:v>
                </c:pt>
                <c:pt idx="20">
                  <c:v>82.35</c:v>
                </c:pt>
                <c:pt idx="21">
                  <c:v>78.290000000000006</c:v>
                </c:pt>
                <c:pt idx="22">
                  <c:v>76.53</c:v>
                </c:pt>
                <c:pt idx="23">
                  <c:v>78.36</c:v>
                </c:pt>
                <c:pt idx="24">
                  <c:v>77.7</c:v>
                </c:pt>
                <c:pt idx="25">
                  <c:v>76.69</c:v>
                </c:pt>
                <c:pt idx="26">
                  <c:v>71.459999999999994</c:v>
                </c:pt>
                <c:pt idx="27">
                  <c:v>70.86</c:v>
                </c:pt>
                <c:pt idx="28">
                  <c:v>71.84</c:v>
                </c:pt>
                <c:pt idx="29">
                  <c:v>66.319999999999993</c:v>
                </c:pt>
                <c:pt idx="30">
                  <c:v>62.760000000000012</c:v>
                </c:pt>
                <c:pt idx="31">
                  <c:v>63.230000000000011</c:v>
                </c:pt>
                <c:pt idx="32">
                  <c:v>61</c:v>
                </c:pt>
                <c:pt idx="33">
                  <c:v>59.55</c:v>
                </c:pt>
                <c:pt idx="34">
                  <c:v>54.78</c:v>
                </c:pt>
                <c:pt idx="35">
                  <c:v>50.88</c:v>
                </c:pt>
                <c:pt idx="36">
                  <c:v>48.55</c:v>
                </c:pt>
                <c:pt idx="37">
                  <c:v>49.43</c:v>
                </c:pt>
                <c:pt idx="38">
                  <c:v>46.620000000000012</c:v>
                </c:pt>
                <c:pt idx="39">
                  <c:v>43.58</c:v>
                </c:pt>
                <c:pt idx="40">
                  <c:v>39.92</c:v>
                </c:pt>
                <c:pt idx="41">
                  <c:v>39.340000000000003</c:v>
                </c:pt>
                <c:pt idx="42">
                  <c:v>36.71</c:v>
                </c:pt>
                <c:pt idx="43">
                  <c:v>37.08</c:v>
                </c:pt>
                <c:pt idx="44">
                  <c:v>33.300000000000004</c:v>
                </c:pt>
                <c:pt idx="45">
                  <c:v>32.47</c:v>
                </c:pt>
                <c:pt idx="46">
                  <c:v>32.220000000000013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'CVD HFA'!$D$2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xVal>
            <c:numRef>
              <c:f>'CVD HFA'!$A$3:$A$49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'CVD HFA'!$K$3:$K$49</c:f>
              <c:numCache>
                <c:formatCode>General</c:formatCode>
                <c:ptCount val="47"/>
                <c:pt idx="5">
                  <c:v>143.39000000000001</c:v>
                </c:pt>
                <c:pt idx="6">
                  <c:v>139.65</c:v>
                </c:pt>
                <c:pt idx="7">
                  <c:v>140.6</c:v>
                </c:pt>
                <c:pt idx="8">
                  <c:v>136.56</c:v>
                </c:pt>
                <c:pt idx="9">
                  <c:v>132.84</c:v>
                </c:pt>
                <c:pt idx="10">
                  <c:v>127.32</c:v>
                </c:pt>
                <c:pt idx="11">
                  <c:v>124.09</c:v>
                </c:pt>
                <c:pt idx="12">
                  <c:v>118.24000000000002</c:v>
                </c:pt>
                <c:pt idx="13">
                  <c:v>116.49000000000002</c:v>
                </c:pt>
                <c:pt idx="14">
                  <c:v>116.21000000000002</c:v>
                </c:pt>
                <c:pt idx="15">
                  <c:v>109.4</c:v>
                </c:pt>
                <c:pt idx="16">
                  <c:v>104.94000000000017</c:v>
                </c:pt>
                <c:pt idx="17">
                  <c:v>102.6</c:v>
                </c:pt>
                <c:pt idx="18">
                  <c:v>99.07</c:v>
                </c:pt>
                <c:pt idx="19">
                  <c:v>100.3</c:v>
                </c:pt>
                <c:pt idx="20">
                  <c:v>100.52</c:v>
                </c:pt>
                <c:pt idx="21">
                  <c:v>96.35</c:v>
                </c:pt>
                <c:pt idx="22">
                  <c:v>92.56</c:v>
                </c:pt>
                <c:pt idx="23">
                  <c:v>90.14</c:v>
                </c:pt>
                <c:pt idx="24">
                  <c:v>87.5</c:v>
                </c:pt>
                <c:pt idx="25">
                  <c:v>84.14</c:v>
                </c:pt>
                <c:pt idx="26">
                  <c:v>84.33</c:v>
                </c:pt>
                <c:pt idx="27">
                  <c:v>80.64</c:v>
                </c:pt>
                <c:pt idx="28">
                  <c:v>75.61999999999999</c:v>
                </c:pt>
                <c:pt idx="29">
                  <c:v>71.940000000000026</c:v>
                </c:pt>
                <c:pt idx="30">
                  <c:v>71.63</c:v>
                </c:pt>
                <c:pt idx="31">
                  <c:v>69.69</c:v>
                </c:pt>
                <c:pt idx="32">
                  <c:v>66.84</c:v>
                </c:pt>
                <c:pt idx="33">
                  <c:v>66.22</c:v>
                </c:pt>
                <c:pt idx="34">
                  <c:v>64.760000000000005</c:v>
                </c:pt>
                <c:pt idx="35">
                  <c:v>59.75</c:v>
                </c:pt>
                <c:pt idx="36">
                  <c:v>63.620000000000012</c:v>
                </c:pt>
                <c:pt idx="37">
                  <c:v>63.34</c:v>
                </c:pt>
                <c:pt idx="38">
                  <c:v>61.85</c:v>
                </c:pt>
                <c:pt idx="39">
                  <c:v>56.47</c:v>
                </c:pt>
                <c:pt idx="40">
                  <c:v>52.94</c:v>
                </c:pt>
                <c:pt idx="41">
                  <c:v>48.9</c:v>
                </c:pt>
                <c:pt idx="42">
                  <c:v>46.55</c:v>
                </c:pt>
                <c:pt idx="43">
                  <c:v>45.44</c:v>
                </c:pt>
                <c:pt idx="44">
                  <c:v>41.720000000000013</c:v>
                </c:pt>
                <c:pt idx="45">
                  <c:v>40.4</c:v>
                </c:pt>
              </c:numCache>
            </c:numRef>
          </c:yVal>
          <c:smooth val="1"/>
        </c:ser>
        <c:axId val="120793344"/>
        <c:axId val="120799232"/>
      </c:scatterChart>
      <c:valAx>
        <c:axId val="120793344"/>
        <c:scaling>
          <c:orientation val="minMax"/>
          <c:max val="2015"/>
          <c:min val="1960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799232"/>
        <c:crosses val="autoZero"/>
        <c:crossBetween val="midCat"/>
        <c:majorUnit val="10"/>
      </c:valAx>
      <c:valAx>
        <c:axId val="120799232"/>
        <c:scaling>
          <c:orientation val="minMax"/>
          <c:max val="700"/>
          <c:min val="0"/>
        </c:scaling>
        <c:axPos val="l"/>
        <c:majorGridlines/>
        <c:numFmt formatCode="0.0" sourceLinked="1"/>
        <c:tickLblPos val="nextTo"/>
        <c:crossAx val="120793344"/>
        <c:crosses val="autoZero"/>
        <c:crossBetween val="midCat"/>
      </c:valAx>
    </c:plotArea>
    <c:plotVisOnly val="1"/>
    <c:dispBlanksAs val="gap"/>
  </c:chart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scatterChart>
        <c:scatterStyle val="smoothMarker"/>
        <c:ser>
          <c:idx val="0"/>
          <c:order val="0"/>
          <c:tx>
            <c:strRef>
              <c:f>'IHD HFA'!$C$2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xVal>
            <c:numRef>
              <c:f>'Russia VS'!$A$5:$A$51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'Russia VS'!$E$5:$E$51</c:f>
              <c:numCache>
                <c:formatCode>0.0</c:formatCode>
                <c:ptCount val="47"/>
                <c:pt idx="0">
                  <c:v>234.90115119999999</c:v>
                </c:pt>
                <c:pt idx="1">
                  <c:v>233.53801519999999</c:v>
                </c:pt>
                <c:pt idx="2">
                  <c:v>248.73159239999998</c:v>
                </c:pt>
                <c:pt idx="3">
                  <c:v>249.85212120000034</c:v>
                </c:pt>
                <c:pt idx="4">
                  <c:v>265.8946368</c:v>
                </c:pt>
                <c:pt idx="5">
                  <c:v>271.47804899999915</c:v>
                </c:pt>
                <c:pt idx="6">
                  <c:v>270.49015979999876</c:v>
                </c:pt>
                <c:pt idx="7">
                  <c:v>283.7577746</c:v>
                </c:pt>
                <c:pt idx="8">
                  <c:v>286.78118239999969</c:v>
                </c:pt>
                <c:pt idx="9">
                  <c:v>273.84590060000068</c:v>
                </c:pt>
                <c:pt idx="10">
                  <c:v>295.44367399999999</c:v>
                </c:pt>
                <c:pt idx="11">
                  <c:v>298.73839299999884</c:v>
                </c:pt>
                <c:pt idx="12">
                  <c:v>295.63774480000001</c:v>
                </c:pt>
                <c:pt idx="13">
                  <c:v>294.67006740000005</c:v>
                </c:pt>
                <c:pt idx="14">
                  <c:v>312.20405460000001</c:v>
                </c:pt>
                <c:pt idx="15">
                  <c:v>313.83919039999995</c:v>
                </c:pt>
                <c:pt idx="16">
                  <c:v>301.26060699999999</c:v>
                </c:pt>
                <c:pt idx="17">
                  <c:v>288.11963840000004</c:v>
                </c:pt>
                <c:pt idx="18">
                  <c:v>299.66490700000008</c:v>
                </c:pt>
                <c:pt idx="19">
                  <c:v>318.5353249999992</c:v>
                </c:pt>
                <c:pt idx="20">
                  <c:v>315.80148800000001</c:v>
                </c:pt>
                <c:pt idx="21">
                  <c:v>284.48196099999933</c:v>
                </c:pt>
                <c:pt idx="22">
                  <c:v>284.20878800000003</c:v>
                </c:pt>
                <c:pt idx="23">
                  <c:v>275.85396700000001</c:v>
                </c:pt>
                <c:pt idx="24">
                  <c:v>258.65600000000001</c:v>
                </c:pt>
                <c:pt idx="25">
                  <c:v>258.77</c:v>
                </c:pt>
                <c:pt idx="26">
                  <c:v>252.09300000000002</c:v>
                </c:pt>
                <c:pt idx="27">
                  <c:v>256.14200000000068</c:v>
                </c:pt>
                <c:pt idx="28">
                  <c:v>297.59199999999896</c:v>
                </c:pt>
                <c:pt idx="29">
                  <c:v>313.97999999999934</c:v>
                </c:pt>
                <c:pt idx="30">
                  <c:v>292.71199999999908</c:v>
                </c:pt>
                <c:pt idx="31">
                  <c:v>281.19799999999969</c:v>
                </c:pt>
                <c:pt idx="32">
                  <c:v>275.29700000000003</c:v>
                </c:pt>
                <c:pt idx="33">
                  <c:v>268.47799999999921</c:v>
                </c:pt>
                <c:pt idx="34">
                  <c:v>284.74700000000001</c:v>
                </c:pt>
                <c:pt idx="35">
                  <c:v>294.292890394084</c:v>
                </c:pt>
                <c:pt idx="36">
                  <c:v>295.93970037925601</c:v>
                </c:pt>
                <c:pt idx="37">
                  <c:v>310.16981550831701</c:v>
                </c:pt>
                <c:pt idx="38">
                  <c:v>314.66990878562302</c:v>
                </c:pt>
                <c:pt idx="39">
                  <c:v>296.92214574859054</c:v>
                </c:pt>
                <c:pt idx="40">
                  <c:v>298.73575903343999</c:v>
                </c:pt>
                <c:pt idx="41">
                  <c:v>291.19814628900269</c:v>
                </c:pt>
                <c:pt idx="42">
                  <c:v>279.89411196609109</c:v>
                </c:pt>
                <c:pt idx="43">
                  <c:v>278.83222341954308</c:v>
                </c:pt>
                <c:pt idx="44">
                  <c:v>270.93488622366908</c:v>
                </c:pt>
                <c:pt idx="45">
                  <c:v>273.62530226039064</c:v>
                </c:pt>
                <c:pt idx="46">
                  <c:v>254.12486803829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'IHD HFA'!$B$2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xVal>
            <c:numRef>
              <c:f>'IHD HFA'!$A$3:$A$49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'IHD HFA'!$I$3:$I$49</c:f>
              <c:numCache>
                <c:formatCode>General</c:formatCode>
                <c:ptCount val="47"/>
                <c:pt idx="5">
                  <c:v>153.76999999999998</c:v>
                </c:pt>
                <c:pt idx="6">
                  <c:v>153.12</c:v>
                </c:pt>
                <c:pt idx="7">
                  <c:v>152.91999999999999</c:v>
                </c:pt>
                <c:pt idx="8">
                  <c:v>148.22999999999999</c:v>
                </c:pt>
                <c:pt idx="9">
                  <c:v>146.65</c:v>
                </c:pt>
                <c:pt idx="10">
                  <c:v>137.33000000000001</c:v>
                </c:pt>
                <c:pt idx="11">
                  <c:v>136.54</c:v>
                </c:pt>
                <c:pt idx="12">
                  <c:v>129.29</c:v>
                </c:pt>
                <c:pt idx="13">
                  <c:v>130.41</c:v>
                </c:pt>
                <c:pt idx="14">
                  <c:v>129.13</c:v>
                </c:pt>
                <c:pt idx="15">
                  <c:v>127.78</c:v>
                </c:pt>
                <c:pt idx="16">
                  <c:v>128.62</c:v>
                </c:pt>
                <c:pt idx="17">
                  <c:v>124.06</c:v>
                </c:pt>
                <c:pt idx="18">
                  <c:v>122.42</c:v>
                </c:pt>
                <c:pt idx="19">
                  <c:v>119.1</c:v>
                </c:pt>
                <c:pt idx="20">
                  <c:v>122</c:v>
                </c:pt>
                <c:pt idx="21">
                  <c:v>121.49000000000002</c:v>
                </c:pt>
                <c:pt idx="22">
                  <c:v>122.52</c:v>
                </c:pt>
                <c:pt idx="23">
                  <c:v>120.04</c:v>
                </c:pt>
                <c:pt idx="24">
                  <c:v>115.8</c:v>
                </c:pt>
                <c:pt idx="25">
                  <c:v>115.64</c:v>
                </c:pt>
                <c:pt idx="26">
                  <c:v>111.34</c:v>
                </c:pt>
                <c:pt idx="27">
                  <c:v>106.02</c:v>
                </c:pt>
                <c:pt idx="28">
                  <c:v>103.39</c:v>
                </c:pt>
                <c:pt idx="29">
                  <c:v>95.73</c:v>
                </c:pt>
                <c:pt idx="30">
                  <c:v>93.63</c:v>
                </c:pt>
                <c:pt idx="31">
                  <c:v>85.26</c:v>
                </c:pt>
                <c:pt idx="32">
                  <c:v>85.7</c:v>
                </c:pt>
                <c:pt idx="33">
                  <c:v>82.03</c:v>
                </c:pt>
                <c:pt idx="34">
                  <c:v>83.58</c:v>
                </c:pt>
                <c:pt idx="35">
                  <c:v>78.940000000000026</c:v>
                </c:pt>
                <c:pt idx="36">
                  <c:v>73</c:v>
                </c:pt>
                <c:pt idx="37">
                  <c:v>71.25</c:v>
                </c:pt>
                <c:pt idx="38">
                  <c:v>66.319999999999993</c:v>
                </c:pt>
                <c:pt idx="39">
                  <c:v>59.87</c:v>
                </c:pt>
                <c:pt idx="40">
                  <c:v>51.81</c:v>
                </c:pt>
                <c:pt idx="41">
                  <c:v>52.730000000000011</c:v>
                </c:pt>
                <c:pt idx="42">
                  <c:v>49.75</c:v>
                </c:pt>
                <c:pt idx="43">
                  <c:v>46.3</c:v>
                </c:pt>
                <c:pt idx="44">
                  <c:v>44.85</c:v>
                </c:pt>
                <c:pt idx="45">
                  <c:v>41.5</c:v>
                </c:pt>
                <c:pt idx="46">
                  <c:v>39.800000000000004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'IHD HFA'!$D$2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xVal>
            <c:numRef>
              <c:f>'IHD HFA'!$A$3:$A$49</c:f>
              <c:numCache>
                <c:formatCode>General</c:formatCode>
                <c:ptCount val="47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</c:numCache>
            </c:numRef>
          </c:xVal>
          <c:yVal>
            <c:numRef>
              <c:f>'IHD HFA'!$K$3:$K$49</c:f>
              <c:numCache>
                <c:formatCode>General</c:formatCode>
                <c:ptCount val="47"/>
                <c:pt idx="5">
                  <c:v>174.12</c:v>
                </c:pt>
                <c:pt idx="6">
                  <c:v>172.89000000000001</c:v>
                </c:pt>
                <c:pt idx="7">
                  <c:v>182.48000000000027</c:v>
                </c:pt>
                <c:pt idx="8">
                  <c:v>181.58</c:v>
                </c:pt>
                <c:pt idx="9">
                  <c:v>180.83</c:v>
                </c:pt>
                <c:pt idx="10">
                  <c:v>177.79</c:v>
                </c:pt>
                <c:pt idx="11">
                  <c:v>181.51</c:v>
                </c:pt>
                <c:pt idx="12">
                  <c:v>175.88000000000034</c:v>
                </c:pt>
                <c:pt idx="13">
                  <c:v>178.6</c:v>
                </c:pt>
                <c:pt idx="14">
                  <c:v>168.75</c:v>
                </c:pt>
                <c:pt idx="15">
                  <c:v>164.42000000000004</c:v>
                </c:pt>
                <c:pt idx="16">
                  <c:v>165.14</c:v>
                </c:pt>
                <c:pt idx="17">
                  <c:v>162.97999999999999</c:v>
                </c:pt>
                <c:pt idx="18">
                  <c:v>162.91</c:v>
                </c:pt>
                <c:pt idx="19">
                  <c:v>163.56</c:v>
                </c:pt>
                <c:pt idx="20">
                  <c:v>167.02</c:v>
                </c:pt>
                <c:pt idx="21">
                  <c:v>160.1</c:v>
                </c:pt>
                <c:pt idx="22">
                  <c:v>156.49</c:v>
                </c:pt>
                <c:pt idx="23">
                  <c:v>153.86000000000001</c:v>
                </c:pt>
                <c:pt idx="24">
                  <c:v>150.84</c:v>
                </c:pt>
                <c:pt idx="25">
                  <c:v>145.41</c:v>
                </c:pt>
                <c:pt idx="26">
                  <c:v>145.76999999999998</c:v>
                </c:pt>
                <c:pt idx="27">
                  <c:v>140.12</c:v>
                </c:pt>
                <c:pt idx="28">
                  <c:v>138.78</c:v>
                </c:pt>
                <c:pt idx="29">
                  <c:v>127.29</c:v>
                </c:pt>
                <c:pt idx="30">
                  <c:v>123.07</c:v>
                </c:pt>
                <c:pt idx="31">
                  <c:v>117.22</c:v>
                </c:pt>
                <c:pt idx="32">
                  <c:v>110.77</c:v>
                </c:pt>
                <c:pt idx="33">
                  <c:v>108.31</c:v>
                </c:pt>
                <c:pt idx="34">
                  <c:v>101.74000000000002</c:v>
                </c:pt>
                <c:pt idx="35">
                  <c:v>94.38</c:v>
                </c:pt>
                <c:pt idx="36">
                  <c:v>90.56</c:v>
                </c:pt>
                <c:pt idx="37">
                  <c:v>87.04</c:v>
                </c:pt>
                <c:pt idx="38">
                  <c:v>83.460000000000022</c:v>
                </c:pt>
                <c:pt idx="39">
                  <c:v>75.989999999999995</c:v>
                </c:pt>
                <c:pt idx="40">
                  <c:v>70.790000000000006</c:v>
                </c:pt>
                <c:pt idx="41">
                  <c:v>65.099999999999994</c:v>
                </c:pt>
                <c:pt idx="42">
                  <c:v>61.05</c:v>
                </c:pt>
                <c:pt idx="43">
                  <c:v>58.01</c:v>
                </c:pt>
                <c:pt idx="44">
                  <c:v>52.220000000000013</c:v>
                </c:pt>
                <c:pt idx="45">
                  <c:v>49.45</c:v>
                </c:pt>
              </c:numCache>
            </c:numRef>
          </c:yVal>
          <c:smooth val="1"/>
        </c:ser>
        <c:axId val="120826496"/>
        <c:axId val="120828288"/>
      </c:scatterChart>
      <c:valAx>
        <c:axId val="120826496"/>
        <c:scaling>
          <c:orientation val="minMax"/>
          <c:max val="2015"/>
          <c:min val="1960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828288"/>
        <c:crosses val="autoZero"/>
        <c:crossBetween val="midCat"/>
        <c:majorUnit val="10"/>
      </c:valAx>
      <c:valAx>
        <c:axId val="120828288"/>
        <c:scaling>
          <c:orientation val="minMax"/>
          <c:max val="700"/>
          <c:min val="0"/>
        </c:scaling>
        <c:axPos val="l"/>
        <c:majorGridlines/>
        <c:numFmt formatCode="0.0" sourceLinked="1"/>
        <c:tickLblPos val="nextTo"/>
        <c:crossAx val="120826496"/>
        <c:crosses val="autoZero"/>
        <c:crossBetween val="midCat"/>
        <c:majorUnit val="100"/>
      </c:valAx>
    </c:plotArea>
    <c:plotVisOnly val="1"/>
    <c:dispBlanksAs val="gap"/>
  </c:chart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3"/>
          <c:order val="0"/>
          <c:tx>
            <c:strRef>
              <c:f>'e0 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males'!$B$4:$B$43</c:f>
              <c:numCache>
                <c:formatCode>General</c:formatCode>
                <c:ptCount val="40"/>
                <c:pt idx="0">
                  <c:v>6.3599999999999985</c:v>
                </c:pt>
                <c:pt idx="1">
                  <c:v>6.519999999999996</c:v>
                </c:pt>
                <c:pt idx="2">
                  <c:v>6.5700000000000074</c:v>
                </c:pt>
                <c:pt idx="3">
                  <c:v>6.5699999999999905</c:v>
                </c:pt>
                <c:pt idx="4">
                  <c:v>6.4899999999999984</c:v>
                </c:pt>
                <c:pt idx="5">
                  <c:v>6.4699999999999989</c:v>
                </c:pt>
                <c:pt idx="6">
                  <c:v>6.5999999999999943</c:v>
                </c:pt>
                <c:pt idx="7">
                  <c:v>6.6800000000000068</c:v>
                </c:pt>
                <c:pt idx="8">
                  <c:v>6.7099999999999937</c:v>
                </c:pt>
                <c:pt idx="9">
                  <c:v>6.6700000000000017</c:v>
                </c:pt>
                <c:pt idx="10">
                  <c:v>6.8500000000000085</c:v>
                </c:pt>
                <c:pt idx="11">
                  <c:v>6.94</c:v>
                </c:pt>
                <c:pt idx="12">
                  <c:v>6.7700000000000102</c:v>
                </c:pt>
                <c:pt idx="13">
                  <c:v>6.5999999999999943</c:v>
                </c:pt>
                <c:pt idx="14">
                  <c:v>6.94</c:v>
                </c:pt>
                <c:pt idx="15">
                  <c:v>6.9699999999999989</c:v>
                </c:pt>
                <c:pt idx="16">
                  <c:v>6.8299999999999965</c:v>
                </c:pt>
                <c:pt idx="17">
                  <c:v>6.9100000000000108</c:v>
                </c:pt>
                <c:pt idx="18">
                  <c:v>6.9099999999999984</c:v>
                </c:pt>
                <c:pt idx="19">
                  <c:v>6.7800000000000011</c:v>
                </c:pt>
                <c:pt idx="20">
                  <c:v>6.8400000000000025</c:v>
                </c:pt>
                <c:pt idx="21">
                  <c:v>6.8100000000000005</c:v>
                </c:pt>
                <c:pt idx="22">
                  <c:v>6.8799999999999963</c:v>
                </c:pt>
                <c:pt idx="23">
                  <c:v>6.9699999999999989</c:v>
                </c:pt>
                <c:pt idx="24">
                  <c:v>6.8400000000000025</c:v>
                </c:pt>
                <c:pt idx="25">
                  <c:v>6.9200000000000017</c:v>
                </c:pt>
                <c:pt idx="26">
                  <c:v>6.7900000000000063</c:v>
                </c:pt>
                <c:pt idx="27">
                  <c:v>6.5300000000000011</c:v>
                </c:pt>
                <c:pt idx="28">
                  <c:v>6.3199999999999905</c:v>
                </c:pt>
                <c:pt idx="29">
                  <c:v>6.5099999999999909</c:v>
                </c:pt>
                <c:pt idx="34">
                  <c:v>5.8199999999999905</c:v>
                </c:pt>
                <c:pt idx="35">
                  <c:v>5.6700000000000017</c:v>
                </c:pt>
              </c:numCache>
            </c:numRef>
          </c:val>
        </c:ser>
        <c:ser>
          <c:idx val="4"/>
          <c:order val="1"/>
          <c:tx>
            <c:strRef>
              <c:f>'e0 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males'!$C$4:$C$43</c:f>
              <c:numCache>
                <c:formatCode>General</c:formatCode>
                <c:ptCount val="40"/>
                <c:pt idx="0">
                  <c:v>5.0500000000000105</c:v>
                </c:pt>
                <c:pt idx="1">
                  <c:v>5.3500000000000085</c:v>
                </c:pt>
                <c:pt idx="2">
                  <c:v>5.4000000000000083</c:v>
                </c:pt>
                <c:pt idx="3">
                  <c:v>5.5700000000000074</c:v>
                </c:pt>
                <c:pt idx="4">
                  <c:v>5.8799999999999963</c:v>
                </c:pt>
                <c:pt idx="5">
                  <c:v>5.7199999999999989</c:v>
                </c:pt>
                <c:pt idx="6">
                  <c:v>5.769999999999996</c:v>
                </c:pt>
                <c:pt idx="7">
                  <c:v>5.94</c:v>
                </c:pt>
                <c:pt idx="8">
                  <c:v>5.9099999999999984</c:v>
                </c:pt>
                <c:pt idx="9">
                  <c:v>6.210000000000008</c:v>
                </c:pt>
                <c:pt idx="10">
                  <c:v>6.0100000000000051</c:v>
                </c:pt>
                <c:pt idx="11">
                  <c:v>6.1099999999999985</c:v>
                </c:pt>
                <c:pt idx="12">
                  <c:v>6.0400000000000063</c:v>
                </c:pt>
                <c:pt idx="13">
                  <c:v>6.1099999999999985</c:v>
                </c:pt>
                <c:pt idx="14">
                  <c:v>5.9699999999999989</c:v>
                </c:pt>
                <c:pt idx="15">
                  <c:v>5.9500000000000028</c:v>
                </c:pt>
                <c:pt idx="16">
                  <c:v>5.7600000000000051</c:v>
                </c:pt>
                <c:pt idx="17">
                  <c:v>6.0500000000000105</c:v>
                </c:pt>
                <c:pt idx="18">
                  <c:v>5.5899999999999892</c:v>
                </c:pt>
                <c:pt idx="19">
                  <c:v>5.7800000000000011</c:v>
                </c:pt>
                <c:pt idx="20">
                  <c:v>5.710000000000008</c:v>
                </c:pt>
                <c:pt idx="21">
                  <c:v>5.5100000000000051</c:v>
                </c:pt>
                <c:pt idx="22">
                  <c:v>5.3999999999999915</c:v>
                </c:pt>
                <c:pt idx="23">
                  <c:v>5.1799999999999926</c:v>
                </c:pt>
                <c:pt idx="24">
                  <c:v>5.3100000000000005</c:v>
                </c:pt>
                <c:pt idx="25">
                  <c:v>5.1099999999999985</c:v>
                </c:pt>
                <c:pt idx="26">
                  <c:v>5.210000000000008</c:v>
                </c:pt>
                <c:pt idx="27">
                  <c:v>4.9099999999999984</c:v>
                </c:pt>
                <c:pt idx="28">
                  <c:v>4.9400000000000004</c:v>
                </c:pt>
                <c:pt idx="29">
                  <c:v>4.6899999999999977</c:v>
                </c:pt>
                <c:pt idx="30">
                  <c:v>4.6800000000000068</c:v>
                </c:pt>
                <c:pt idx="31">
                  <c:v>4.539999999999992</c:v>
                </c:pt>
                <c:pt idx="32">
                  <c:v>4.5400000000000063</c:v>
                </c:pt>
                <c:pt idx="33">
                  <c:v>4.769999999999996</c:v>
                </c:pt>
                <c:pt idx="34">
                  <c:v>4.6599999999999966</c:v>
                </c:pt>
                <c:pt idx="35">
                  <c:v>4.5100000000000051</c:v>
                </c:pt>
                <c:pt idx="36">
                  <c:v>4.6099999999999985</c:v>
                </c:pt>
                <c:pt idx="37">
                  <c:v>4.4000000000000083</c:v>
                </c:pt>
                <c:pt idx="38">
                  <c:v>4.4400000000000004</c:v>
                </c:pt>
              </c:numCache>
            </c:numRef>
          </c:val>
        </c:ser>
        <c:ser>
          <c:idx val="5"/>
          <c:order val="2"/>
          <c:tx>
            <c:strRef>
              <c:f>'e0 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males'!$D$4:$D$43</c:f>
              <c:numCache>
                <c:formatCode>General</c:formatCode>
                <c:ptCount val="40"/>
                <c:pt idx="0">
                  <c:v>8.2900000000000009</c:v>
                </c:pt>
                <c:pt idx="1">
                  <c:v>8.2200000000000024</c:v>
                </c:pt>
                <c:pt idx="2">
                  <c:v>8.4800000000000022</c:v>
                </c:pt>
                <c:pt idx="3">
                  <c:v>8.7900000000000009</c:v>
                </c:pt>
                <c:pt idx="4">
                  <c:v>8.69</c:v>
                </c:pt>
                <c:pt idx="5">
                  <c:v>8.8200000000000074</c:v>
                </c:pt>
                <c:pt idx="6">
                  <c:v>8.930000000000005</c:v>
                </c:pt>
                <c:pt idx="7">
                  <c:v>9.1800000000000015</c:v>
                </c:pt>
                <c:pt idx="8">
                  <c:v>9.0300000000000011</c:v>
                </c:pt>
                <c:pt idx="9">
                  <c:v>8.7299999999999898</c:v>
                </c:pt>
                <c:pt idx="10">
                  <c:v>8.7800000000000011</c:v>
                </c:pt>
                <c:pt idx="11">
                  <c:v>8.64</c:v>
                </c:pt>
                <c:pt idx="12">
                  <c:v>8.5700000000000074</c:v>
                </c:pt>
                <c:pt idx="13">
                  <c:v>8.3200000000000074</c:v>
                </c:pt>
                <c:pt idx="14">
                  <c:v>8.4400000000000137</c:v>
                </c:pt>
                <c:pt idx="15">
                  <c:v>8.5400000000000009</c:v>
                </c:pt>
                <c:pt idx="16">
                  <c:v>8.3400000000000034</c:v>
                </c:pt>
                <c:pt idx="17">
                  <c:v>8.1500000000000057</c:v>
                </c:pt>
                <c:pt idx="18">
                  <c:v>8.14</c:v>
                </c:pt>
                <c:pt idx="19">
                  <c:v>8.1499999999999968</c:v>
                </c:pt>
                <c:pt idx="20">
                  <c:v>8.0500000000000025</c:v>
                </c:pt>
                <c:pt idx="21">
                  <c:v>8.1000000000000014</c:v>
                </c:pt>
                <c:pt idx="22">
                  <c:v>7.8599999999999985</c:v>
                </c:pt>
                <c:pt idx="23">
                  <c:v>7.4300000000000104</c:v>
                </c:pt>
                <c:pt idx="24">
                  <c:v>7.4599999999999937</c:v>
                </c:pt>
                <c:pt idx="25">
                  <c:v>7.5400000000000063</c:v>
                </c:pt>
                <c:pt idx="26">
                  <c:v>7.6200000000000045</c:v>
                </c:pt>
                <c:pt idx="27">
                  <c:v>7.2000000000000028</c:v>
                </c:pt>
                <c:pt idx="28">
                  <c:v>7.4799999999999924</c:v>
                </c:pt>
                <c:pt idx="29">
                  <c:v>7.4300000000000104</c:v>
                </c:pt>
                <c:pt idx="30">
                  <c:v>6.9899999999999984</c:v>
                </c:pt>
                <c:pt idx="31">
                  <c:v>7.0900000000000025</c:v>
                </c:pt>
                <c:pt idx="32">
                  <c:v>6.7300000000000075</c:v>
                </c:pt>
                <c:pt idx="33">
                  <c:v>6.7999999999999972</c:v>
                </c:pt>
                <c:pt idx="34">
                  <c:v>7.0699999999999905</c:v>
                </c:pt>
                <c:pt idx="35">
                  <c:v>6.9599999999999937</c:v>
                </c:pt>
                <c:pt idx="36">
                  <c:v>7.2000000000000028</c:v>
                </c:pt>
                <c:pt idx="37">
                  <c:v>7.1499999999999915</c:v>
                </c:pt>
                <c:pt idx="38">
                  <c:v>6.8000000000000105</c:v>
                </c:pt>
                <c:pt idx="39">
                  <c:v>6.8200000000000065</c:v>
                </c:pt>
              </c:numCache>
            </c:numRef>
          </c:val>
        </c:ser>
        <c:ser>
          <c:idx val="6"/>
          <c:order val="3"/>
          <c:tx>
            <c:strRef>
              <c:f>'e0 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males'!$E$4:$E$43</c:f>
              <c:numCache>
                <c:formatCode>General</c:formatCode>
                <c:ptCount val="40"/>
                <c:pt idx="0">
                  <c:v>7.5799999999999983</c:v>
                </c:pt>
                <c:pt idx="1">
                  <c:v>7.7000000000000028</c:v>
                </c:pt>
                <c:pt idx="2">
                  <c:v>7.8999999999999915</c:v>
                </c:pt>
                <c:pt idx="3">
                  <c:v>7.789999999999992</c:v>
                </c:pt>
                <c:pt idx="4">
                  <c:v>8.0399999999999991</c:v>
                </c:pt>
                <c:pt idx="5">
                  <c:v>7.960000000000008</c:v>
                </c:pt>
                <c:pt idx="6">
                  <c:v>8.1300000000000079</c:v>
                </c:pt>
                <c:pt idx="7">
                  <c:v>8.27</c:v>
                </c:pt>
                <c:pt idx="8">
                  <c:v>8.25</c:v>
                </c:pt>
                <c:pt idx="9">
                  <c:v>8.3300000000000018</c:v>
                </c:pt>
                <c:pt idx="10">
                  <c:v>8.3200000000000074</c:v>
                </c:pt>
                <c:pt idx="11">
                  <c:v>8.180000000000005</c:v>
                </c:pt>
                <c:pt idx="12">
                  <c:v>8.3100000000000023</c:v>
                </c:pt>
                <c:pt idx="13">
                  <c:v>8.1699999999999964</c:v>
                </c:pt>
                <c:pt idx="14">
                  <c:v>8.3400000000000034</c:v>
                </c:pt>
                <c:pt idx="15">
                  <c:v>8.3100000000000023</c:v>
                </c:pt>
                <c:pt idx="16">
                  <c:v>8.2600000000000051</c:v>
                </c:pt>
                <c:pt idx="17">
                  <c:v>8.4500000000000028</c:v>
                </c:pt>
                <c:pt idx="18">
                  <c:v>8.3600000000000048</c:v>
                </c:pt>
                <c:pt idx="19">
                  <c:v>8.4000000000000057</c:v>
                </c:pt>
                <c:pt idx="20">
                  <c:v>8.4000000000000021</c:v>
                </c:pt>
                <c:pt idx="21">
                  <c:v>8.4500000000000028</c:v>
                </c:pt>
                <c:pt idx="22">
                  <c:v>8.4700000000000042</c:v>
                </c:pt>
                <c:pt idx="23">
                  <c:v>8.3300000000000018</c:v>
                </c:pt>
                <c:pt idx="24">
                  <c:v>8.4100000000000037</c:v>
                </c:pt>
                <c:pt idx="25">
                  <c:v>8.180000000000005</c:v>
                </c:pt>
                <c:pt idx="26">
                  <c:v>8.0600000000000023</c:v>
                </c:pt>
                <c:pt idx="27">
                  <c:v>7.8599999999999985</c:v>
                </c:pt>
                <c:pt idx="28">
                  <c:v>7.7000000000000028</c:v>
                </c:pt>
                <c:pt idx="29">
                  <c:v>7.6599999999999966</c:v>
                </c:pt>
                <c:pt idx="30">
                  <c:v>7.6600000000000072</c:v>
                </c:pt>
                <c:pt idx="31">
                  <c:v>7.5300000000000011</c:v>
                </c:pt>
                <c:pt idx="32">
                  <c:v>7.2600000000000051</c:v>
                </c:pt>
                <c:pt idx="33">
                  <c:v>6.9499999999999904</c:v>
                </c:pt>
                <c:pt idx="34">
                  <c:v>7.0999999999999943</c:v>
                </c:pt>
                <c:pt idx="35">
                  <c:v>7.0099999999999909</c:v>
                </c:pt>
                <c:pt idx="36">
                  <c:v>7.1400000000000006</c:v>
                </c:pt>
                <c:pt idx="37">
                  <c:v>7.2300000000000075</c:v>
                </c:pt>
                <c:pt idx="38">
                  <c:v>6.9900000000000091</c:v>
                </c:pt>
              </c:numCache>
            </c:numRef>
          </c:val>
        </c:ser>
        <c:ser>
          <c:idx val="7"/>
          <c:order val="4"/>
          <c:tx>
            <c:strRef>
              <c:f>'e0 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males'!$F$4:$F$43</c:f>
              <c:numCache>
                <c:formatCode>General</c:formatCode>
                <c:ptCount val="40"/>
                <c:pt idx="20">
                  <c:v>6.5499999999999972</c:v>
                </c:pt>
                <c:pt idx="21">
                  <c:v>6.6400000000000006</c:v>
                </c:pt>
                <c:pt idx="22">
                  <c:v>6.6600000000000072</c:v>
                </c:pt>
                <c:pt idx="23">
                  <c:v>6.6099999999999985</c:v>
                </c:pt>
                <c:pt idx="24">
                  <c:v>6.6000000000000085</c:v>
                </c:pt>
                <c:pt idx="25">
                  <c:v>6.6099999999999985</c:v>
                </c:pt>
                <c:pt idx="26">
                  <c:v>6.4500000000000028</c:v>
                </c:pt>
                <c:pt idx="27">
                  <c:v>6.3999999999999915</c:v>
                </c:pt>
                <c:pt idx="28">
                  <c:v>6.2000000000000028</c:v>
                </c:pt>
                <c:pt idx="29">
                  <c:v>6.1299999999999955</c:v>
                </c:pt>
                <c:pt idx="30">
                  <c:v>6.1000000000000085</c:v>
                </c:pt>
                <c:pt idx="31">
                  <c:v>5.9000000000000083</c:v>
                </c:pt>
                <c:pt idx="32">
                  <c:v>5.6500000000000057</c:v>
                </c:pt>
                <c:pt idx="33">
                  <c:v>5.5699999999999905</c:v>
                </c:pt>
                <c:pt idx="34">
                  <c:v>5.4300000000000104</c:v>
                </c:pt>
                <c:pt idx="35">
                  <c:v>5.3100000000000005</c:v>
                </c:pt>
                <c:pt idx="36">
                  <c:v>5.2300000000000075</c:v>
                </c:pt>
              </c:numCache>
            </c:numRef>
          </c:val>
        </c:ser>
        <c:ser>
          <c:idx val="8"/>
          <c:order val="5"/>
          <c:tx>
            <c:strRef>
              <c:f>'e0 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males'!$G$4:$G$43</c:f>
              <c:numCache>
                <c:formatCode>General</c:formatCode>
                <c:ptCount val="40"/>
                <c:pt idx="0">
                  <c:v>4.4100000000000108</c:v>
                </c:pt>
                <c:pt idx="1">
                  <c:v>4.1299999999999955</c:v>
                </c:pt>
                <c:pt idx="2">
                  <c:v>4.2099999999999937</c:v>
                </c:pt>
                <c:pt idx="3">
                  <c:v>4.1299999999999955</c:v>
                </c:pt>
                <c:pt idx="4">
                  <c:v>4.4299999999999926</c:v>
                </c:pt>
                <c:pt idx="5">
                  <c:v>4.5099999999999909</c:v>
                </c:pt>
                <c:pt idx="6">
                  <c:v>4.5</c:v>
                </c:pt>
                <c:pt idx="7">
                  <c:v>4.5899999999999892</c:v>
                </c:pt>
                <c:pt idx="8">
                  <c:v>4.6099999999999985</c:v>
                </c:pt>
                <c:pt idx="9">
                  <c:v>4.6000000000000085</c:v>
                </c:pt>
                <c:pt idx="10">
                  <c:v>4.4900000000000091</c:v>
                </c:pt>
                <c:pt idx="11">
                  <c:v>4.5800000000000125</c:v>
                </c:pt>
                <c:pt idx="12">
                  <c:v>4.6700000000000017</c:v>
                </c:pt>
                <c:pt idx="13">
                  <c:v>4.6800000000000068</c:v>
                </c:pt>
                <c:pt idx="14">
                  <c:v>4.8199999999999905</c:v>
                </c:pt>
                <c:pt idx="15">
                  <c:v>4.9899999999999984</c:v>
                </c:pt>
                <c:pt idx="16">
                  <c:v>4.8299999999999965</c:v>
                </c:pt>
                <c:pt idx="17">
                  <c:v>4.6700000000000017</c:v>
                </c:pt>
                <c:pt idx="18">
                  <c:v>4.9299999999999926</c:v>
                </c:pt>
                <c:pt idx="19">
                  <c:v>4.9300000000000104</c:v>
                </c:pt>
                <c:pt idx="20">
                  <c:v>4.8400000000000025</c:v>
                </c:pt>
                <c:pt idx="21">
                  <c:v>5.0899999999999892</c:v>
                </c:pt>
                <c:pt idx="22">
                  <c:v>4.9700000000000131</c:v>
                </c:pt>
                <c:pt idx="23">
                  <c:v>5</c:v>
                </c:pt>
                <c:pt idx="24">
                  <c:v>5.039999999999992</c:v>
                </c:pt>
                <c:pt idx="25">
                  <c:v>5.2300000000000075</c:v>
                </c:pt>
                <c:pt idx="26">
                  <c:v>5.25</c:v>
                </c:pt>
                <c:pt idx="27">
                  <c:v>5.1200000000000045</c:v>
                </c:pt>
                <c:pt idx="28">
                  <c:v>4.9300000000000104</c:v>
                </c:pt>
                <c:pt idx="29">
                  <c:v>5.0700000000000074</c:v>
                </c:pt>
                <c:pt idx="30">
                  <c:v>5.2199999999999989</c:v>
                </c:pt>
                <c:pt idx="31">
                  <c:v>5.1099999999999985</c:v>
                </c:pt>
                <c:pt idx="32">
                  <c:v>4.8700000000000054</c:v>
                </c:pt>
                <c:pt idx="33">
                  <c:v>4.7600000000000051</c:v>
                </c:pt>
                <c:pt idx="34">
                  <c:v>4.789999999999992</c:v>
                </c:pt>
                <c:pt idx="35">
                  <c:v>4.8400000000000025</c:v>
                </c:pt>
                <c:pt idx="36">
                  <c:v>4.6599999999999966</c:v>
                </c:pt>
                <c:pt idx="37">
                  <c:v>4.769999999999996</c:v>
                </c:pt>
                <c:pt idx="38">
                  <c:v>4.6799999999999926</c:v>
                </c:pt>
                <c:pt idx="39">
                  <c:v>4.8700000000000054</c:v>
                </c:pt>
              </c:numCache>
            </c:numRef>
          </c:val>
        </c:ser>
        <c:ser>
          <c:idx val="9"/>
          <c:order val="6"/>
          <c:tx>
            <c:strRef>
              <c:f>'e0 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males'!$H$4:$H$43</c:f>
              <c:numCache>
                <c:formatCode>General</c:formatCode>
                <c:ptCount val="40"/>
                <c:pt idx="1">
                  <c:v>5.8399999999999892</c:v>
                </c:pt>
                <c:pt idx="2">
                  <c:v>4.9800000000000075</c:v>
                </c:pt>
                <c:pt idx="3">
                  <c:v>5.9099999999999984</c:v>
                </c:pt>
                <c:pt idx="4">
                  <c:v>6.9900000000000091</c:v>
                </c:pt>
                <c:pt idx="5">
                  <c:v>6.5999999999999943</c:v>
                </c:pt>
                <c:pt idx="6">
                  <c:v>6.0800000000000125</c:v>
                </c:pt>
                <c:pt idx="7">
                  <c:v>6.2900000000000063</c:v>
                </c:pt>
                <c:pt idx="8">
                  <c:v>6.1400000000000006</c:v>
                </c:pt>
                <c:pt idx="9">
                  <c:v>5.4800000000000075</c:v>
                </c:pt>
                <c:pt idx="10">
                  <c:v>6.9599999999999937</c:v>
                </c:pt>
                <c:pt idx="11">
                  <c:v>6.5300000000000011</c:v>
                </c:pt>
                <c:pt idx="12">
                  <c:v>5.019999999999996</c:v>
                </c:pt>
                <c:pt idx="13">
                  <c:v>7.2000000000000028</c:v>
                </c:pt>
                <c:pt idx="14">
                  <c:v>5.6599999999999966</c:v>
                </c:pt>
                <c:pt idx="15">
                  <c:v>5.2800000000000011</c:v>
                </c:pt>
                <c:pt idx="16">
                  <c:v>5.3099999999999881</c:v>
                </c:pt>
                <c:pt idx="17">
                  <c:v>4.9800000000000075</c:v>
                </c:pt>
                <c:pt idx="18">
                  <c:v>5.4800000000000075</c:v>
                </c:pt>
                <c:pt idx="19">
                  <c:v>4.0600000000000005</c:v>
                </c:pt>
                <c:pt idx="20">
                  <c:v>5.2399999999999984</c:v>
                </c:pt>
                <c:pt idx="21">
                  <c:v>6.4800000000000075</c:v>
                </c:pt>
                <c:pt idx="22">
                  <c:v>4.0200000000000085</c:v>
                </c:pt>
                <c:pt idx="23">
                  <c:v>3.7199999999999989</c:v>
                </c:pt>
                <c:pt idx="24">
                  <c:v>4.4099999999999984</c:v>
                </c:pt>
                <c:pt idx="25">
                  <c:v>4.2099999999999937</c:v>
                </c:pt>
                <c:pt idx="26">
                  <c:v>4.5099999999999909</c:v>
                </c:pt>
                <c:pt idx="27">
                  <c:v>5.2000000000000028</c:v>
                </c:pt>
                <c:pt idx="28">
                  <c:v>3.8700000000000037</c:v>
                </c:pt>
                <c:pt idx="29">
                  <c:v>4.0499999999999972</c:v>
                </c:pt>
                <c:pt idx="30">
                  <c:v>3.6599999999999966</c:v>
                </c:pt>
                <c:pt idx="31">
                  <c:v>4.9100000000000108</c:v>
                </c:pt>
                <c:pt idx="32">
                  <c:v>3.8200000000000074</c:v>
                </c:pt>
                <c:pt idx="33">
                  <c:v>3</c:v>
                </c:pt>
                <c:pt idx="34">
                  <c:v>4.2800000000000011</c:v>
                </c:pt>
                <c:pt idx="35">
                  <c:v>4.0699999999999905</c:v>
                </c:pt>
                <c:pt idx="36">
                  <c:v>3.4900000000000087</c:v>
                </c:pt>
                <c:pt idx="37">
                  <c:v>3.7799999999999869</c:v>
                </c:pt>
                <c:pt idx="38">
                  <c:v>3.1299999999999955</c:v>
                </c:pt>
                <c:pt idx="39">
                  <c:v>3.9099999999999966</c:v>
                </c:pt>
              </c:numCache>
            </c:numRef>
          </c:val>
        </c:ser>
        <c:ser>
          <c:idx val="10"/>
          <c:order val="7"/>
          <c:tx>
            <c:strRef>
              <c:f>'e0 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males'!$I$4:$I$43</c:f>
              <c:numCache>
                <c:formatCode>General</c:formatCode>
                <c:ptCount val="40"/>
                <c:pt idx="0">
                  <c:v>4.6499999999999915</c:v>
                </c:pt>
                <c:pt idx="1">
                  <c:v>4.7999999999999972</c:v>
                </c:pt>
                <c:pt idx="2">
                  <c:v>4.8799999999999963</c:v>
                </c:pt>
                <c:pt idx="3">
                  <c:v>5.0899999999999892</c:v>
                </c:pt>
                <c:pt idx="4">
                  <c:v>5.0999999999999943</c:v>
                </c:pt>
                <c:pt idx="5">
                  <c:v>5.2199999999999989</c:v>
                </c:pt>
                <c:pt idx="6">
                  <c:v>4.9900000000000091</c:v>
                </c:pt>
                <c:pt idx="7">
                  <c:v>5.0300000000000011</c:v>
                </c:pt>
                <c:pt idx="8">
                  <c:v>5.3700000000000054</c:v>
                </c:pt>
                <c:pt idx="9">
                  <c:v>5.789999999999992</c:v>
                </c:pt>
                <c:pt idx="10">
                  <c:v>5.3599999999999985</c:v>
                </c:pt>
                <c:pt idx="11">
                  <c:v>5.6700000000000017</c:v>
                </c:pt>
                <c:pt idx="12">
                  <c:v>5.5299999999999869</c:v>
                </c:pt>
                <c:pt idx="13">
                  <c:v>5.6599999999999966</c:v>
                </c:pt>
                <c:pt idx="14">
                  <c:v>5.6199999999999886</c:v>
                </c:pt>
                <c:pt idx="15">
                  <c:v>5.8299999999999965</c:v>
                </c:pt>
                <c:pt idx="16">
                  <c:v>5.6700000000000017</c:v>
                </c:pt>
                <c:pt idx="17">
                  <c:v>5.6999999999999886</c:v>
                </c:pt>
                <c:pt idx="18">
                  <c:v>5.5300000000000011</c:v>
                </c:pt>
                <c:pt idx="19">
                  <c:v>5.5600000000000005</c:v>
                </c:pt>
                <c:pt idx="20">
                  <c:v>5.6800000000000068</c:v>
                </c:pt>
                <c:pt idx="21">
                  <c:v>5.6000000000000085</c:v>
                </c:pt>
                <c:pt idx="22">
                  <c:v>5.6299999999999955</c:v>
                </c:pt>
                <c:pt idx="23">
                  <c:v>5.6400000000000006</c:v>
                </c:pt>
                <c:pt idx="24">
                  <c:v>5.5900000000000025</c:v>
                </c:pt>
                <c:pt idx="25">
                  <c:v>5.5699999999999905</c:v>
                </c:pt>
                <c:pt idx="26">
                  <c:v>5.6500000000000057</c:v>
                </c:pt>
                <c:pt idx="27">
                  <c:v>5.3499999999999943</c:v>
                </c:pt>
                <c:pt idx="28">
                  <c:v>5.710000000000008</c:v>
                </c:pt>
                <c:pt idx="29">
                  <c:v>5.4599999999999937</c:v>
                </c:pt>
                <c:pt idx="30">
                  <c:v>5.3100000000000005</c:v>
                </c:pt>
                <c:pt idx="31">
                  <c:v>5.3599999999999985</c:v>
                </c:pt>
                <c:pt idx="32">
                  <c:v>5.4000000000000083</c:v>
                </c:pt>
                <c:pt idx="33">
                  <c:v>4.9899999999999984</c:v>
                </c:pt>
                <c:pt idx="34">
                  <c:v>5.0799999999999983</c:v>
                </c:pt>
                <c:pt idx="35">
                  <c:v>4.6899999999999977</c:v>
                </c:pt>
                <c:pt idx="36">
                  <c:v>4.7600000000000051</c:v>
                </c:pt>
                <c:pt idx="37">
                  <c:v>4.769999999999996</c:v>
                </c:pt>
                <c:pt idx="38">
                  <c:v>4.5799999999999983</c:v>
                </c:pt>
                <c:pt idx="39">
                  <c:v>5.0999999999999943</c:v>
                </c:pt>
              </c:numCache>
            </c:numRef>
          </c:val>
        </c:ser>
        <c:ser>
          <c:idx val="11"/>
          <c:order val="8"/>
          <c:tx>
            <c:strRef>
              <c:f>'e0 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males'!$J$4:$J$43</c:f>
              <c:numCache>
                <c:formatCode>General</c:formatCode>
                <c:ptCount val="40"/>
                <c:pt idx="0">
                  <c:v>5.8499999999999943</c:v>
                </c:pt>
                <c:pt idx="1">
                  <c:v>6</c:v>
                </c:pt>
                <c:pt idx="2">
                  <c:v>6.1200000000000045</c:v>
                </c:pt>
                <c:pt idx="3">
                  <c:v>6.0300000000000011</c:v>
                </c:pt>
                <c:pt idx="4">
                  <c:v>6.2000000000000028</c:v>
                </c:pt>
                <c:pt idx="5">
                  <c:v>6.3599999999999985</c:v>
                </c:pt>
                <c:pt idx="6">
                  <c:v>6.4099999999999984</c:v>
                </c:pt>
                <c:pt idx="7">
                  <c:v>6.5799999999999983</c:v>
                </c:pt>
                <c:pt idx="8">
                  <c:v>6.7099999999999937</c:v>
                </c:pt>
                <c:pt idx="9">
                  <c:v>6.75</c:v>
                </c:pt>
                <c:pt idx="10">
                  <c:v>6.75</c:v>
                </c:pt>
                <c:pt idx="11">
                  <c:v>6.6599999999999966</c:v>
                </c:pt>
                <c:pt idx="12">
                  <c:v>6.5900000000000025</c:v>
                </c:pt>
                <c:pt idx="13">
                  <c:v>6.5499999999999972</c:v>
                </c:pt>
                <c:pt idx="14">
                  <c:v>6.6099999999999985</c:v>
                </c:pt>
                <c:pt idx="15">
                  <c:v>6.519999999999996</c:v>
                </c:pt>
                <c:pt idx="16">
                  <c:v>6.5</c:v>
                </c:pt>
                <c:pt idx="17">
                  <c:v>6.539999999999992</c:v>
                </c:pt>
                <c:pt idx="18">
                  <c:v>6.5100000000000051</c:v>
                </c:pt>
                <c:pt idx="19">
                  <c:v>6.5799999999999983</c:v>
                </c:pt>
                <c:pt idx="20">
                  <c:v>6.6400000000000006</c:v>
                </c:pt>
                <c:pt idx="21">
                  <c:v>6.7400000000000091</c:v>
                </c:pt>
                <c:pt idx="22">
                  <c:v>6.7299999999999898</c:v>
                </c:pt>
                <c:pt idx="23">
                  <c:v>6.5099999999999909</c:v>
                </c:pt>
                <c:pt idx="24">
                  <c:v>6.5499999999999972</c:v>
                </c:pt>
                <c:pt idx="25">
                  <c:v>6.5900000000000025</c:v>
                </c:pt>
                <c:pt idx="26">
                  <c:v>6.3800000000000097</c:v>
                </c:pt>
                <c:pt idx="27">
                  <c:v>6.269999999999996</c:v>
                </c:pt>
                <c:pt idx="28">
                  <c:v>6.2000000000000028</c:v>
                </c:pt>
                <c:pt idx="29">
                  <c:v>6.1400000000000006</c:v>
                </c:pt>
                <c:pt idx="30">
                  <c:v>5.960000000000008</c:v>
                </c:pt>
                <c:pt idx="31">
                  <c:v>6</c:v>
                </c:pt>
                <c:pt idx="32">
                  <c:v>5.8900000000000006</c:v>
                </c:pt>
                <c:pt idx="33">
                  <c:v>5.5500000000000105</c:v>
                </c:pt>
                <c:pt idx="34">
                  <c:v>5.7000000000000028</c:v>
                </c:pt>
                <c:pt idx="35">
                  <c:v>5.5</c:v>
                </c:pt>
                <c:pt idx="36">
                  <c:v>5.4699999999999989</c:v>
                </c:pt>
                <c:pt idx="37">
                  <c:v>5.2700000000000102</c:v>
                </c:pt>
              </c:numCache>
            </c:numRef>
          </c:val>
        </c:ser>
        <c:ser>
          <c:idx val="12"/>
          <c:order val="9"/>
          <c:tx>
            <c:strRef>
              <c:f>'e0 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males'!$K$4:$K$43</c:f>
              <c:numCache>
                <c:formatCode>General</c:formatCode>
                <c:ptCount val="40"/>
                <c:pt idx="0">
                  <c:v>5.7600000000000051</c:v>
                </c:pt>
                <c:pt idx="1">
                  <c:v>5.8400000000000025</c:v>
                </c:pt>
                <c:pt idx="2">
                  <c:v>6.0500000000000105</c:v>
                </c:pt>
                <c:pt idx="3">
                  <c:v>5.9200000000000017</c:v>
                </c:pt>
                <c:pt idx="4">
                  <c:v>6.1200000000000045</c:v>
                </c:pt>
                <c:pt idx="5">
                  <c:v>6.3700000000000054</c:v>
                </c:pt>
                <c:pt idx="6">
                  <c:v>6.5100000000000051</c:v>
                </c:pt>
                <c:pt idx="7">
                  <c:v>6.6099999999999985</c:v>
                </c:pt>
                <c:pt idx="8">
                  <c:v>6.7099999999999937</c:v>
                </c:pt>
                <c:pt idx="9">
                  <c:v>6.6700000000000017</c:v>
                </c:pt>
                <c:pt idx="10">
                  <c:v>6.9200000000000017</c:v>
                </c:pt>
                <c:pt idx="11">
                  <c:v>6.8200000000000065</c:v>
                </c:pt>
                <c:pt idx="12">
                  <c:v>6.8900000000000006</c:v>
                </c:pt>
                <c:pt idx="13">
                  <c:v>6.8599999999999985</c:v>
                </c:pt>
                <c:pt idx="14">
                  <c:v>6.9300000000000104</c:v>
                </c:pt>
                <c:pt idx="15">
                  <c:v>6.789999999999992</c:v>
                </c:pt>
                <c:pt idx="16">
                  <c:v>6.7000000000000028</c:v>
                </c:pt>
                <c:pt idx="17">
                  <c:v>6.7600000000000051</c:v>
                </c:pt>
                <c:pt idx="18">
                  <c:v>6.7600000000000051</c:v>
                </c:pt>
                <c:pt idx="19">
                  <c:v>6.4200000000000017</c:v>
                </c:pt>
                <c:pt idx="20">
                  <c:v>6.4199999999999884</c:v>
                </c:pt>
                <c:pt idx="21">
                  <c:v>6.2800000000000011</c:v>
                </c:pt>
                <c:pt idx="22">
                  <c:v>6.1400000000000006</c:v>
                </c:pt>
                <c:pt idx="23">
                  <c:v>6.1099999999999985</c:v>
                </c:pt>
                <c:pt idx="24">
                  <c:v>5.8599999999999985</c:v>
                </c:pt>
                <c:pt idx="25">
                  <c:v>5.8900000000000006</c:v>
                </c:pt>
                <c:pt idx="26">
                  <c:v>5.789999999999992</c:v>
                </c:pt>
                <c:pt idx="27">
                  <c:v>5.4800000000000075</c:v>
                </c:pt>
                <c:pt idx="28">
                  <c:v>5.5900000000000025</c:v>
                </c:pt>
                <c:pt idx="29">
                  <c:v>5.1799999999999926</c:v>
                </c:pt>
                <c:pt idx="30">
                  <c:v>5.1099999999999985</c:v>
                </c:pt>
                <c:pt idx="31">
                  <c:v>4.9599999999999937</c:v>
                </c:pt>
                <c:pt idx="32">
                  <c:v>4.7399999999999984</c:v>
                </c:pt>
                <c:pt idx="33">
                  <c:v>4.7199999999999989</c:v>
                </c:pt>
                <c:pt idx="34">
                  <c:v>4.6300000000000097</c:v>
                </c:pt>
                <c:pt idx="35">
                  <c:v>4.4699999999999989</c:v>
                </c:pt>
                <c:pt idx="36">
                  <c:v>4.3100000000000005</c:v>
                </c:pt>
                <c:pt idx="37">
                  <c:v>4.4100000000000108</c:v>
                </c:pt>
                <c:pt idx="38">
                  <c:v>4.0200000000000085</c:v>
                </c:pt>
                <c:pt idx="39">
                  <c:v>4.289999999999992</c:v>
                </c:pt>
              </c:numCache>
            </c:numRef>
          </c:val>
        </c:ser>
        <c:ser>
          <c:idx val="13"/>
          <c:order val="10"/>
          <c:tx>
            <c:strRef>
              <c:f>'e0 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males'!$L$4:$L$43</c:f>
              <c:numCache>
                <c:formatCode>General</c:formatCode>
                <c:ptCount val="40"/>
                <c:pt idx="0">
                  <c:v>6.4099999999999984</c:v>
                </c:pt>
                <c:pt idx="1">
                  <c:v>6.25</c:v>
                </c:pt>
                <c:pt idx="2">
                  <c:v>6.2600000000000051</c:v>
                </c:pt>
                <c:pt idx="3">
                  <c:v>6.4599999999999937</c:v>
                </c:pt>
                <c:pt idx="4">
                  <c:v>6.3499999999999943</c:v>
                </c:pt>
                <c:pt idx="5">
                  <c:v>6.4300000000000104</c:v>
                </c:pt>
                <c:pt idx="6">
                  <c:v>6.269999999999996</c:v>
                </c:pt>
                <c:pt idx="7">
                  <c:v>6.5400000000000063</c:v>
                </c:pt>
                <c:pt idx="8">
                  <c:v>6.3700000000000054</c:v>
                </c:pt>
                <c:pt idx="9">
                  <c:v>6.7599999999999909</c:v>
                </c:pt>
                <c:pt idx="10">
                  <c:v>6.9800000000000075</c:v>
                </c:pt>
                <c:pt idx="11">
                  <c:v>6.769999999999996</c:v>
                </c:pt>
                <c:pt idx="12">
                  <c:v>7.0600000000000005</c:v>
                </c:pt>
                <c:pt idx="13">
                  <c:v>7.019999999999996</c:v>
                </c:pt>
                <c:pt idx="14">
                  <c:v>6.789999999999992</c:v>
                </c:pt>
                <c:pt idx="15">
                  <c:v>6.9800000000000075</c:v>
                </c:pt>
                <c:pt idx="16">
                  <c:v>7.0499999999999972</c:v>
                </c:pt>
                <c:pt idx="17">
                  <c:v>7</c:v>
                </c:pt>
                <c:pt idx="18">
                  <c:v>6.6400000000000006</c:v>
                </c:pt>
                <c:pt idx="19">
                  <c:v>6.6599999999999966</c:v>
                </c:pt>
                <c:pt idx="20">
                  <c:v>6.5100000000000051</c:v>
                </c:pt>
                <c:pt idx="21">
                  <c:v>6.1899999999999977</c:v>
                </c:pt>
                <c:pt idx="22">
                  <c:v>6.3400000000000025</c:v>
                </c:pt>
                <c:pt idx="23">
                  <c:v>6.1200000000000045</c:v>
                </c:pt>
                <c:pt idx="24">
                  <c:v>5.8900000000000006</c:v>
                </c:pt>
                <c:pt idx="25">
                  <c:v>6.1600000000000072</c:v>
                </c:pt>
                <c:pt idx="26">
                  <c:v>5.789999999999992</c:v>
                </c:pt>
                <c:pt idx="27">
                  <c:v>5.6199999999999886</c:v>
                </c:pt>
                <c:pt idx="28">
                  <c:v>5.8900000000000006</c:v>
                </c:pt>
                <c:pt idx="29">
                  <c:v>5.6099999999999985</c:v>
                </c:pt>
                <c:pt idx="30">
                  <c:v>5.519999999999996</c:v>
                </c:pt>
                <c:pt idx="31">
                  <c:v>5.4299999999999926</c:v>
                </c:pt>
                <c:pt idx="32">
                  <c:v>5.1500000000000057</c:v>
                </c:pt>
                <c:pt idx="33">
                  <c:v>5.0100000000000051</c:v>
                </c:pt>
                <c:pt idx="34">
                  <c:v>4.9400000000000004</c:v>
                </c:pt>
                <c:pt idx="35">
                  <c:v>4.9400000000000119</c:v>
                </c:pt>
                <c:pt idx="36">
                  <c:v>4.6199999999999886</c:v>
                </c:pt>
                <c:pt idx="37">
                  <c:v>4.539999999999992</c:v>
                </c:pt>
                <c:pt idx="38">
                  <c:v>4.7999999999999972</c:v>
                </c:pt>
                <c:pt idx="39">
                  <c:v>4.519999999999996</c:v>
                </c:pt>
              </c:numCache>
            </c:numRef>
          </c:val>
        </c:ser>
        <c:ser>
          <c:idx val="14"/>
          <c:order val="11"/>
          <c:tx>
            <c:strRef>
              <c:f>'e0 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males'!$M$4:$M$43</c:f>
              <c:numCache>
                <c:formatCode>General</c:formatCode>
                <c:ptCount val="40"/>
                <c:pt idx="0">
                  <c:v>6.240000000000002</c:v>
                </c:pt>
                <c:pt idx="1">
                  <c:v>6.6300000000000026</c:v>
                </c:pt>
                <c:pt idx="2">
                  <c:v>6.3499999999999943</c:v>
                </c:pt>
                <c:pt idx="3">
                  <c:v>6.2000000000000028</c:v>
                </c:pt>
                <c:pt idx="4">
                  <c:v>6.5700000000000074</c:v>
                </c:pt>
                <c:pt idx="5">
                  <c:v>7.4099999999999984</c:v>
                </c:pt>
                <c:pt idx="6">
                  <c:v>7.2400000000000091</c:v>
                </c:pt>
                <c:pt idx="7">
                  <c:v>7.2199999999999989</c:v>
                </c:pt>
                <c:pt idx="8">
                  <c:v>6.8400000000000025</c:v>
                </c:pt>
                <c:pt idx="9">
                  <c:v>6.7600000000000051</c:v>
                </c:pt>
                <c:pt idx="10">
                  <c:v>7.0600000000000005</c:v>
                </c:pt>
                <c:pt idx="11">
                  <c:v>7.1099999999999985</c:v>
                </c:pt>
                <c:pt idx="12">
                  <c:v>7.0300000000000011</c:v>
                </c:pt>
                <c:pt idx="13">
                  <c:v>6.9200000000000017</c:v>
                </c:pt>
                <c:pt idx="14">
                  <c:v>7.0799999999999983</c:v>
                </c:pt>
                <c:pt idx="15">
                  <c:v>7.1000000000000085</c:v>
                </c:pt>
                <c:pt idx="16">
                  <c:v>6.9299999999999926</c:v>
                </c:pt>
                <c:pt idx="17">
                  <c:v>6.9000000000000083</c:v>
                </c:pt>
                <c:pt idx="18">
                  <c:v>7.1500000000000057</c:v>
                </c:pt>
                <c:pt idx="19">
                  <c:v>7.0900000000000025</c:v>
                </c:pt>
                <c:pt idx="20">
                  <c:v>7.0600000000000005</c:v>
                </c:pt>
                <c:pt idx="21">
                  <c:v>7.3400000000000025</c:v>
                </c:pt>
                <c:pt idx="22">
                  <c:v>7.44</c:v>
                </c:pt>
                <c:pt idx="23">
                  <c:v>7.269999999999996</c:v>
                </c:pt>
                <c:pt idx="24">
                  <c:v>7.0699999999999905</c:v>
                </c:pt>
                <c:pt idx="25">
                  <c:v>7.3100000000000005</c:v>
                </c:pt>
                <c:pt idx="26">
                  <c:v>7.4500000000000028</c:v>
                </c:pt>
                <c:pt idx="27">
                  <c:v>7.1700000000000017</c:v>
                </c:pt>
                <c:pt idx="28">
                  <c:v>7.2199999999999989</c:v>
                </c:pt>
                <c:pt idx="29">
                  <c:v>7.0799999999999983</c:v>
                </c:pt>
                <c:pt idx="30">
                  <c:v>7</c:v>
                </c:pt>
                <c:pt idx="31">
                  <c:v>7.019999999999996</c:v>
                </c:pt>
                <c:pt idx="32">
                  <c:v>6.8600000000000101</c:v>
                </c:pt>
                <c:pt idx="33">
                  <c:v>6.4699999999999989</c:v>
                </c:pt>
                <c:pt idx="34">
                  <c:v>6.6299999999999955</c:v>
                </c:pt>
                <c:pt idx="35">
                  <c:v>6.4800000000000075</c:v>
                </c:pt>
                <c:pt idx="36">
                  <c:v>6.7600000000000051</c:v>
                </c:pt>
                <c:pt idx="37">
                  <c:v>6.3199999999999905</c:v>
                </c:pt>
                <c:pt idx="38">
                  <c:v>6.1799999999999926</c:v>
                </c:pt>
                <c:pt idx="39">
                  <c:v>6.039999999999992</c:v>
                </c:pt>
              </c:numCache>
            </c:numRef>
          </c:val>
        </c:ser>
        <c:ser>
          <c:idx val="15"/>
          <c:order val="12"/>
          <c:tx>
            <c:strRef>
              <c:f>'e0 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males'!$N$4:$N$43</c:f>
              <c:numCache>
                <c:formatCode>General</c:formatCode>
                <c:ptCount val="40"/>
                <c:pt idx="0">
                  <c:v>5.3700000000000054</c:v>
                </c:pt>
                <c:pt idx="1">
                  <c:v>5.6099999999999985</c:v>
                </c:pt>
                <c:pt idx="2">
                  <c:v>5.3400000000000025</c:v>
                </c:pt>
                <c:pt idx="3">
                  <c:v>5.519999999999996</c:v>
                </c:pt>
                <c:pt idx="4">
                  <c:v>5.6600000000000072</c:v>
                </c:pt>
                <c:pt idx="5">
                  <c:v>5.8499999999999943</c:v>
                </c:pt>
                <c:pt idx="6">
                  <c:v>5.9099999999999984</c:v>
                </c:pt>
                <c:pt idx="7">
                  <c:v>5.9300000000000104</c:v>
                </c:pt>
                <c:pt idx="8">
                  <c:v>5.9800000000000075</c:v>
                </c:pt>
                <c:pt idx="9">
                  <c:v>6.1000000000000085</c:v>
                </c:pt>
                <c:pt idx="10">
                  <c:v>6.1800000000000068</c:v>
                </c:pt>
                <c:pt idx="11">
                  <c:v>6.25</c:v>
                </c:pt>
                <c:pt idx="12">
                  <c:v>6.2000000000000028</c:v>
                </c:pt>
                <c:pt idx="13">
                  <c:v>6.2000000000000028</c:v>
                </c:pt>
                <c:pt idx="14">
                  <c:v>6.5300000000000011</c:v>
                </c:pt>
                <c:pt idx="15">
                  <c:v>6.5699999999999905</c:v>
                </c:pt>
                <c:pt idx="16">
                  <c:v>6.4899999999999984</c:v>
                </c:pt>
                <c:pt idx="17">
                  <c:v>6.75</c:v>
                </c:pt>
                <c:pt idx="18">
                  <c:v>6.7999999999999972</c:v>
                </c:pt>
                <c:pt idx="19">
                  <c:v>7.0799999999999983</c:v>
                </c:pt>
                <c:pt idx="20">
                  <c:v>7.1499999999999915</c:v>
                </c:pt>
                <c:pt idx="21">
                  <c:v>7.2600000000000051</c:v>
                </c:pt>
                <c:pt idx="22">
                  <c:v>7.5</c:v>
                </c:pt>
                <c:pt idx="23">
                  <c:v>7.3199999999999905</c:v>
                </c:pt>
                <c:pt idx="24">
                  <c:v>7.3599999999999985</c:v>
                </c:pt>
                <c:pt idx="25">
                  <c:v>7.4200000000000017</c:v>
                </c:pt>
                <c:pt idx="26">
                  <c:v>7.4699999999999989</c:v>
                </c:pt>
                <c:pt idx="27">
                  <c:v>7.210000000000008</c:v>
                </c:pt>
                <c:pt idx="28">
                  <c:v>7.1599999999999966</c:v>
                </c:pt>
                <c:pt idx="29">
                  <c:v>7.1099999999999985</c:v>
                </c:pt>
                <c:pt idx="30">
                  <c:v>7.0799999999999983</c:v>
                </c:pt>
                <c:pt idx="31">
                  <c:v>7.039999999999992</c:v>
                </c:pt>
                <c:pt idx="32">
                  <c:v>6.9500000000000028</c:v>
                </c:pt>
                <c:pt idx="33">
                  <c:v>6.7300000000000075</c:v>
                </c:pt>
                <c:pt idx="34">
                  <c:v>6.8399999999999892</c:v>
                </c:pt>
                <c:pt idx="35">
                  <c:v>6.7099999999999937</c:v>
                </c:pt>
                <c:pt idx="36">
                  <c:v>6.6899999999999977</c:v>
                </c:pt>
                <c:pt idx="37">
                  <c:v>6.5699999999999905</c:v>
                </c:pt>
                <c:pt idx="38">
                  <c:v>6.3200000000000065</c:v>
                </c:pt>
              </c:numCache>
            </c:numRef>
          </c:val>
        </c:ser>
        <c:ser>
          <c:idx val="16"/>
          <c:order val="13"/>
          <c:tx>
            <c:strRef>
              <c:f>'e0 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males'!$O$4:$O$43</c:f>
              <c:numCache>
                <c:formatCode>General</c:formatCode>
                <c:ptCount val="40"/>
                <c:pt idx="0">
                  <c:v>5.0600000000000005</c:v>
                </c:pt>
                <c:pt idx="1">
                  <c:v>5.5400000000000063</c:v>
                </c:pt>
                <c:pt idx="2">
                  <c:v>5.6099999999999985</c:v>
                </c:pt>
                <c:pt idx="3">
                  <c:v>5.6599999999999966</c:v>
                </c:pt>
                <c:pt idx="4">
                  <c:v>5.8199999999999905</c:v>
                </c:pt>
                <c:pt idx="5">
                  <c:v>5.8900000000000006</c:v>
                </c:pt>
                <c:pt idx="6">
                  <c:v>5.8900000000000006</c:v>
                </c:pt>
                <c:pt idx="7">
                  <c:v>6.2900000000000063</c:v>
                </c:pt>
                <c:pt idx="8">
                  <c:v>6.3799999999999963</c:v>
                </c:pt>
                <c:pt idx="9">
                  <c:v>6.3499999999999943</c:v>
                </c:pt>
                <c:pt idx="10">
                  <c:v>6.210000000000008</c:v>
                </c:pt>
                <c:pt idx="11">
                  <c:v>6.1700000000000017</c:v>
                </c:pt>
                <c:pt idx="12">
                  <c:v>6.1200000000000045</c:v>
                </c:pt>
                <c:pt idx="13">
                  <c:v>6.1700000000000017</c:v>
                </c:pt>
                <c:pt idx="14">
                  <c:v>6.25</c:v>
                </c:pt>
                <c:pt idx="15">
                  <c:v>6.0600000000000005</c:v>
                </c:pt>
                <c:pt idx="16">
                  <c:v>6.1899999999999977</c:v>
                </c:pt>
                <c:pt idx="17">
                  <c:v>6.1499999999999915</c:v>
                </c:pt>
                <c:pt idx="18">
                  <c:v>5.9200000000000017</c:v>
                </c:pt>
                <c:pt idx="19">
                  <c:v>5.9500000000000028</c:v>
                </c:pt>
                <c:pt idx="20">
                  <c:v>5.7199999999999989</c:v>
                </c:pt>
                <c:pt idx="21">
                  <c:v>5.7399999999999984</c:v>
                </c:pt>
                <c:pt idx="22">
                  <c:v>5.6099999999999985</c:v>
                </c:pt>
                <c:pt idx="23">
                  <c:v>5.3900000000000006</c:v>
                </c:pt>
                <c:pt idx="24">
                  <c:v>5.4900000000000091</c:v>
                </c:pt>
                <c:pt idx="25">
                  <c:v>5.44</c:v>
                </c:pt>
                <c:pt idx="26">
                  <c:v>5.1299999999999955</c:v>
                </c:pt>
                <c:pt idx="27">
                  <c:v>5.2400000000000091</c:v>
                </c:pt>
                <c:pt idx="28">
                  <c:v>5.2300000000000075</c:v>
                </c:pt>
                <c:pt idx="29">
                  <c:v>4.9500000000000028</c:v>
                </c:pt>
                <c:pt idx="30">
                  <c:v>4.75</c:v>
                </c:pt>
                <c:pt idx="31">
                  <c:v>4.5999999999999943</c:v>
                </c:pt>
                <c:pt idx="32">
                  <c:v>4.4100000000000108</c:v>
                </c:pt>
                <c:pt idx="33">
                  <c:v>4.5600000000000005</c:v>
                </c:pt>
                <c:pt idx="34">
                  <c:v>4.3400000000000025</c:v>
                </c:pt>
                <c:pt idx="35">
                  <c:v>4.4200000000000017</c:v>
                </c:pt>
                <c:pt idx="36">
                  <c:v>4.2700000000000102</c:v>
                </c:pt>
                <c:pt idx="37">
                  <c:v>4.0699999999999905</c:v>
                </c:pt>
                <c:pt idx="38">
                  <c:v>4.0699999999999905</c:v>
                </c:pt>
              </c:numCache>
            </c:numRef>
          </c:val>
        </c:ser>
        <c:ser>
          <c:idx val="17"/>
          <c:order val="14"/>
          <c:tx>
            <c:strRef>
              <c:f>'e0 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males'!$P$4:$P$43</c:f>
              <c:numCache>
                <c:formatCode>General</c:formatCode>
                <c:ptCount val="40"/>
                <c:pt idx="0">
                  <c:v>6.3100000000000005</c:v>
                </c:pt>
                <c:pt idx="1">
                  <c:v>6.3500000000000085</c:v>
                </c:pt>
                <c:pt idx="2">
                  <c:v>6.2900000000000063</c:v>
                </c:pt>
                <c:pt idx="3">
                  <c:v>6.3299999999999965</c:v>
                </c:pt>
                <c:pt idx="4">
                  <c:v>6.2999999999999972</c:v>
                </c:pt>
                <c:pt idx="5">
                  <c:v>6.25</c:v>
                </c:pt>
                <c:pt idx="6">
                  <c:v>6.1800000000000068</c:v>
                </c:pt>
                <c:pt idx="7">
                  <c:v>6.1800000000000068</c:v>
                </c:pt>
                <c:pt idx="8">
                  <c:v>6.1800000000000068</c:v>
                </c:pt>
                <c:pt idx="9">
                  <c:v>6.1599999999999966</c:v>
                </c:pt>
                <c:pt idx="10">
                  <c:v>6.1099999999999985</c:v>
                </c:pt>
                <c:pt idx="11">
                  <c:v>6.0999999999999943</c:v>
                </c:pt>
                <c:pt idx="12">
                  <c:v>5.9699999999999989</c:v>
                </c:pt>
                <c:pt idx="13">
                  <c:v>6.019999999999996</c:v>
                </c:pt>
                <c:pt idx="14">
                  <c:v>5.9800000000000075</c:v>
                </c:pt>
                <c:pt idx="15">
                  <c:v>5.8100000000000005</c:v>
                </c:pt>
                <c:pt idx="16">
                  <c:v>5.9299999999999926</c:v>
                </c:pt>
                <c:pt idx="17">
                  <c:v>5.8299999999999965</c:v>
                </c:pt>
                <c:pt idx="18">
                  <c:v>5.7999999999999972</c:v>
                </c:pt>
                <c:pt idx="19">
                  <c:v>5.5799999999999983</c:v>
                </c:pt>
                <c:pt idx="20">
                  <c:v>5.75</c:v>
                </c:pt>
                <c:pt idx="21">
                  <c:v>5.6199999999999886</c:v>
                </c:pt>
                <c:pt idx="22">
                  <c:v>5.5499999999999972</c:v>
                </c:pt>
                <c:pt idx="23">
                  <c:v>5.3800000000000097</c:v>
                </c:pt>
                <c:pt idx="24">
                  <c:v>5.4000000000000083</c:v>
                </c:pt>
                <c:pt idx="25">
                  <c:v>5.3199999999999905</c:v>
                </c:pt>
                <c:pt idx="26">
                  <c:v>5.2300000000000075</c:v>
                </c:pt>
                <c:pt idx="27">
                  <c:v>5.0400000000000063</c:v>
                </c:pt>
                <c:pt idx="28">
                  <c:v>5</c:v>
                </c:pt>
                <c:pt idx="29">
                  <c:v>4.8700000000000054</c:v>
                </c:pt>
                <c:pt idx="30">
                  <c:v>4.8299999999999965</c:v>
                </c:pt>
                <c:pt idx="31">
                  <c:v>4.7600000000000051</c:v>
                </c:pt>
                <c:pt idx="32">
                  <c:v>4.7000000000000028</c:v>
                </c:pt>
                <c:pt idx="33">
                  <c:v>4.3900000000000006</c:v>
                </c:pt>
                <c:pt idx="34">
                  <c:v>4.3900000000000006</c:v>
                </c:pt>
                <c:pt idx="35">
                  <c:v>4.289999999999992</c:v>
                </c:pt>
                <c:pt idx="36">
                  <c:v>4.3400000000000025</c:v>
                </c:pt>
                <c:pt idx="37">
                  <c:v>4.2300000000000075</c:v>
                </c:pt>
                <c:pt idx="38">
                  <c:v>4.0900000000000025</c:v>
                </c:pt>
                <c:pt idx="39">
                  <c:v>4.1999999999999886</c:v>
                </c:pt>
              </c:numCache>
            </c:numRef>
          </c:val>
        </c:ser>
        <c:marker val="1"/>
        <c:axId val="121208832"/>
        <c:axId val="121210368"/>
      </c:lineChart>
      <c:catAx>
        <c:axId val="121208832"/>
        <c:scaling>
          <c:orientation val="minMax"/>
        </c:scaling>
        <c:axPos val="b"/>
        <c:numFmt formatCode="General" sourceLinked="1"/>
        <c:tickLblPos val="nextTo"/>
        <c:crossAx val="121210368"/>
        <c:crosses val="autoZero"/>
        <c:auto val="1"/>
        <c:lblAlgn val="ctr"/>
        <c:lblOffset val="100"/>
      </c:catAx>
      <c:valAx>
        <c:axId val="121210368"/>
        <c:scaling>
          <c:orientation val="minMax"/>
          <c:max val="14"/>
          <c:min val="2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208832"/>
        <c:crosses val="autoZero"/>
        <c:crossBetween val="between"/>
      </c:valAx>
      <c:spPr>
        <a:ln>
          <a:solidFill>
            <a:srgbClr val="585858"/>
          </a:solidFill>
        </a:ln>
      </c:spPr>
    </c:plotArea>
    <c:plotVisOnly val="1"/>
  </c:chart>
  <c:spPr>
    <a:ln>
      <a:noFill/>
    </a:ln>
  </c:sp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3"/>
          <c:order val="0"/>
          <c:tx>
            <c:strRef>
              <c:f>'e0 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males'!$B$4:$B$43</c:f>
              <c:numCache>
                <c:formatCode>General</c:formatCode>
                <c:ptCount val="40"/>
                <c:pt idx="0">
                  <c:v>6.3599999999999985</c:v>
                </c:pt>
                <c:pt idx="1">
                  <c:v>6.519999999999996</c:v>
                </c:pt>
                <c:pt idx="2">
                  <c:v>6.5700000000000074</c:v>
                </c:pt>
                <c:pt idx="3">
                  <c:v>6.5699999999999905</c:v>
                </c:pt>
                <c:pt idx="4">
                  <c:v>6.4899999999999984</c:v>
                </c:pt>
                <c:pt idx="5">
                  <c:v>6.4699999999999989</c:v>
                </c:pt>
                <c:pt idx="6">
                  <c:v>6.5999999999999943</c:v>
                </c:pt>
                <c:pt idx="7">
                  <c:v>6.6800000000000068</c:v>
                </c:pt>
                <c:pt idx="8">
                  <c:v>6.7099999999999937</c:v>
                </c:pt>
                <c:pt idx="9">
                  <c:v>6.6700000000000017</c:v>
                </c:pt>
                <c:pt idx="10">
                  <c:v>6.8500000000000085</c:v>
                </c:pt>
                <c:pt idx="11">
                  <c:v>6.94</c:v>
                </c:pt>
                <c:pt idx="12">
                  <c:v>6.7700000000000102</c:v>
                </c:pt>
                <c:pt idx="13">
                  <c:v>6.5999999999999943</c:v>
                </c:pt>
                <c:pt idx="14">
                  <c:v>6.94</c:v>
                </c:pt>
                <c:pt idx="15">
                  <c:v>6.9699999999999989</c:v>
                </c:pt>
                <c:pt idx="16">
                  <c:v>6.8299999999999965</c:v>
                </c:pt>
                <c:pt idx="17">
                  <c:v>6.9100000000000108</c:v>
                </c:pt>
                <c:pt idx="18">
                  <c:v>6.9099999999999984</c:v>
                </c:pt>
                <c:pt idx="19">
                  <c:v>6.7800000000000011</c:v>
                </c:pt>
                <c:pt idx="20">
                  <c:v>6.8400000000000025</c:v>
                </c:pt>
                <c:pt idx="21">
                  <c:v>6.8100000000000005</c:v>
                </c:pt>
                <c:pt idx="22">
                  <c:v>6.8799999999999963</c:v>
                </c:pt>
                <c:pt idx="23">
                  <c:v>6.9699999999999989</c:v>
                </c:pt>
                <c:pt idx="24">
                  <c:v>6.8400000000000025</c:v>
                </c:pt>
                <c:pt idx="25">
                  <c:v>6.9200000000000017</c:v>
                </c:pt>
                <c:pt idx="26">
                  <c:v>6.7900000000000063</c:v>
                </c:pt>
                <c:pt idx="27">
                  <c:v>6.5300000000000011</c:v>
                </c:pt>
                <c:pt idx="28">
                  <c:v>6.3199999999999905</c:v>
                </c:pt>
                <c:pt idx="29">
                  <c:v>6.5099999999999909</c:v>
                </c:pt>
                <c:pt idx="34">
                  <c:v>5.8199999999999905</c:v>
                </c:pt>
                <c:pt idx="35">
                  <c:v>5.6700000000000017</c:v>
                </c:pt>
              </c:numCache>
            </c:numRef>
          </c:val>
        </c:ser>
        <c:ser>
          <c:idx val="4"/>
          <c:order val="1"/>
          <c:tx>
            <c:strRef>
              <c:f>'e0 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males'!$C$4:$C$43</c:f>
              <c:numCache>
                <c:formatCode>General</c:formatCode>
                <c:ptCount val="40"/>
                <c:pt idx="0">
                  <c:v>5.0500000000000105</c:v>
                </c:pt>
                <c:pt idx="1">
                  <c:v>5.3500000000000085</c:v>
                </c:pt>
                <c:pt idx="2">
                  <c:v>5.4000000000000083</c:v>
                </c:pt>
                <c:pt idx="3">
                  <c:v>5.5700000000000074</c:v>
                </c:pt>
                <c:pt idx="4">
                  <c:v>5.8799999999999963</c:v>
                </c:pt>
                <c:pt idx="5">
                  <c:v>5.7199999999999989</c:v>
                </c:pt>
                <c:pt idx="6">
                  <c:v>5.769999999999996</c:v>
                </c:pt>
                <c:pt idx="7">
                  <c:v>5.94</c:v>
                </c:pt>
                <c:pt idx="8">
                  <c:v>5.9099999999999984</c:v>
                </c:pt>
                <c:pt idx="9">
                  <c:v>6.210000000000008</c:v>
                </c:pt>
                <c:pt idx="10">
                  <c:v>6.0100000000000051</c:v>
                </c:pt>
                <c:pt idx="11">
                  <c:v>6.1099999999999985</c:v>
                </c:pt>
                <c:pt idx="12">
                  <c:v>6.0400000000000063</c:v>
                </c:pt>
                <c:pt idx="13">
                  <c:v>6.1099999999999985</c:v>
                </c:pt>
                <c:pt idx="14">
                  <c:v>5.9699999999999989</c:v>
                </c:pt>
                <c:pt idx="15">
                  <c:v>5.9500000000000028</c:v>
                </c:pt>
                <c:pt idx="16">
                  <c:v>5.7600000000000051</c:v>
                </c:pt>
                <c:pt idx="17">
                  <c:v>6.0500000000000105</c:v>
                </c:pt>
                <c:pt idx="18">
                  <c:v>5.5899999999999892</c:v>
                </c:pt>
                <c:pt idx="19">
                  <c:v>5.7800000000000011</c:v>
                </c:pt>
                <c:pt idx="20">
                  <c:v>5.710000000000008</c:v>
                </c:pt>
                <c:pt idx="21">
                  <c:v>5.5100000000000051</c:v>
                </c:pt>
                <c:pt idx="22">
                  <c:v>5.3999999999999915</c:v>
                </c:pt>
                <c:pt idx="23">
                  <c:v>5.1799999999999926</c:v>
                </c:pt>
                <c:pt idx="24">
                  <c:v>5.3100000000000005</c:v>
                </c:pt>
                <c:pt idx="25">
                  <c:v>5.1099999999999985</c:v>
                </c:pt>
                <c:pt idx="26">
                  <c:v>5.210000000000008</c:v>
                </c:pt>
                <c:pt idx="27">
                  <c:v>4.9099999999999984</c:v>
                </c:pt>
                <c:pt idx="28">
                  <c:v>4.9400000000000004</c:v>
                </c:pt>
                <c:pt idx="29">
                  <c:v>4.6899999999999977</c:v>
                </c:pt>
                <c:pt idx="30">
                  <c:v>4.6800000000000068</c:v>
                </c:pt>
                <c:pt idx="31">
                  <c:v>4.539999999999992</c:v>
                </c:pt>
                <c:pt idx="32">
                  <c:v>4.5400000000000063</c:v>
                </c:pt>
                <c:pt idx="33">
                  <c:v>4.769999999999996</c:v>
                </c:pt>
                <c:pt idx="34">
                  <c:v>4.6599999999999966</c:v>
                </c:pt>
                <c:pt idx="35">
                  <c:v>4.5100000000000051</c:v>
                </c:pt>
                <c:pt idx="36">
                  <c:v>4.6099999999999985</c:v>
                </c:pt>
                <c:pt idx="37">
                  <c:v>4.4000000000000083</c:v>
                </c:pt>
                <c:pt idx="38">
                  <c:v>4.4400000000000004</c:v>
                </c:pt>
              </c:numCache>
            </c:numRef>
          </c:val>
        </c:ser>
        <c:ser>
          <c:idx val="5"/>
          <c:order val="2"/>
          <c:tx>
            <c:strRef>
              <c:f>'e0 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males'!$D$4:$D$43</c:f>
              <c:numCache>
                <c:formatCode>General</c:formatCode>
                <c:ptCount val="40"/>
                <c:pt idx="0">
                  <c:v>8.2900000000000009</c:v>
                </c:pt>
                <c:pt idx="1">
                  <c:v>8.2200000000000024</c:v>
                </c:pt>
                <c:pt idx="2">
                  <c:v>8.4800000000000022</c:v>
                </c:pt>
                <c:pt idx="3">
                  <c:v>8.7900000000000009</c:v>
                </c:pt>
                <c:pt idx="4">
                  <c:v>8.69</c:v>
                </c:pt>
                <c:pt idx="5">
                  <c:v>8.8200000000000074</c:v>
                </c:pt>
                <c:pt idx="6">
                  <c:v>8.930000000000005</c:v>
                </c:pt>
                <c:pt idx="7">
                  <c:v>9.1800000000000015</c:v>
                </c:pt>
                <c:pt idx="8">
                  <c:v>9.0300000000000011</c:v>
                </c:pt>
                <c:pt idx="9">
                  <c:v>8.7299999999999898</c:v>
                </c:pt>
                <c:pt idx="10">
                  <c:v>8.7800000000000011</c:v>
                </c:pt>
                <c:pt idx="11">
                  <c:v>8.64</c:v>
                </c:pt>
                <c:pt idx="12">
                  <c:v>8.5700000000000074</c:v>
                </c:pt>
                <c:pt idx="13">
                  <c:v>8.3200000000000074</c:v>
                </c:pt>
                <c:pt idx="14">
                  <c:v>8.4400000000000137</c:v>
                </c:pt>
                <c:pt idx="15">
                  <c:v>8.5400000000000009</c:v>
                </c:pt>
                <c:pt idx="16">
                  <c:v>8.3400000000000034</c:v>
                </c:pt>
                <c:pt idx="17">
                  <c:v>8.1500000000000057</c:v>
                </c:pt>
                <c:pt idx="18">
                  <c:v>8.14</c:v>
                </c:pt>
                <c:pt idx="19">
                  <c:v>8.1499999999999968</c:v>
                </c:pt>
                <c:pt idx="20">
                  <c:v>8.0500000000000025</c:v>
                </c:pt>
                <c:pt idx="21">
                  <c:v>8.1000000000000014</c:v>
                </c:pt>
                <c:pt idx="22">
                  <c:v>7.8599999999999985</c:v>
                </c:pt>
                <c:pt idx="23">
                  <c:v>7.4300000000000104</c:v>
                </c:pt>
                <c:pt idx="24">
                  <c:v>7.4599999999999937</c:v>
                </c:pt>
                <c:pt idx="25">
                  <c:v>7.5400000000000063</c:v>
                </c:pt>
                <c:pt idx="26">
                  <c:v>7.6200000000000045</c:v>
                </c:pt>
                <c:pt idx="27">
                  <c:v>7.2000000000000028</c:v>
                </c:pt>
                <c:pt idx="28">
                  <c:v>7.4799999999999924</c:v>
                </c:pt>
                <c:pt idx="29">
                  <c:v>7.4300000000000104</c:v>
                </c:pt>
                <c:pt idx="30">
                  <c:v>6.9899999999999984</c:v>
                </c:pt>
                <c:pt idx="31">
                  <c:v>7.0900000000000025</c:v>
                </c:pt>
                <c:pt idx="32">
                  <c:v>6.7300000000000075</c:v>
                </c:pt>
                <c:pt idx="33">
                  <c:v>6.7999999999999972</c:v>
                </c:pt>
                <c:pt idx="34">
                  <c:v>7.0699999999999905</c:v>
                </c:pt>
                <c:pt idx="35">
                  <c:v>6.9599999999999937</c:v>
                </c:pt>
                <c:pt idx="36">
                  <c:v>7.2000000000000028</c:v>
                </c:pt>
                <c:pt idx="37">
                  <c:v>7.1499999999999915</c:v>
                </c:pt>
                <c:pt idx="38">
                  <c:v>6.8000000000000105</c:v>
                </c:pt>
                <c:pt idx="39">
                  <c:v>6.8200000000000065</c:v>
                </c:pt>
              </c:numCache>
            </c:numRef>
          </c:val>
        </c:ser>
        <c:ser>
          <c:idx val="6"/>
          <c:order val="3"/>
          <c:tx>
            <c:strRef>
              <c:f>'e0 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males'!$E$4:$E$43</c:f>
              <c:numCache>
                <c:formatCode>General</c:formatCode>
                <c:ptCount val="40"/>
                <c:pt idx="0">
                  <c:v>7.5799999999999983</c:v>
                </c:pt>
                <c:pt idx="1">
                  <c:v>7.7000000000000028</c:v>
                </c:pt>
                <c:pt idx="2">
                  <c:v>7.8999999999999915</c:v>
                </c:pt>
                <c:pt idx="3">
                  <c:v>7.789999999999992</c:v>
                </c:pt>
                <c:pt idx="4">
                  <c:v>8.0399999999999991</c:v>
                </c:pt>
                <c:pt idx="5">
                  <c:v>7.960000000000008</c:v>
                </c:pt>
                <c:pt idx="6">
                  <c:v>8.1300000000000079</c:v>
                </c:pt>
                <c:pt idx="7">
                  <c:v>8.27</c:v>
                </c:pt>
                <c:pt idx="8">
                  <c:v>8.25</c:v>
                </c:pt>
                <c:pt idx="9">
                  <c:v>8.3300000000000018</c:v>
                </c:pt>
                <c:pt idx="10">
                  <c:v>8.3200000000000074</c:v>
                </c:pt>
                <c:pt idx="11">
                  <c:v>8.180000000000005</c:v>
                </c:pt>
                <c:pt idx="12">
                  <c:v>8.3100000000000023</c:v>
                </c:pt>
                <c:pt idx="13">
                  <c:v>8.1699999999999964</c:v>
                </c:pt>
                <c:pt idx="14">
                  <c:v>8.3400000000000034</c:v>
                </c:pt>
                <c:pt idx="15">
                  <c:v>8.3100000000000023</c:v>
                </c:pt>
                <c:pt idx="16">
                  <c:v>8.2600000000000051</c:v>
                </c:pt>
                <c:pt idx="17">
                  <c:v>8.4500000000000028</c:v>
                </c:pt>
                <c:pt idx="18">
                  <c:v>8.3600000000000048</c:v>
                </c:pt>
                <c:pt idx="19">
                  <c:v>8.4000000000000057</c:v>
                </c:pt>
                <c:pt idx="20">
                  <c:v>8.4000000000000021</c:v>
                </c:pt>
                <c:pt idx="21">
                  <c:v>8.4500000000000028</c:v>
                </c:pt>
                <c:pt idx="22">
                  <c:v>8.4700000000000042</c:v>
                </c:pt>
                <c:pt idx="23">
                  <c:v>8.3300000000000018</c:v>
                </c:pt>
                <c:pt idx="24">
                  <c:v>8.4100000000000037</c:v>
                </c:pt>
                <c:pt idx="25">
                  <c:v>8.180000000000005</c:v>
                </c:pt>
                <c:pt idx="26">
                  <c:v>8.0600000000000023</c:v>
                </c:pt>
                <c:pt idx="27">
                  <c:v>7.8599999999999985</c:v>
                </c:pt>
                <c:pt idx="28">
                  <c:v>7.7000000000000028</c:v>
                </c:pt>
                <c:pt idx="29">
                  <c:v>7.6599999999999966</c:v>
                </c:pt>
                <c:pt idx="30">
                  <c:v>7.6600000000000072</c:v>
                </c:pt>
                <c:pt idx="31">
                  <c:v>7.5300000000000011</c:v>
                </c:pt>
                <c:pt idx="32">
                  <c:v>7.2600000000000051</c:v>
                </c:pt>
                <c:pt idx="33">
                  <c:v>6.9499999999999904</c:v>
                </c:pt>
                <c:pt idx="34">
                  <c:v>7.0999999999999943</c:v>
                </c:pt>
                <c:pt idx="35">
                  <c:v>7.0099999999999909</c:v>
                </c:pt>
                <c:pt idx="36">
                  <c:v>7.1400000000000006</c:v>
                </c:pt>
                <c:pt idx="37">
                  <c:v>7.2300000000000075</c:v>
                </c:pt>
                <c:pt idx="38">
                  <c:v>6.9900000000000091</c:v>
                </c:pt>
              </c:numCache>
            </c:numRef>
          </c:val>
        </c:ser>
        <c:ser>
          <c:idx val="7"/>
          <c:order val="4"/>
          <c:tx>
            <c:strRef>
              <c:f>'e0 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males'!$F$4:$F$43</c:f>
              <c:numCache>
                <c:formatCode>General</c:formatCode>
                <c:ptCount val="40"/>
                <c:pt idx="20">
                  <c:v>6.5499999999999972</c:v>
                </c:pt>
                <c:pt idx="21">
                  <c:v>6.6400000000000006</c:v>
                </c:pt>
                <c:pt idx="22">
                  <c:v>6.6600000000000072</c:v>
                </c:pt>
                <c:pt idx="23">
                  <c:v>6.6099999999999985</c:v>
                </c:pt>
                <c:pt idx="24">
                  <c:v>6.6000000000000085</c:v>
                </c:pt>
                <c:pt idx="25">
                  <c:v>6.6099999999999985</c:v>
                </c:pt>
                <c:pt idx="26">
                  <c:v>6.4500000000000028</c:v>
                </c:pt>
                <c:pt idx="27">
                  <c:v>6.3999999999999915</c:v>
                </c:pt>
                <c:pt idx="28">
                  <c:v>6.2000000000000028</c:v>
                </c:pt>
                <c:pt idx="29">
                  <c:v>6.1299999999999955</c:v>
                </c:pt>
                <c:pt idx="30">
                  <c:v>6.1000000000000085</c:v>
                </c:pt>
                <c:pt idx="31">
                  <c:v>5.9000000000000083</c:v>
                </c:pt>
                <c:pt idx="32">
                  <c:v>5.6500000000000057</c:v>
                </c:pt>
                <c:pt idx="33">
                  <c:v>5.5699999999999905</c:v>
                </c:pt>
                <c:pt idx="34">
                  <c:v>5.4300000000000104</c:v>
                </c:pt>
                <c:pt idx="35">
                  <c:v>5.3100000000000005</c:v>
                </c:pt>
                <c:pt idx="36">
                  <c:v>5.2300000000000075</c:v>
                </c:pt>
              </c:numCache>
            </c:numRef>
          </c:val>
        </c:ser>
        <c:ser>
          <c:idx val="8"/>
          <c:order val="5"/>
          <c:tx>
            <c:strRef>
              <c:f>'e0 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males'!$G$4:$G$43</c:f>
              <c:numCache>
                <c:formatCode>General</c:formatCode>
                <c:ptCount val="40"/>
                <c:pt idx="0">
                  <c:v>4.4100000000000108</c:v>
                </c:pt>
                <c:pt idx="1">
                  <c:v>4.1299999999999955</c:v>
                </c:pt>
                <c:pt idx="2">
                  <c:v>4.2099999999999937</c:v>
                </c:pt>
                <c:pt idx="3">
                  <c:v>4.1299999999999955</c:v>
                </c:pt>
                <c:pt idx="4">
                  <c:v>4.4299999999999926</c:v>
                </c:pt>
                <c:pt idx="5">
                  <c:v>4.5099999999999909</c:v>
                </c:pt>
                <c:pt idx="6">
                  <c:v>4.5</c:v>
                </c:pt>
                <c:pt idx="7">
                  <c:v>4.5899999999999892</c:v>
                </c:pt>
                <c:pt idx="8">
                  <c:v>4.6099999999999985</c:v>
                </c:pt>
                <c:pt idx="9">
                  <c:v>4.6000000000000085</c:v>
                </c:pt>
                <c:pt idx="10">
                  <c:v>4.4900000000000091</c:v>
                </c:pt>
                <c:pt idx="11">
                  <c:v>4.5800000000000125</c:v>
                </c:pt>
                <c:pt idx="12">
                  <c:v>4.6700000000000017</c:v>
                </c:pt>
                <c:pt idx="13">
                  <c:v>4.6800000000000068</c:v>
                </c:pt>
                <c:pt idx="14">
                  <c:v>4.8199999999999905</c:v>
                </c:pt>
                <c:pt idx="15">
                  <c:v>4.9899999999999984</c:v>
                </c:pt>
                <c:pt idx="16">
                  <c:v>4.8299999999999965</c:v>
                </c:pt>
                <c:pt idx="17">
                  <c:v>4.6700000000000017</c:v>
                </c:pt>
                <c:pt idx="18">
                  <c:v>4.9299999999999926</c:v>
                </c:pt>
                <c:pt idx="19">
                  <c:v>4.9300000000000104</c:v>
                </c:pt>
                <c:pt idx="20">
                  <c:v>4.8400000000000025</c:v>
                </c:pt>
                <c:pt idx="21">
                  <c:v>5.0899999999999892</c:v>
                </c:pt>
                <c:pt idx="22">
                  <c:v>4.9700000000000131</c:v>
                </c:pt>
                <c:pt idx="23">
                  <c:v>5</c:v>
                </c:pt>
                <c:pt idx="24">
                  <c:v>5.039999999999992</c:v>
                </c:pt>
                <c:pt idx="25">
                  <c:v>5.2300000000000075</c:v>
                </c:pt>
                <c:pt idx="26">
                  <c:v>5.25</c:v>
                </c:pt>
                <c:pt idx="27">
                  <c:v>5.1200000000000045</c:v>
                </c:pt>
                <c:pt idx="28">
                  <c:v>4.9300000000000104</c:v>
                </c:pt>
                <c:pt idx="29">
                  <c:v>5.0700000000000074</c:v>
                </c:pt>
                <c:pt idx="30">
                  <c:v>5.2199999999999989</c:v>
                </c:pt>
                <c:pt idx="31">
                  <c:v>5.1099999999999985</c:v>
                </c:pt>
                <c:pt idx="32">
                  <c:v>4.8700000000000054</c:v>
                </c:pt>
                <c:pt idx="33">
                  <c:v>4.7600000000000051</c:v>
                </c:pt>
                <c:pt idx="34">
                  <c:v>4.789999999999992</c:v>
                </c:pt>
                <c:pt idx="35">
                  <c:v>4.8400000000000025</c:v>
                </c:pt>
                <c:pt idx="36">
                  <c:v>4.6599999999999966</c:v>
                </c:pt>
                <c:pt idx="37">
                  <c:v>4.769999999999996</c:v>
                </c:pt>
                <c:pt idx="38">
                  <c:v>4.6799999999999926</c:v>
                </c:pt>
                <c:pt idx="39">
                  <c:v>4.8700000000000054</c:v>
                </c:pt>
              </c:numCache>
            </c:numRef>
          </c:val>
        </c:ser>
        <c:ser>
          <c:idx val="9"/>
          <c:order val="6"/>
          <c:tx>
            <c:strRef>
              <c:f>'e0 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males'!$H$4:$H$43</c:f>
              <c:numCache>
                <c:formatCode>General</c:formatCode>
                <c:ptCount val="40"/>
                <c:pt idx="1">
                  <c:v>5.8399999999999892</c:v>
                </c:pt>
                <c:pt idx="2">
                  <c:v>4.9800000000000075</c:v>
                </c:pt>
                <c:pt idx="3">
                  <c:v>5.9099999999999984</c:v>
                </c:pt>
                <c:pt idx="4">
                  <c:v>6.9900000000000091</c:v>
                </c:pt>
                <c:pt idx="5">
                  <c:v>6.5999999999999943</c:v>
                </c:pt>
                <c:pt idx="6">
                  <c:v>6.0800000000000125</c:v>
                </c:pt>
                <c:pt idx="7">
                  <c:v>6.2900000000000063</c:v>
                </c:pt>
                <c:pt idx="8">
                  <c:v>6.1400000000000006</c:v>
                </c:pt>
                <c:pt idx="9">
                  <c:v>5.4800000000000075</c:v>
                </c:pt>
                <c:pt idx="10">
                  <c:v>6.9599999999999937</c:v>
                </c:pt>
                <c:pt idx="11">
                  <c:v>6.5300000000000011</c:v>
                </c:pt>
                <c:pt idx="12">
                  <c:v>5.019999999999996</c:v>
                </c:pt>
                <c:pt idx="13">
                  <c:v>7.2000000000000028</c:v>
                </c:pt>
                <c:pt idx="14">
                  <c:v>5.6599999999999966</c:v>
                </c:pt>
                <c:pt idx="15">
                  <c:v>5.2800000000000011</c:v>
                </c:pt>
                <c:pt idx="16">
                  <c:v>5.3099999999999881</c:v>
                </c:pt>
                <c:pt idx="17">
                  <c:v>4.9800000000000075</c:v>
                </c:pt>
                <c:pt idx="18">
                  <c:v>5.4800000000000075</c:v>
                </c:pt>
                <c:pt idx="19">
                  <c:v>4.0600000000000005</c:v>
                </c:pt>
                <c:pt idx="20">
                  <c:v>5.2399999999999984</c:v>
                </c:pt>
                <c:pt idx="21">
                  <c:v>6.4800000000000075</c:v>
                </c:pt>
                <c:pt idx="22">
                  <c:v>4.0200000000000085</c:v>
                </c:pt>
                <c:pt idx="23">
                  <c:v>3.7199999999999989</c:v>
                </c:pt>
                <c:pt idx="24">
                  <c:v>4.4099999999999984</c:v>
                </c:pt>
                <c:pt idx="25">
                  <c:v>4.2099999999999937</c:v>
                </c:pt>
                <c:pt idx="26">
                  <c:v>4.5099999999999909</c:v>
                </c:pt>
                <c:pt idx="27">
                  <c:v>5.2000000000000028</c:v>
                </c:pt>
                <c:pt idx="28">
                  <c:v>3.8700000000000037</c:v>
                </c:pt>
                <c:pt idx="29">
                  <c:v>4.0499999999999972</c:v>
                </c:pt>
                <c:pt idx="30">
                  <c:v>3.6599999999999966</c:v>
                </c:pt>
                <c:pt idx="31">
                  <c:v>4.9100000000000108</c:v>
                </c:pt>
                <c:pt idx="32">
                  <c:v>3.8200000000000074</c:v>
                </c:pt>
                <c:pt idx="33">
                  <c:v>3</c:v>
                </c:pt>
                <c:pt idx="34">
                  <c:v>4.2800000000000011</c:v>
                </c:pt>
                <c:pt idx="35">
                  <c:v>4.0699999999999905</c:v>
                </c:pt>
                <c:pt idx="36">
                  <c:v>3.4900000000000087</c:v>
                </c:pt>
                <c:pt idx="37">
                  <c:v>3.7799999999999869</c:v>
                </c:pt>
                <c:pt idx="38">
                  <c:v>3.1299999999999955</c:v>
                </c:pt>
                <c:pt idx="39">
                  <c:v>3.9099999999999966</c:v>
                </c:pt>
              </c:numCache>
            </c:numRef>
          </c:val>
        </c:ser>
        <c:ser>
          <c:idx val="10"/>
          <c:order val="7"/>
          <c:tx>
            <c:strRef>
              <c:f>'e0 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males'!$I$4:$I$43</c:f>
              <c:numCache>
                <c:formatCode>General</c:formatCode>
                <c:ptCount val="40"/>
                <c:pt idx="0">
                  <c:v>4.6499999999999915</c:v>
                </c:pt>
                <c:pt idx="1">
                  <c:v>4.7999999999999972</c:v>
                </c:pt>
                <c:pt idx="2">
                  <c:v>4.8799999999999963</c:v>
                </c:pt>
                <c:pt idx="3">
                  <c:v>5.0899999999999892</c:v>
                </c:pt>
                <c:pt idx="4">
                  <c:v>5.0999999999999943</c:v>
                </c:pt>
                <c:pt idx="5">
                  <c:v>5.2199999999999989</c:v>
                </c:pt>
                <c:pt idx="6">
                  <c:v>4.9900000000000091</c:v>
                </c:pt>
                <c:pt idx="7">
                  <c:v>5.0300000000000011</c:v>
                </c:pt>
                <c:pt idx="8">
                  <c:v>5.3700000000000054</c:v>
                </c:pt>
                <c:pt idx="9">
                  <c:v>5.789999999999992</c:v>
                </c:pt>
                <c:pt idx="10">
                  <c:v>5.3599999999999985</c:v>
                </c:pt>
                <c:pt idx="11">
                  <c:v>5.6700000000000017</c:v>
                </c:pt>
                <c:pt idx="12">
                  <c:v>5.5299999999999869</c:v>
                </c:pt>
                <c:pt idx="13">
                  <c:v>5.6599999999999966</c:v>
                </c:pt>
                <c:pt idx="14">
                  <c:v>5.6199999999999886</c:v>
                </c:pt>
                <c:pt idx="15">
                  <c:v>5.8299999999999965</c:v>
                </c:pt>
                <c:pt idx="16">
                  <c:v>5.6700000000000017</c:v>
                </c:pt>
                <c:pt idx="17">
                  <c:v>5.6999999999999886</c:v>
                </c:pt>
                <c:pt idx="18">
                  <c:v>5.5300000000000011</c:v>
                </c:pt>
                <c:pt idx="19">
                  <c:v>5.5600000000000005</c:v>
                </c:pt>
                <c:pt idx="20">
                  <c:v>5.6800000000000068</c:v>
                </c:pt>
                <c:pt idx="21">
                  <c:v>5.6000000000000085</c:v>
                </c:pt>
                <c:pt idx="22">
                  <c:v>5.6299999999999955</c:v>
                </c:pt>
                <c:pt idx="23">
                  <c:v>5.6400000000000006</c:v>
                </c:pt>
                <c:pt idx="24">
                  <c:v>5.5900000000000025</c:v>
                </c:pt>
                <c:pt idx="25">
                  <c:v>5.5699999999999905</c:v>
                </c:pt>
                <c:pt idx="26">
                  <c:v>5.6500000000000057</c:v>
                </c:pt>
                <c:pt idx="27">
                  <c:v>5.3499999999999943</c:v>
                </c:pt>
                <c:pt idx="28">
                  <c:v>5.710000000000008</c:v>
                </c:pt>
                <c:pt idx="29">
                  <c:v>5.4599999999999937</c:v>
                </c:pt>
                <c:pt idx="30">
                  <c:v>5.3100000000000005</c:v>
                </c:pt>
                <c:pt idx="31">
                  <c:v>5.3599999999999985</c:v>
                </c:pt>
                <c:pt idx="32">
                  <c:v>5.4000000000000083</c:v>
                </c:pt>
                <c:pt idx="33">
                  <c:v>4.9899999999999984</c:v>
                </c:pt>
                <c:pt idx="34">
                  <c:v>5.0799999999999983</c:v>
                </c:pt>
                <c:pt idx="35">
                  <c:v>4.6899999999999977</c:v>
                </c:pt>
                <c:pt idx="36">
                  <c:v>4.7600000000000051</c:v>
                </c:pt>
                <c:pt idx="37">
                  <c:v>4.769999999999996</c:v>
                </c:pt>
                <c:pt idx="38">
                  <c:v>4.5799999999999983</c:v>
                </c:pt>
                <c:pt idx="39">
                  <c:v>5.0999999999999943</c:v>
                </c:pt>
              </c:numCache>
            </c:numRef>
          </c:val>
        </c:ser>
        <c:ser>
          <c:idx val="11"/>
          <c:order val="8"/>
          <c:tx>
            <c:strRef>
              <c:f>'e0 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males'!$J$4:$J$43</c:f>
              <c:numCache>
                <c:formatCode>General</c:formatCode>
                <c:ptCount val="40"/>
                <c:pt idx="0">
                  <c:v>5.8499999999999943</c:v>
                </c:pt>
                <c:pt idx="1">
                  <c:v>6</c:v>
                </c:pt>
                <c:pt idx="2">
                  <c:v>6.1200000000000045</c:v>
                </c:pt>
                <c:pt idx="3">
                  <c:v>6.0300000000000011</c:v>
                </c:pt>
                <c:pt idx="4">
                  <c:v>6.2000000000000028</c:v>
                </c:pt>
                <c:pt idx="5">
                  <c:v>6.3599999999999985</c:v>
                </c:pt>
                <c:pt idx="6">
                  <c:v>6.4099999999999984</c:v>
                </c:pt>
                <c:pt idx="7">
                  <c:v>6.5799999999999983</c:v>
                </c:pt>
                <c:pt idx="8">
                  <c:v>6.7099999999999937</c:v>
                </c:pt>
                <c:pt idx="9">
                  <c:v>6.75</c:v>
                </c:pt>
                <c:pt idx="10">
                  <c:v>6.75</c:v>
                </c:pt>
                <c:pt idx="11">
                  <c:v>6.6599999999999966</c:v>
                </c:pt>
                <c:pt idx="12">
                  <c:v>6.5900000000000025</c:v>
                </c:pt>
                <c:pt idx="13">
                  <c:v>6.5499999999999972</c:v>
                </c:pt>
                <c:pt idx="14">
                  <c:v>6.6099999999999985</c:v>
                </c:pt>
                <c:pt idx="15">
                  <c:v>6.519999999999996</c:v>
                </c:pt>
                <c:pt idx="16">
                  <c:v>6.5</c:v>
                </c:pt>
                <c:pt idx="17">
                  <c:v>6.539999999999992</c:v>
                </c:pt>
                <c:pt idx="18">
                  <c:v>6.5100000000000051</c:v>
                </c:pt>
                <c:pt idx="19">
                  <c:v>6.5799999999999983</c:v>
                </c:pt>
                <c:pt idx="20">
                  <c:v>6.6400000000000006</c:v>
                </c:pt>
                <c:pt idx="21">
                  <c:v>6.7400000000000091</c:v>
                </c:pt>
                <c:pt idx="22">
                  <c:v>6.7299999999999898</c:v>
                </c:pt>
                <c:pt idx="23">
                  <c:v>6.5099999999999909</c:v>
                </c:pt>
                <c:pt idx="24">
                  <c:v>6.5499999999999972</c:v>
                </c:pt>
                <c:pt idx="25">
                  <c:v>6.5900000000000025</c:v>
                </c:pt>
                <c:pt idx="26">
                  <c:v>6.3800000000000097</c:v>
                </c:pt>
                <c:pt idx="27">
                  <c:v>6.269999999999996</c:v>
                </c:pt>
                <c:pt idx="28">
                  <c:v>6.2000000000000028</c:v>
                </c:pt>
                <c:pt idx="29">
                  <c:v>6.1400000000000006</c:v>
                </c:pt>
                <c:pt idx="30">
                  <c:v>5.960000000000008</c:v>
                </c:pt>
                <c:pt idx="31">
                  <c:v>6</c:v>
                </c:pt>
                <c:pt idx="32">
                  <c:v>5.8900000000000006</c:v>
                </c:pt>
                <c:pt idx="33">
                  <c:v>5.5500000000000105</c:v>
                </c:pt>
                <c:pt idx="34">
                  <c:v>5.7000000000000028</c:v>
                </c:pt>
                <c:pt idx="35">
                  <c:v>5.5</c:v>
                </c:pt>
                <c:pt idx="36">
                  <c:v>5.4699999999999989</c:v>
                </c:pt>
                <c:pt idx="37">
                  <c:v>5.2700000000000102</c:v>
                </c:pt>
              </c:numCache>
            </c:numRef>
          </c:val>
        </c:ser>
        <c:ser>
          <c:idx val="12"/>
          <c:order val="9"/>
          <c:tx>
            <c:strRef>
              <c:f>'e0 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males'!$K$4:$K$43</c:f>
              <c:numCache>
                <c:formatCode>General</c:formatCode>
                <c:ptCount val="40"/>
                <c:pt idx="0">
                  <c:v>5.7600000000000051</c:v>
                </c:pt>
                <c:pt idx="1">
                  <c:v>5.8400000000000025</c:v>
                </c:pt>
                <c:pt idx="2">
                  <c:v>6.0500000000000105</c:v>
                </c:pt>
                <c:pt idx="3">
                  <c:v>5.9200000000000017</c:v>
                </c:pt>
                <c:pt idx="4">
                  <c:v>6.1200000000000045</c:v>
                </c:pt>
                <c:pt idx="5">
                  <c:v>6.3700000000000054</c:v>
                </c:pt>
                <c:pt idx="6">
                  <c:v>6.5100000000000051</c:v>
                </c:pt>
                <c:pt idx="7">
                  <c:v>6.6099999999999985</c:v>
                </c:pt>
                <c:pt idx="8">
                  <c:v>6.7099999999999937</c:v>
                </c:pt>
                <c:pt idx="9">
                  <c:v>6.6700000000000017</c:v>
                </c:pt>
                <c:pt idx="10">
                  <c:v>6.9200000000000017</c:v>
                </c:pt>
                <c:pt idx="11">
                  <c:v>6.8200000000000065</c:v>
                </c:pt>
                <c:pt idx="12">
                  <c:v>6.8900000000000006</c:v>
                </c:pt>
                <c:pt idx="13">
                  <c:v>6.8599999999999985</c:v>
                </c:pt>
                <c:pt idx="14">
                  <c:v>6.9300000000000104</c:v>
                </c:pt>
                <c:pt idx="15">
                  <c:v>6.789999999999992</c:v>
                </c:pt>
                <c:pt idx="16">
                  <c:v>6.7000000000000028</c:v>
                </c:pt>
                <c:pt idx="17">
                  <c:v>6.7600000000000051</c:v>
                </c:pt>
                <c:pt idx="18">
                  <c:v>6.7600000000000051</c:v>
                </c:pt>
                <c:pt idx="19">
                  <c:v>6.4200000000000017</c:v>
                </c:pt>
                <c:pt idx="20">
                  <c:v>6.4199999999999884</c:v>
                </c:pt>
                <c:pt idx="21">
                  <c:v>6.2800000000000011</c:v>
                </c:pt>
                <c:pt idx="22">
                  <c:v>6.1400000000000006</c:v>
                </c:pt>
                <c:pt idx="23">
                  <c:v>6.1099999999999985</c:v>
                </c:pt>
                <c:pt idx="24">
                  <c:v>5.8599999999999985</c:v>
                </c:pt>
                <c:pt idx="25">
                  <c:v>5.8900000000000006</c:v>
                </c:pt>
                <c:pt idx="26">
                  <c:v>5.789999999999992</c:v>
                </c:pt>
                <c:pt idx="27">
                  <c:v>5.4800000000000075</c:v>
                </c:pt>
                <c:pt idx="28">
                  <c:v>5.5900000000000025</c:v>
                </c:pt>
                <c:pt idx="29">
                  <c:v>5.1799999999999926</c:v>
                </c:pt>
                <c:pt idx="30">
                  <c:v>5.1099999999999985</c:v>
                </c:pt>
                <c:pt idx="31">
                  <c:v>4.9599999999999937</c:v>
                </c:pt>
                <c:pt idx="32">
                  <c:v>4.7399999999999984</c:v>
                </c:pt>
                <c:pt idx="33">
                  <c:v>4.7199999999999989</c:v>
                </c:pt>
                <c:pt idx="34">
                  <c:v>4.6300000000000097</c:v>
                </c:pt>
                <c:pt idx="35">
                  <c:v>4.4699999999999989</c:v>
                </c:pt>
                <c:pt idx="36">
                  <c:v>4.3100000000000005</c:v>
                </c:pt>
                <c:pt idx="37">
                  <c:v>4.4100000000000108</c:v>
                </c:pt>
                <c:pt idx="38">
                  <c:v>4.0200000000000085</c:v>
                </c:pt>
                <c:pt idx="39">
                  <c:v>4.289999999999992</c:v>
                </c:pt>
              </c:numCache>
            </c:numRef>
          </c:val>
        </c:ser>
        <c:ser>
          <c:idx val="13"/>
          <c:order val="10"/>
          <c:tx>
            <c:strRef>
              <c:f>'e0 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males'!$L$4:$L$43</c:f>
              <c:numCache>
                <c:formatCode>General</c:formatCode>
                <c:ptCount val="40"/>
                <c:pt idx="0">
                  <c:v>6.4099999999999984</c:v>
                </c:pt>
                <c:pt idx="1">
                  <c:v>6.25</c:v>
                </c:pt>
                <c:pt idx="2">
                  <c:v>6.2600000000000051</c:v>
                </c:pt>
                <c:pt idx="3">
                  <c:v>6.4599999999999937</c:v>
                </c:pt>
                <c:pt idx="4">
                  <c:v>6.3499999999999943</c:v>
                </c:pt>
                <c:pt idx="5">
                  <c:v>6.4300000000000104</c:v>
                </c:pt>
                <c:pt idx="6">
                  <c:v>6.269999999999996</c:v>
                </c:pt>
                <c:pt idx="7">
                  <c:v>6.5400000000000063</c:v>
                </c:pt>
                <c:pt idx="8">
                  <c:v>6.3700000000000054</c:v>
                </c:pt>
                <c:pt idx="9">
                  <c:v>6.7599999999999909</c:v>
                </c:pt>
                <c:pt idx="10">
                  <c:v>6.9800000000000075</c:v>
                </c:pt>
                <c:pt idx="11">
                  <c:v>6.769999999999996</c:v>
                </c:pt>
                <c:pt idx="12">
                  <c:v>7.0600000000000005</c:v>
                </c:pt>
                <c:pt idx="13">
                  <c:v>7.019999999999996</c:v>
                </c:pt>
                <c:pt idx="14">
                  <c:v>6.789999999999992</c:v>
                </c:pt>
                <c:pt idx="15">
                  <c:v>6.9800000000000075</c:v>
                </c:pt>
                <c:pt idx="16">
                  <c:v>7.0499999999999972</c:v>
                </c:pt>
                <c:pt idx="17">
                  <c:v>7</c:v>
                </c:pt>
                <c:pt idx="18">
                  <c:v>6.6400000000000006</c:v>
                </c:pt>
                <c:pt idx="19">
                  <c:v>6.6599999999999966</c:v>
                </c:pt>
                <c:pt idx="20">
                  <c:v>6.5100000000000051</c:v>
                </c:pt>
                <c:pt idx="21">
                  <c:v>6.1899999999999977</c:v>
                </c:pt>
                <c:pt idx="22">
                  <c:v>6.3400000000000025</c:v>
                </c:pt>
                <c:pt idx="23">
                  <c:v>6.1200000000000045</c:v>
                </c:pt>
                <c:pt idx="24">
                  <c:v>5.8900000000000006</c:v>
                </c:pt>
                <c:pt idx="25">
                  <c:v>6.1600000000000072</c:v>
                </c:pt>
                <c:pt idx="26">
                  <c:v>5.789999999999992</c:v>
                </c:pt>
                <c:pt idx="27">
                  <c:v>5.6199999999999886</c:v>
                </c:pt>
                <c:pt idx="28">
                  <c:v>5.8900000000000006</c:v>
                </c:pt>
                <c:pt idx="29">
                  <c:v>5.6099999999999985</c:v>
                </c:pt>
                <c:pt idx="30">
                  <c:v>5.519999999999996</c:v>
                </c:pt>
                <c:pt idx="31">
                  <c:v>5.4299999999999926</c:v>
                </c:pt>
                <c:pt idx="32">
                  <c:v>5.1500000000000057</c:v>
                </c:pt>
                <c:pt idx="33">
                  <c:v>5.0100000000000051</c:v>
                </c:pt>
                <c:pt idx="34">
                  <c:v>4.9400000000000004</c:v>
                </c:pt>
                <c:pt idx="35">
                  <c:v>4.9400000000000119</c:v>
                </c:pt>
                <c:pt idx="36">
                  <c:v>4.6199999999999886</c:v>
                </c:pt>
                <c:pt idx="37">
                  <c:v>4.539999999999992</c:v>
                </c:pt>
                <c:pt idx="38">
                  <c:v>4.7999999999999972</c:v>
                </c:pt>
                <c:pt idx="39">
                  <c:v>4.519999999999996</c:v>
                </c:pt>
              </c:numCache>
            </c:numRef>
          </c:val>
        </c:ser>
        <c:ser>
          <c:idx val="14"/>
          <c:order val="11"/>
          <c:tx>
            <c:strRef>
              <c:f>'e0 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males'!$M$4:$M$43</c:f>
              <c:numCache>
                <c:formatCode>General</c:formatCode>
                <c:ptCount val="40"/>
                <c:pt idx="0">
                  <c:v>6.240000000000002</c:v>
                </c:pt>
                <c:pt idx="1">
                  <c:v>6.6300000000000026</c:v>
                </c:pt>
                <c:pt idx="2">
                  <c:v>6.3499999999999943</c:v>
                </c:pt>
                <c:pt idx="3">
                  <c:v>6.2000000000000028</c:v>
                </c:pt>
                <c:pt idx="4">
                  <c:v>6.5700000000000074</c:v>
                </c:pt>
                <c:pt idx="5">
                  <c:v>7.4099999999999984</c:v>
                </c:pt>
                <c:pt idx="6">
                  <c:v>7.2400000000000091</c:v>
                </c:pt>
                <c:pt idx="7">
                  <c:v>7.2199999999999989</c:v>
                </c:pt>
                <c:pt idx="8">
                  <c:v>6.8400000000000025</c:v>
                </c:pt>
                <c:pt idx="9">
                  <c:v>6.7600000000000051</c:v>
                </c:pt>
                <c:pt idx="10">
                  <c:v>7.0600000000000005</c:v>
                </c:pt>
                <c:pt idx="11">
                  <c:v>7.1099999999999985</c:v>
                </c:pt>
                <c:pt idx="12">
                  <c:v>7.0300000000000011</c:v>
                </c:pt>
                <c:pt idx="13">
                  <c:v>6.9200000000000017</c:v>
                </c:pt>
                <c:pt idx="14">
                  <c:v>7.0799999999999983</c:v>
                </c:pt>
                <c:pt idx="15">
                  <c:v>7.1000000000000085</c:v>
                </c:pt>
                <c:pt idx="16">
                  <c:v>6.9299999999999926</c:v>
                </c:pt>
                <c:pt idx="17">
                  <c:v>6.9000000000000083</c:v>
                </c:pt>
                <c:pt idx="18">
                  <c:v>7.1500000000000057</c:v>
                </c:pt>
                <c:pt idx="19">
                  <c:v>7.0900000000000025</c:v>
                </c:pt>
                <c:pt idx="20">
                  <c:v>7.0600000000000005</c:v>
                </c:pt>
                <c:pt idx="21">
                  <c:v>7.3400000000000025</c:v>
                </c:pt>
                <c:pt idx="22">
                  <c:v>7.44</c:v>
                </c:pt>
                <c:pt idx="23">
                  <c:v>7.269999999999996</c:v>
                </c:pt>
                <c:pt idx="24">
                  <c:v>7.0699999999999905</c:v>
                </c:pt>
                <c:pt idx="25">
                  <c:v>7.3100000000000005</c:v>
                </c:pt>
                <c:pt idx="26">
                  <c:v>7.4500000000000028</c:v>
                </c:pt>
                <c:pt idx="27">
                  <c:v>7.1700000000000017</c:v>
                </c:pt>
                <c:pt idx="28">
                  <c:v>7.2199999999999989</c:v>
                </c:pt>
                <c:pt idx="29">
                  <c:v>7.0799999999999983</c:v>
                </c:pt>
                <c:pt idx="30">
                  <c:v>7</c:v>
                </c:pt>
                <c:pt idx="31">
                  <c:v>7.019999999999996</c:v>
                </c:pt>
                <c:pt idx="32">
                  <c:v>6.8600000000000101</c:v>
                </c:pt>
                <c:pt idx="33">
                  <c:v>6.4699999999999989</c:v>
                </c:pt>
                <c:pt idx="34">
                  <c:v>6.6299999999999955</c:v>
                </c:pt>
                <c:pt idx="35">
                  <c:v>6.4800000000000075</c:v>
                </c:pt>
                <c:pt idx="36">
                  <c:v>6.7600000000000051</c:v>
                </c:pt>
                <c:pt idx="37">
                  <c:v>6.3199999999999905</c:v>
                </c:pt>
                <c:pt idx="38">
                  <c:v>6.1799999999999926</c:v>
                </c:pt>
                <c:pt idx="39">
                  <c:v>6.039999999999992</c:v>
                </c:pt>
              </c:numCache>
            </c:numRef>
          </c:val>
        </c:ser>
        <c:ser>
          <c:idx val="15"/>
          <c:order val="12"/>
          <c:tx>
            <c:strRef>
              <c:f>'e0 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males'!$N$4:$N$43</c:f>
              <c:numCache>
                <c:formatCode>General</c:formatCode>
                <c:ptCount val="40"/>
                <c:pt idx="0">
                  <c:v>5.3700000000000054</c:v>
                </c:pt>
                <c:pt idx="1">
                  <c:v>5.6099999999999985</c:v>
                </c:pt>
                <c:pt idx="2">
                  <c:v>5.3400000000000025</c:v>
                </c:pt>
                <c:pt idx="3">
                  <c:v>5.519999999999996</c:v>
                </c:pt>
                <c:pt idx="4">
                  <c:v>5.6600000000000072</c:v>
                </c:pt>
                <c:pt idx="5">
                  <c:v>5.8499999999999943</c:v>
                </c:pt>
                <c:pt idx="6">
                  <c:v>5.9099999999999984</c:v>
                </c:pt>
                <c:pt idx="7">
                  <c:v>5.9300000000000104</c:v>
                </c:pt>
                <c:pt idx="8">
                  <c:v>5.9800000000000075</c:v>
                </c:pt>
                <c:pt idx="9">
                  <c:v>6.1000000000000085</c:v>
                </c:pt>
                <c:pt idx="10">
                  <c:v>6.1800000000000068</c:v>
                </c:pt>
                <c:pt idx="11">
                  <c:v>6.25</c:v>
                </c:pt>
                <c:pt idx="12">
                  <c:v>6.2000000000000028</c:v>
                </c:pt>
                <c:pt idx="13">
                  <c:v>6.2000000000000028</c:v>
                </c:pt>
                <c:pt idx="14">
                  <c:v>6.5300000000000011</c:v>
                </c:pt>
                <c:pt idx="15">
                  <c:v>6.5699999999999905</c:v>
                </c:pt>
                <c:pt idx="16">
                  <c:v>6.4899999999999984</c:v>
                </c:pt>
                <c:pt idx="17">
                  <c:v>6.75</c:v>
                </c:pt>
                <c:pt idx="18">
                  <c:v>6.7999999999999972</c:v>
                </c:pt>
                <c:pt idx="19">
                  <c:v>7.0799999999999983</c:v>
                </c:pt>
                <c:pt idx="20">
                  <c:v>7.1499999999999915</c:v>
                </c:pt>
                <c:pt idx="21">
                  <c:v>7.2600000000000051</c:v>
                </c:pt>
                <c:pt idx="22">
                  <c:v>7.5</c:v>
                </c:pt>
                <c:pt idx="23">
                  <c:v>7.3199999999999905</c:v>
                </c:pt>
                <c:pt idx="24">
                  <c:v>7.3599999999999985</c:v>
                </c:pt>
                <c:pt idx="25">
                  <c:v>7.4200000000000017</c:v>
                </c:pt>
                <c:pt idx="26">
                  <c:v>7.4699999999999989</c:v>
                </c:pt>
                <c:pt idx="27">
                  <c:v>7.210000000000008</c:v>
                </c:pt>
                <c:pt idx="28">
                  <c:v>7.1599999999999966</c:v>
                </c:pt>
                <c:pt idx="29">
                  <c:v>7.1099999999999985</c:v>
                </c:pt>
                <c:pt idx="30">
                  <c:v>7.0799999999999983</c:v>
                </c:pt>
                <c:pt idx="31">
                  <c:v>7.039999999999992</c:v>
                </c:pt>
                <c:pt idx="32">
                  <c:v>6.9500000000000028</c:v>
                </c:pt>
                <c:pt idx="33">
                  <c:v>6.7300000000000075</c:v>
                </c:pt>
                <c:pt idx="34">
                  <c:v>6.8399999999999892</c:v>
                </c:pt>
                <c:pt idx="35">
                  <c:v>6.7099999999999937</c:v>
                </c:pt>
                <c:pt idx="36">
                  <c:v>6.6899999999999977</c:v>
                </c:pt>
                <c:pt idx="37">
                  <c:v>6.5699999999999905</c:v>
                </c:pt>
                <c:pt idx="38">
                  <c:v>6.3200000000000065</c:v>
                </c:pt>
              </c:numCache>
            </c:numRef>
          </c:val>
        </c:ser>
        <c:ser>
          <c:idx val="16"/>
          <c:order val="13"/>
          <c:tx>
            <c:strRef>
              <c:f>'e0 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males'!$O$4:$O$43</c:f>
              <c:numCache>
                <c:formatCode>General</c:formatCode>
                <c:ptCount val="40"/>
                <c:pt idx="0">
                  <c:v>5.0600000000000005</c:v>
                </c:pt>
                <c:pt idx="1">
                  <c:v>5.5400000000000063</c:v>
                </c:pt>
                <c:pt idx="2">
                  <c:v>5.6099999999999985</c:v>
                </c:pt>
                <c:pt idx="3">
                  <c:v>5.6599999999999966</c:v>
                </c:pt>
                <c:pt idx="4">
                  <c:v>5.8199999999999905</c:v>
                </c:pt>
                <c:pt idx="5">
                  <c:v>5.8900000000000006</c:v>
                </c:pt>
                <c:pt idx="6">
                  <c:v>5.8900000000000006</c:v>
                </c:pt>
                <c:pt idx="7">
                  <c:v>6.2900000000000063</c:v>
                </c:pt>
                <c:pt idx="8">
                  <c:v>6.3799999999999963</c:v>
                </c:pt>
                <c:pt idx="9">
                  <c:v>6.3499999999999943</c:v>
                </c:pt>
                <c:pt idx="10">
                  <c:v>6.210000000000008</c:v>
                </c:pt>
                <c:pt idx="11">
                  <c:v>6.1700000000000017</c:v>
                </c:pt>
                <c:pt idx="12">
                  <c:v>6.1200000000000045</c:v>
                </c:pt>
                <c:pt idx="13">
                  <c:v>6.1700000000000017</c:v>
                </c:pt>
                <c:pt idx="14">
                  <c:v>6.25</c:v>
                </c:pt>
                <c:pt idx="15">
                  <c:v>6.0600000000000005</c:v>
                </c:pt>
                <c:pt idx="16">
                  <c:v>6.1899999999999977</c:v>
                </c:pt>
                <c:pt idx="17">
                  <c:v>6.1499999999999915</c:v>
                </c:pt>
                <c:pt idx="18">
                  <c:v>5.9200000000000017</c:v>
                </c:pt>
                <c:pt idx="19">
                  <c:v>5.9500000000000028</c:v>
                </c:pt>
                <c:pt idx="20">
                  <c:v>5.7199999999999989</c:v>
                </c:pt>
                <c:pt idx="21">
                  <c:v>5.7399999999999984</c:v>
                </c:pt>
                <c:pt idx="22">
                  <c:v>5.6099999999999985</c:v>
                </c:pt>
                <c:pt idx="23">
                  <c:v>5.3900000000000006</c:v>
                </c:pt>
                <c:pt idx="24">
                  <c:v>5.4900000000000091</c:v>
                </c:pt>
                <c:pt idx="25">
                  <c:v>5.44</c:v>
                </c:pt>
                <c:pt idx="26">
                  <c:v>5.1299999999999955</c:v>
                </c:pt>
                <c:pt idx="27">
                  <c:v>5.2400000000000091</c:v>
                </c:pt>
                <c:pt idx="28">
                  <c:v>5.2300000000000075</c:v>
                </c:pt>
                <c:pt idx="29">
                  <c:v>4.9500000000000028</c:v>
                </c:pt>
                <c:pt idx="30">
                  <c:v>4.75</c:v>
                </c:pt>
                <c:pt idx="31">
                  <c:v>4.5999999999999943</c:v>
                </c:pt>
                <c:pt idx="32">
                  <c:v>4.4100000000000108</c:v>
                </c:pt>
                <c:pt idx="33">
                  <c:v>4.5600000000000005</c:v>
                </c:pt>
                <c:pt idx="34">
                  <c:v>4.3400000000000025</c:v>
                </c:pt>
                <c:pt idx="35">
                  <c:v>4.4200000000000017</c:v>
                </c:pt>
                <c:pt idx="36">
                  <c:v>4.2700000000000102</c:v>
                </c:pt>
                <c:pt idx="37">
                  <c:v>4.0699999999999905</c:v>
                </c:pt>
                <c:pt idx="38">
                  <c:v>4.0699999999999905</c:v>
                </c:pt>
              </c:numCache>
            </c:numRef>
          </c:val>
        </c:ser>
        <c:ser>
          <c:idx val="17"/>
          <c:order val="14"/>
          <c:tx>
            <c:strRef>
              <c:f>'e0 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males'!$P$4:$P$43</c:f>
              <c:numCache>
                <c:formatCode>General</c:formatCode>
                <c:ptCount val="40"/>
                <c:pt idx="0">
                  <c:v>6.3100000000000005</c:v>
                </c:pt>
                <c:pt idx="1">
                  <c:v>6.3500000000000085</c:v>
                </c:pt>
                <c:pt idx="2">
                  <c:v>6.2900000000000063</c:v>
                </c:pt>
                <c:pt idx="3">
                  <c:v>6.3299999999999965</c:v>
                </c:pt>
                <c:pt idx="4">
                  <c:v>6.2999999999999972</c:v>
                </c:pt>
                <c:pt idx="5">
                  <c:v>6.25</c:v>
                </c:pt>
                <c:pt idx="6">
                  <c:v>6.1800000000000068</c:v>
                </c:pt>
                <c:pt idx="7">
                  <c:v>6.1800000000000068</c:v>
                </c:pt>
                <c:pt idx="8">
                  <c:v>6.1800000000000068</c:v>
                </c:pt>
                <c:pt idx="9">
                  <c:v>6.1599999999999966</c:v>
                </c:pt>
                <c:pt idx="10">
                  <c:v>6.1099999999999985</c:v>
                </c:pt>
                <c:pt idx="11">
                  <c:v>6.0999999999999943</c:v>
                </c:pt>
                <c:pt idx="12">
                  <c:v>5.9699999999999989</c:v>
                </c:pt>
                <c:pt idx="13">
                  <c:v>6.019999999999996</c:v>
                </c:pt>
                <c:pt idx="14">
                  <c:v>5.9800000000000075</c:v>
                </c:pt>
                <c:pt idx="15">
                  <c:v>5.8100000000000005</c:v>
                </c:pt>
                <c:pt idx="16">
                  <c:v>5.9299999999999926</c:v>
                </c:pt>
                <c:pt idx="17">
                  <c:v>5.8299999999999965</c:v>
                </c:pt>
                <c:pt idx="18">
                  <c:v>5.7999999999999972</c:v>
                </c:pt>
                <c:pt idx="19">
                  <c:v>5.5799999999999983</c:v>
                </c:pt>
                <c:pt idx="20">
                  <c:v>5.75</c:v>
                </c:pt>
                <c:pt idx="21">
                  <c:v>5.6199999999999886</c:v>
                </c:pt>
                <c:pt idx="22">
                  <c:v>5.5499999999999972</c:v>
                </c:pt>
                <c:pt idx="23">
                  <c:v>5.3800000000000097</c:v>
                </c:pt>
                <c:pt idx="24">
                  <c:v>5.4000000000000083</c:v>
                </c:pt>
                <c:pt idx="25">
                  <c:v>5.3199999999999905</c:v>
                </c:pt>
                <c:pt idx="26">
                  <c:v>5.2300000000000075</c:v>
                </c:pt>
                <c:pt idx="27">
                  <c:v>5.0400000000000063</c:v>
                </c:pt>
                <c:pt idx="28">
                  <c:v>5</c:v>
                </c:pt>
                <c:pt idx="29">
                  <c:v>4.8700000000000054</c:v>
                </c:pt>
                <c:pt idx="30">
                  <c:v>4.8299999999999965</c:v>
                </c:pt>
                <c:pt idx="31">
                  <c:v>4.7600000000000051</c:v>
                </c:pt>
                <c:pt idx="32">
                  <c:v>4.7000000000000028</c:v>
                </c:pt>
                <c:pt idx="33">
                  <c:v>4.3900000000000006</c:v>
                </c:pt>
                <c:pt idx="34">
                  <c:v>4.3900000000000006</c:v>
                </c:pt>
                <c:pt idx="35">
                  <c:v>4.289999999999992</c:v>
                </c:pt>
                <c:pt idx="36">
                  <c:v>4.3400000000000025</c:v>
                </c:pt>
                <c:pt idx="37">
                  <c:v>4.2300000000000075</c:v>
                </c:pt>
                <c:pt idx="38">
                  <c:v>4.0900000000000025</c:v>
                </c:pt>
                <c:pt idx="39">
                  <c:v>4.1999999999999886</c:v>
                </c:pt>
              </c:numCache>
            </c:numRef>
          </c:val>
        </c:ser>
        <c:ser>
          <c:idx val="18"/>
          <c:order val="15"/>
          <c:tx>
            <c:strRef>
              <c:f>'e0 males'!$Q$3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males'!$Q$4:$Q$43</c:f>
              <c:numCache>
                <c:formatCode>General</c:formatCode>
                <c:ptCount val="40"/>
                <c:pt idx="1">
                  <c:v>7.1499999999999915</c:v>
                </c:pt>
                <c:pt idx="2">
                  <c:v>6.44</c:v>
                </c:pt>
                <c:pt idx="3">
                  <c:v>7.1200000000000045</c:v>
                </c:pt>
                <c:pt idx="4">
                  <c:v>6.7800000000000011</c:v>
                </c:pt>
                <c:pt idx="5">
                  <c:v>6.9299999999999926</c:v>
                </c:pt>
                <c:pt idx="6">
                  <c:v>7.0700000000000074</c:v>
                </c:pt>
                <c:pt idx="7">
                  <c:v>7.0100000000000051</c:v>
                </c:pt>
                <c:pt idx="8">
                  <c:v>7.0200000000000085</c:v>
                </c:pt>
                <c:pt idx="9">
                  <c:v>6.9500000000000028</c:v>
                </c:pt>
                <c:pt idx="10">
                  <c:v>7.0799999999999983</c:v>
                </c:pt>
                <c:pt idx="11">
                  <c:v>7.1199999999999886</c:v>
                </c:pt>
                <c:pt idx="12">
                  <c:v>7.1300000000000097</c:v>
                </c:pt>
                <c:pt idx="13">
                  <c:v>7.2300000000000075</c:v>
                </c:pt>
                <c:pt idx="14">
                  <c:v>6.8700000000000054</c:v>
                </c:pt>
                <c:pt idx="16">
                  <c:v>7.2300000000000075</c:v>
                </c:pt>
                <c:pt idx="17">
                  <c:v>7.3700000000000054</c:v>
                </c:pt>
                <c:pt idx="18">
                  <c:v>7.289999999999992</c:v>
                </c:pt>
                <c:pt idx="19">
                  <c:v>7.3399999999999892</c:v>
                </c:pt>
                <c:pt idx="20">
                  <c:v>7.9100000000000108</c:v>
                </c:pt>
                <c:pt idx="21">
                  <c:v>7.5600000000000005</c:v>
                </c:pt>
                <c:pt idx="22">
                  <c:v>7.5699999999999905</c:v>
                </c:pt>
                <c:pt idx="23">
                  <c:v>7.2000000000000028</c:v>
                </c:pt>
                <c:pt idx="24">
                  <c:v>7.1999999999999886</c:v>
                </c:pt>
                <c:pt idx="25">
                  <c:v>7.0499999999999972</c:v>
                </c:pt>
                <c:pt idx="26">
                  <c:v>7.0999999999999943</c:v>
                </c:pt>
                <c:pt idx="27">
                  <c:v>7.0600000000000005</c:v>
                </c:pt>
                <c:pt idx="28">
                  <c:v>6.9599999999999937</c:v>
                </c:pt>
                <c:pt idx="29">
                  <c:v>6.7700000000000102</c:v>
                </c:pt>
                <c:pt idx="30">
                  <c:v>6.8599999999999985</c:v>
                </c:pt>
                <c:pt idx="31">
                  <c:v>6.539999999999992</c:v>
                </c:pt>
                <c:pt idx="32">
                  <c:v>6.6400000000000006</c:v>
                </c:pt>
                <c:pt idx="33">
                  <c:v>6.5600000000000005</c:v>
                </c:pt>
                <c:pt idx="34">
                  <c:v>6.6199999999999886</c:v>
                </c:pt>
                <c:pt idx="35">
                  <c:v>6.3499999999999943</c:v>
                </c:pt>
                <c:pt idx="36">
                  <c:v>6.4500000000000028</c:v>
                </c:pt>
                <c:pt idx="37">
                  <c:v>6.4800000000000075</c:v>
                </c:pt>
                <c:pt idx="38">
                  <c:v>6.4500000000000028</c:v>
                </c:pt>
                <c:pt idx="39">
                  <c:v>6.2599999999999909</c:v>
                </c:pt>
              </c:numCache>
            </c:numRef>
          </c:val>
        </c:ser>
        <c:ser>
          <c:idx val="20"/>
          <c:order val="16"/>
          <c:tx>
            <c:strRef>
              <c:f>'e0 males'!$S$3</c:f>
              <c:strCache>
                <c:ptCount val="1"/>
                <c:pt idx="0">
                  <c:v>Hungary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males'!$S$4:$S$43</c:f>
              <c:numCache>
                <c:formatCode>General</c:formatCode>
                <c:ptCount val="40"/>
                <c:pt idx="0">
                  <c:v>5.8199999999999905</c:v>
                </c:pt>
                <c:pt idx="1">
                  <c:v>6</c:v>
                </c:pt>
                <c:pt idx="2">
                  <c:v>5.7999999999999972</c:v>
                </c:pt>
                <c:pt idx="3">
                  <c:v>5.9599999999999937</c:v>
                </c:pt>
                <c:pt idx="4">
                  <c:v>5.9500000000000028</c:v>
                </c:pt>
                <c:pt idx="5">
                  <c:v>6.1299999999999955</c:v>
                </c:pt>
                <c:pt idx="6">
                  <c:v>5.9299999999999926</c:v>
                </c:pt>
                <c:pt idx="7">
                  <c:v>6.3700000000000054</c:v>
                </c:pt>
                <c:pt idx="8">
                  <c:v>6.6899999999999977</c:v>
                </c:pt>
                <c:pt idx="9">
                  <c:v>7</c:v>
                </c:pt>
                <c:pt idx="10">
                  <c:v>7.2999999999999972</c:v>
                </c:pt>
                <c:pt idx="11">
                  <c:v>7.5</c:v>
                </c:pt>
                <c:pt idx="12">
                  <c:v>7.6200000000000045</c:v>
                </c:pt>
                <c:pt idx="13">
                  <c:v>7.9699999999999989</c:v>
                </c:pt>
                <c:pt idx="14">
                  <c:v>8.210000000000008</c:v>
                </c:pt>
                <c:pt idx="15">
                  <c:v>8.0899999999999981</c:v>
                </c:pt>
                <c:pt idx="16">
                  <c:v>8.0100000000000016</c:v>
                </c:pt>
                <c:pt idx="17">
                  <c:v>8.180000000000005</c:v>
                </c:pt>
                <c:pt idx="18">
                  <c:v>8.02</c:v>
                </c:pt>
                <c:pt idx="19">
                  <c:v>8.490000000000002</c:v>
                </c:pt>
                <c:pt idx="20">
                  <c:v>8.6700000000000017</c:v>
                </c:pt>
                <c:pt idx="21">
                  <c:v>8.9000000000000021</c:v>
                </c:pt>
                <c:pt idx="22">
                  <c:v>9.2900000000000009</c:v>
                </c:pt>
                <c:pt idx="23">
                  <c:v>9.3500000000000174</c:v>
                </c:pt>
                <c:pt idx="24">
                  <c:v>9.4900000000000091</c:v>
                </c:pt>
                <c:pt idx="25">
                  <c:v>9.3600000000000048</c:v>
                </c:pt>
                <c:pt idx="26">
                  <c:v>8.75</c:v>
                </c:pt>
                <c:pt idx="27">
                  <c:v>8.8700000000000045</c:v>
                </c:pt>
                <c:pt idx="28">
                  <c:v>9.1600000000000037</c:v>
                </c:pt>
                <c:pt idx="29">
                  <c:v>8.8700000000000045</c:v>
                </c:pt>
                <c:pt idx="30">
                  <c:v>8.64</c:v>
                </c:pt>
                <c:pt idx="31">
                  <c:v>8.4400000000000137</c:v>
                </c:pt>
                <c:pt idx="32">
                  <c:v>8.4500000000000028</c:v>
                </c:pt>
                <c:pt idx="33">
                  <c:v>8.3600000000000048</c:v>
                </c:pt>
                <c:pt idx="34">
                  <c:v>8.4600000000000097</c:v>
                </c:pt>
                <c:pt idx="35">
                  <c:v>8.480000000000004</c:v>
                </c:pt>
                <c:pt idx="36">
                  <c:v>8.5800000000000018</c:v>
                </c:pt>
                <c:pt idx="37">
                  <c:v>8.4000000000000057</c:v>
                </c:pt>
                <c:pt idx="38">
                  <c:v>8.3000000000000025</c:v>
                </c:pt>
                <c:pt idx="39">
                  <c:v>8.1800000000000015</c:v>
                </c:pt>
              </c:numCache>
            </c:numRef>
          </c:val>
        </c:ser>
        <c:ser>
          <c:idx val="23"/>
          <c:order val="17"/>
          <c:tx>
            <c:strRef>
              <c:f>'e0 males'!$V$3</c:f>
              <c:strCache>
                <c:ptCount val="1"/>
                <c:pt idx="0">
                  <c:v>Poland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males'!$V$4:$V$43</c:f>
              <c:numCache>
                <c:formatCode>General</c:formatCode>
                <c:ptCount val="40"/>
                <c:pt idx="0">
                  <c:v>6.710000000000008</c:v>
                </c:pt>
                <c:pt idx="1">
                  <c:v>7.1500000000000057</c:v>
                </c:pt>
                <c:pt idx="2">
                  <c:v>6.9099999999999984</c:v>
                </c:pt>
                <c:pt idx="3">
                  <c:v>7.1599999999999966</c:v>
                </c:pt>
                <c:pt idx="4">
                  <c:v>6.9000000000000083</c:v>
                </c:pt>
                <c:pt idx="5">
                  <c:v>7.2999999999999972</c:v>
                </c:pt>
                <c:pt idx="6">
                  <c:v>7.7000000000000028</c:v>
                </c:pt>
                <c:pt idx="7">
                  <c:v>8.0100000000000051</c:v>
                </c:pt>
                <c:pt idx="8">
                  <c:v>8.210000000000008</c:v>
                </c:pt>
                <c:pt idx="9">
                  <c:v>8.180000000000005</c:v>
                </c:pt>
                <c:pt idx="10">
                  <c:v>8.44</c:v>
                </c:pt>
                <c:pt idx="11">
                  <c:v>8.1500000000000057</c:v>
                </c:pt>
                <c:pt idx="12">
                  <c:v>7.960000000000008</c:v>
                </c:pt>
                <c:pt idx="13">
                  <c:v>8.0900000000000034</c:v>
                </c:pt>
                <c:pt idx="14">
                  <c:v>8.1000000000000014</c:v>
                </c:pt>
                <c:pt idx="15">
                  <c:v>8.25</c:v>
                </c:pt>
                <c:pt idx="16">
                  <c:v>8.3200000000000021</c:v>
                </c:pt>
                <c:pt idx="17">
                  <c:v>8.3400000000000034</c:v>
                </c:pt>
                <c:pt idx="18">
                  <c:v>8.4700000000000042</c:v>
                </c:pt>
                <c:pt idx="19">
                  <c:v>8.710000000000008</c:v>
                </c:pt>
                <c:pt idx="20">
                  <c:v>9.02</c:v>
                </c:pt>
                <c:pt idx="21">
                  <c:v>9.2200000000000024</c:v>
                </c:pt>
                <c:pt idx="22">
                  <c:v>9.0600000000000023</c:v>
                </c:pt>
                <c:pt idx="23">
                  <c:v>8.6800000000000015</c:v>
                </c:pt>
                <c:pt idx="24">
                  <c:v>8.629999999999999</c:v>
                </c:pt>
                <c:pt idx="25">
                  <c:v>8.8200000000000074</c:v>
                </c:pt>
                <c:pt idx="26">
                  <c:v>8.5500000000000025</c:v>
                </c:pt>
                <c:pt idx="27">
                  <c:v>8.629999999999999</c:v>
                </c:pt>
                <c:pt idx="28">
                  <c:v>8.61</c:v>
                </c:pt>
                <c:pt idx="29">
                  <c:v>8.779999999999994</c:v>
                </c:pt>
                <c:pt idx="30">
                  <c:v>8.3800000000000097</c:v>
                </c:pt>
                <c:pt idx="31">
                  <c:v>8.3300000000000018</c:v>
                </c:pt>
                <c:pt idx="32">
                  <c:v>8.44</c:v>
                </c:pt>
                <c:pt idx="33">
                  <c:v>8.3700000000000028</c:v>
                </c:pt>
                <c:pt idx="34">
                  <c:v>8.5700000000000021</c:v>
                </c:pt>
                <c:pt idx="35">
                  <c:v>8.5600000000000023</c:v>
                </c:pt>
                <c:pt idx="36">
                  <c:v>8.6499999999999968</c:v>
                </c:pt>
                <c:pt idx="37">
                  <c:v>8.7200000000000024</c:v>
                </c:pt>
                <c:pt idx="38">
                  <c:v>8.6199999999999992</c:v>
                </c:pt>
                <c:pt idx="39">
                  <c:v>8.44</c:v>
                </c:pt>
              </c:numCache>
            </c:numRef>
          </c:val>
        </c:ser>
        <c:ser>
          <c:idx val="26"/>
          <c:order val="18"/>
          <c:tx>
            <c:strRef>
              <c:f>'e0 males'!$X$3</c:f>
              <c:strCache>
                <c:ptCount val="1"/>
                <c:pt idx="0">
                  <c:v>Slovakia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males'!$X$4:$X$43</c:f>
              <c:numCache>
                <c:formatCode>General</c:formatCode>
                <c:ptCount val="40"/>
                <c:pt idx="0">
                  <c:v>6.2700000000000102</c:v>
                </c:pt>
                <c:pt idx="1">
                  <c:v>6.6400000000000006</c:v>
                </c:pt>
                <c:pt idx="2">
                  <c:v>6.9099999999999984</c:v>
                </c:pt>
                <c:pt idx="3">
                  <c:v>6.6099999999999985</c:v>
                </c:pt>
                <c:pt idx="4">
                  <c:v>6.8800000000000097</c:v>
                </c:pt>
                <c:pt idx="5">
                  <c:v>7.0800000000000125</c:v>
                </c:pt>
                <c:pt idx="6">
                  <c:v>7.0799999999999983</c:v>
                </c:pt>
                <c:pt idx="7">
                  <c:v>7.5300000000000011</c:v>
                </c:pt>
                <c:pt idx="8">
                  <c:v>7.2199999999999989</c:v>
                </c:pt>
                <c:pt idx="9">
                  <c:v>7.4500000000000028</c:v>
                </c:pt>
                <c:pt idx="10">
                  <c:v>7.5500000000000105</c:v>
                </c:pt>
                <c:pt idx="11">
                  <c:v>7.9099999999999984</c:v>
                </c:pt>
                <c:pt idx="12">
                  <c:v>7.7800000000000011</c:v>
                </c:pt>
                <c:pt idx="13">
                  <c:v>7.8699999999999886</c:v>
                </c:pt>
                <c:pt idx="14">
                  <c:v>8.120000000000001</c:v>
                </c:pt>
                <c:pt idx="15">
                  <c:v>7.8700000000000054</c:v>
                </c:pt>
                <c:pt idx="16">
                  <c:v>7.8799999999999963</c:v>
                </c:pt>
                <c:pt idx="17">
                  <c:v>7.9099999999999984</c:v>
                </c:pt>
                <c:pt idx="18">
                  <c:v>8.4000000000000021</c:v>
                </c:pt>
                <c:pt idx="19">
                  <c:v>8.4900000000000091</c:v>
                </c:pt>
                <c:pt idx="20">
                  <c:v>8.8700000000000045</c:v>
                </c:pt>
                <c:pt idx="21">
                  <c:v>8.480000000000004</c:v>
                </c:pt>
                <c:pt idx="22">
                  <c:v>8.8000000000000167</c:v>
                </c:pt>
                <c:pt idx="23">
                  <c:v>8.4000000000000057</c:v>
                </c:pt>
                <c:pt idx="24">
                  <c:v>8.2200000000000024</c:v>
                </c:pt>
                <c:pt idx="25">
                  <c:v>8.0400000000000009</c:v>
                </c:pt>
                <c:pt idx="26">
                  <c:v>8.0900000000000034</c:v>
                </c:pt>
                <c:pt idx="27">
                  <c:v>7.9699999999999989</c:v>
                </c:pt>
                <c:pt idx="28">
                  <c:v>8.3000000000000025</c:v>
                </c:pt>
                <c:pt idx="29">
                  <c:v>8.27</c:v>
                </c:pt>
                <c:pt idx="30">
                  <c:v>8.3100000000000023</c:v>
                </c:pt>
                <c:pt idx="31">
                  <c:v>8.2000000000000011</c:v>
                </c:pt>
                <c:pt idx="32">
                  <c:v>7.9200000000000017</c:v>
                </c:pt>
                <c:pt idx="33">
                  <c:v>8.0100000000000051</c:v>
                </c:pt>
                <c:pt idx="34">
                  <c:v>7.7199999999999989</c:v>
                </c:pt>
                <c:pt idx="35">
                  <c:v>7.9200000000000017</c:v>
                </c:pt>
                <c:pt idx="36">
                  <c:v>7.9900000000000091</c:v>
                </c:pt>
                <c:pt idx="37">
                  <c:v>7.7800000000000011</c:v>
                </c:pt>
                <c:pt idx="38">
                  <c:v>8.0400000000000009</c:v>
                </c:pt>
              </c:numCache>
            </c:numRef>
          </c:val>
        </c:ser>
        <c:marker val="1"/>
        <c:axId val="121413632"/>
        <c:axId val="121415168"/>
      </c:lineChart>
      <c:catAx>
        <c:axId val="121413632"/>
        <c:scaling>
          <c:orientation val="minMax"/>
        </c:scaling>
        <c:axPos val="b"/>
        <c:numFmt formatCode="General" sourceLinked="1"/>
        <c:tickLblPos val="nextTo"/>
        <c:crossAx val="121415168"/>
        <c:crosses val="autoZero"/>
        <c:auto val="1"/>
        <c:lblAlgn val="ctr"/>
        <c:lblOffset val="100"/>
      </c:catAx>
      <c:valAx>
        <c:axId val="121415168"/>
        <c:scaling>
          <c:orientation val="minMax"/>
          <c:max val="14"/>
          <c:min val="2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413632"/>
        <c:crosses val="autoZero"/>
        <c:crossBetween val="between"/>
      </c:valAx>
      <c:spPr>
        <a:ln>
          <a:solidFill>
            <a:srgbClr val="585858"/>
          </a:solidFill>
        </a:ln>
      </c:spPr>
    </c:plotArea>
    <c:plotVisOnly val="1"/>
  </c:chart>
  <c:spPr>
    <a:ln>
      <a:noFill/>
    </a:ln>
  </c:sp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3"/>
          <c:order val="0"/>
          <c:tx>
            <c:strRef>
              <c:f>'e0 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males'!$B$4:$B$43</c:f>
              <c:numCache>
                <c:formatCode>General</c:formatCode>
                <c:ptCount val="40"/>
                <c:pt idx="0">
                  <c:v>6.3599999999999985</c:v>
                </c:pt>
                <c:pt idx="1">
                  <c:v>6.519999999999996</c:v>
                </c:pt>
                <c:pt idx="2">
                  <c:v>6.5700000000000074</c:v>
                </c:pt>
                <c:pt idx="3">
                  <c:v>6.5699999999999923</c:v>
                </c:pt>
                <c:pt idx="4">
                  <c:v>6.4899999999999958</c:v>
                </c:pt>
                <c:pt idx="5">
                  <c:v>6.4699999999999989</c:v>
                </c:pt>
                <c:pt idx="6">
                  <c:v>6.5999999999999943</c:v>
                </c:pt>
                <c:pt idx="7">
                  <c:v>6.6800000000000068</c:v>
                </c:pt>
                <c:pt idx="8">
                  <c:v>6.7099999999999937</c:v>
                </c:pt>
                <c:pt idx="9">
                  <c:v>6.6700000000000017</c:v>
                </c:pt>
                <c:pt idx="10">
                  <c:v>6.8500000000000085</c:v>
                </c:pt>
                <c:pt idx="11">
                  <c:v>6.9399999999999986</c:v>
                </c:pt>
                <c:pt idx="12">
                  <c:v>6.7700000000000102</c:v>
                </c:pt>
                <c:pt idx="13">
                  <c:v>6.5999999999999943</c:v>
                </c:pt>
                <c:pt idx="14">
                  <c:v>6.9399999999999986</c:v>
                </c:pt>
                <c:pt idx="15">
                  <c:v>6.9699999999999989</c:v>
                </c:pt>
                <c:pt idx="16">
                  <c:v>6.8299999999999974</c:v>
                </c:pt>
                <c:pt idx="17">
                  <c:v>6.9100000000000108</c:v>
                </c:pt>
                <c:pt idx="18">
                  <c:v>6.9099999999999975</c:v>
                </c:pt>
                <c:pt idx="19">
                  <c:v>6.7800000000000011</c:v>
                </c:pt>
                <c:pt idx="20">
                  <c:v>6.8400000000000025</c:v>
                </c:pt>
                <c:pt idx="21">
                  <c:v>6.8100000000000014</c:v>
                </c:pt>
                <c:pt idx="22">
                  <c:v>6.8799999999999963</c:v>
                </c:pt>
                <c:pt idx="23">
                  <c:v>6.9699999999999989</c:v>
                </c:pt>
                <c:pt idx="24">
                  <c:v>6.8400000000000025</c:v>
                </c:pt>
                <c:pt idx="25">
                  <c:v>6.9200000000000017</c:v>
                </c:pt>
                <c:pt idx="26">
                  <c:v>6.7900000000000063</c:v>
                </c:pt>
                <c:pt idx="27">
                  <c:v>6.5300000000000011</c:v>
                </c:pt>
                <c:pt idx="28">
                  <c:v>6.3199999999999923</c:v>
                </c:pt>
                <c:pt idx="29">
                  <c:v>6.5099999999999909</c:v>
                </c:pt>
                <c:pt idx="34">
                  <c:v>5.8199999999999923</c:v>
                </c:pt>
                <c:pt idx="35">
                  <c:v>5.6700000000000017</c:v>
                </c:pt>
              </c:numCache>
            </c:numRef>
          </c:val>
        </c:ser>
        <c:ser>
          <c:idx val="4"/>
          <c:order val="1"/>
          <c:tx>
            <c:strRef>
              <c:f>'e0 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males'!$C$4:$C$43</c:f>
              <c:numCache>
                <c:formatCode>General</c:formatCode>
                <c:ptCount val="40"/>
                <c:pt idx="0">
                  <c:v>5.0500000000000105</c:v>
                </c:pt>
                <c:pt idx="1">
                  <c:v>5.3500000000000085</c:v>
                </c:pt>
                <c:pt idx="2">
                  <c:v>5.4000000000000066</c:v>
                </c:pt>
                <c:pt idx="3">
                  <c:v>5.5700000000000074</c:v>
                </c:pt>
                <c:pt idx="4">
                  <c:v>5.8799999999999963</c:v>
                </c:pt>
                <c:pt idx="5">
                  <c:v>5.7199999999999989</c:v>
                </c:pt>
                <c:pt idx="6">
                  <c:v>5.769999999999996</c:v>
                </c:pt>
                <c:pt idx="7">
                  <c:v>5.9399999999999986</c:v>
                </c:pt>
                <c:pt idx="8">
                  <c:v>5.9099999999999975</c:v>
                </c:pt>
                <c:pt idx="9">
                  <c:v>6.210000000000008</c:v>
                </c:pt>
                <c:pt idx="10">
                  <c:v>6.0100000000000051</c:v>
                </c:pt>
                <c:pt idx="11">
                  <c:v>6.1099999999999985</c:v>
                </c:pt>
                <c:pt idx="12">
                  <c:v>6.0400000000000063</c:v>
                </c:pt>
                <c:pt idx="13">
                  <c:v>6.1099999999999985</c:v>
                </c:pt>
                <c:pt idx="14">
                  <c:v>5.9699999999999989</c:v>
                </c:pt>
                <c:pt idx="15">
                  <c:v>5.9500000000000028</c:v>
                </c:pt>
                <c:pt idx="16">
                  <c:v>5.7600000000000051</c:v>
                </c:pt>
                <c:pt idx="17">
                  <c:v>6.0500000000000105</c:v>
                </c:pt>
                <c:pt idx="18">
                  <c:v>5.5899999999999892</c:v>
                </c:pt>
                <c:pt idx="19">
                  <c:v>5.7800000000000011</c:v>
                </c:pt>
                <c:pt idx="20">
                  <c:v>5.710000000000008</c:v>
                </c:pt>
                <c:pt idx="21">
                  <c:v>5.5100000000000051</c:v>
                </c:pt>
                <c:pt idx="22">
                  <c:v>5.3999999999999915</c:v>
                </c:pt>
                <c:pt idx="23">
                  <c:v>5.1799999999999926</c:v>
                </c:pt>
                <c:pt idx="24">
                  <c:v>5.3100000000000014</c:v>
                </c:pt>
                <c:pt idx="25">
                  <c:v>5.1099999999999985</c:v>
                </c:pt>
                <c:pt idx="26">
                  <c:v>5.210000000000008</c:v>
                </c:pt>
                <c:pt idx="27">
                  <c:v>4.9099999999999975</c:v>
                </c:pt>
                <c:pt idx="28">
                  <c:v>4.9399999999999986</c:v>
                </c:pt>
                <c:pt idx="29">
                  <c:v>4.6899999999999977</c:v>
                </c:pt>
                <c:pt idx="30">
                  <c:v>4.6800000000000068</c:v>
                </c:pt>
                <c:pt idx="31">
                  <c:v>4.539999999999992</c:v>
                </c:pt>
                <c:pt idx="32">
                  <c:v>4.5400000000000063</c:v>
                </c:pt>
                <c:pt idx="33">
                  <c:v>4.769999999999996</c:v>
                </c:pt>
                <c:pt idx="34">
                  <c:v>4.6599999999999966</c:v>
                </c:pt>
                <c:pt idx="35">
                  <c:v>4.5100000000000051</c:v>
                </c:pt>
                <c:pt idx="36">
                  <c:v>4.6099999999999985</c:v>
                </c:pt>
                <c:pt idx="37">
                  <c:v>4.4000000000000066</c:v>
                </c:pt>
                <c:pt idx="38">
                  <c:v>4.4399999999999986</c:v>
                </c:pt>
              </c:numCache>
            </c:numRef>
          </c:val>
        </c:ser>
        <c:ser>
          <c:idx val="5"/>
          <c:order val="2"/>
          <c:tx>
            <c:strRef>
              <c:f>'e0 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males'!$D$4:$D$43</c:f>
              <c:numCache>
                <c:formatCode>General</c:formatCode>
                <c:ptCount val="40"/>
                <c:pt idx="0">
                  <c:v>8.2900000000000045</c:v>
                </c:pt>
                <c:pt idx="1">
                  <c:v>8.2200000000000024</c:v>
                </c:pt>
                <c:pt idx="2">
                  <c:v>8.4799999999999915</c:v>
                </c:pt>
                <c:pt idx="3">
                  <c:v>8.7900000000000045</c:v>
                </c:pt>
                <c:pt idx="4">
                  <c:v>8.69</c:v>
                </c:pt>
                <c:pt idx="5">
                  <c:v>8.8200000000000074</c:v>
                </c:pt>
                <c:pt idx="6">
                  <c:v>8.930000000000005</c:v>
                </c:pt>
                <c:pt idx="7">
                  <c:v>9.1799999999999944</c:v>
                </c:pt>
                <c:pt idx="8">
                  <c:v>9.0300000000000011</c:v>
                </c:pt>
                <c:pt idx="9">
                  <c:v>8.7299999999999898</c:v>
                </c:pt>
                <c:pt idx="10">
                  <c:v>8.7800000000000011</c:v>
                </c:pt>
                <c:pt idx="11">
                  <c:v>8.6399999999999988</c:v>
                </c:pt>
                <c:pt idx="12">
                  <c:v>8.5700000000000074</c:v>
                </c:pt>
                <c:pt idx="13">
                  <c:v>8.3200000000000074</c:v>
                </c:pt>
                <c:pt idx="14">
                  <c:v>8.4400000000000137</c:v>
                </c:pt>
                <c:pt idx="15">
                  <c:v>8.5400000000000045</c:v>
                </c:pt>
                <c:pt idx="16">
                  <c:v>8.3400000000000034</c:v>
                </c:pt>
                <c:pt idx="17">
                  <c:v>8.1500000000000057</c:v>
                </c:pt>
                <c:pt idx="18">
                  <c:v>8.1399999999999988</c:v>
                </c:pt>
                <c:pt idx="19">
                  <c:v>8.1499999999999932</c:v>
                </c:pt>
                <c:pt idx="20">
                  <c:v>8.0499999999999989</c:v>
                </c:pt>
                <c:pt idx="21">
                  <c:v>8.0999999999999961</c:v>
                </c:pt>
                <c:pt idx="22">
                  <c:v>7.8599999999999985</c:v>
                </c:pt>
                <c:pt idx="23">
                  <c:v>7.4300000000000077</c:v>
                </c:pt>
                <c:pt idx="24">
                  <c:v>7.4599999999999937</c:v>
                </c:pt>
                <c:pt idx="25">
                  <c:v>7.5400000000000063</c:v>
                </c:pt>
                <c:pt idx="26">
                  <c:v>7.6200000000000045</c:v>
                </c:pt>
                <c:pt idx="27">
                  <c:v>7.2000000000000028</c:v>
                </c:pt>
                <c:pt idx="28">
                  <c:v>7.4799999999999907</c:v>
                </c:pt>
                <c:pt idx="29">
                  <c:v>7.4300000000000077</c:v>
                </c:pt>
                <c:pt idx="30">
                  <c:v>6.9899999999999958</c:v>
                </c:pt>
                <c:pt idx="31">
                  <c:v>7.0900000000000025</c:v>
                </c:pt>
                <c:pt idx="32">
                  <c:v>6.7300000000000049</c:v>
                </c:pt>
                <c:pt idx="33">
                  <c:v>6.7999999999999972</c:v>
                </c:pt>
                <c:pt idx="34">
                  <c:v>7.0699999999999923</c:v>
                </c:pt>
                <c:pt idx="35">
                  <c:v>6.9599999999999937</c:v>
                </c:pt>
                <c:pt idx="36">
                  <c:v>7.2000000000000028</c:v>
                </c:pt>
                <c:pt idx="37">
                  <c:v>7.1499999999999915</c:v>
                </c:pt>
                <c:pt idx="38">
                  <c:v>6.8000000000000105</c:v>
                </c:pt>
                <c:pt idx="39">
                  <c:v>6.8200000000000065</c:v>
                </c:pt>
              </c:numCache>
            </c:numRef>
          </c:val>
        </c:ser>
        <c:ser>
          <c:idx val="6"/>
          <c:order val="3"/>
          <c:tx>
            <c:strRef>
              <c:f>'e0 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males'!$E$4:$E$43</c:f>
              <c:numCache>
                <c:formatCode>General</c:formatCode>
                <c:ptCount val="40"/>
                <c:pt idx="0">
                  <c:v>7.5799999999999983</c:v>
                </c:pt>
                <c:pt idx="1">
                  <c:v>7.7000000000000028</c:v>
                </c:pt>
                <c:pt idx="2">
                  <c:v>7.8999999999999915</c:v>
                </c:pt>
                <c:pt idx="3">
                  <c:v>7.789999999999992</c:v>
                </c:pt>
                <c:pt idx="4">
                  <c:v>8.0399999999999938</c:v>
                </c:pt>
                <c:pt idx="5">
                  <c:v>7.960000000000008</c:v>
                </c:pt>
                <c:pt idx="6">
                  <c:v>8.1300000000000079</c:v>
                </c:pt>
                <c:pt idx="7">
                  <c:v>8.2699999999999978</c:v>
                </c:pt>
                <c:pt idx="8">
                  <c:v>8.25</c:v>
                </c:pt>
                <c:pt idx="9">
                  <c:v>8.3300000000000018</c:v>
                </c:pt>
                <c:pt idx="10">
                  <c:v>8.3200000000000074</c:v>
                </c:pt>
                <c:pt idx="11">
                  <c:v>8.180000000000005</c:v>
                </c:pt>
                <c:pt idx="12">
                  <c:v>8.3099999999999916</c:v>
                </c:pt>
                <c:pt idx="13">
                  <c:v>8.1699999999999893</c:v>
                </c:pt>
                <c:pt idx="14">
                  <c:v>8.3400000000000034</c:v>
                </c:pt>
                <c:pt idx="15">
                  <c:v>8.3100000000000023</c:v>
                </c:pt>
                <c:pt idx="16">
                  <c:v>8.2600000000000051</c:v>
                </c:pt>
                <c:pt idx="17">
                  <c:v>8.4500000000000028</c:v>
                </c:pt>
                <c:pt idx="18">
                  <c:v>8.3600000000000012</c:v>
                </c:pt>
                <c:pt idx="19">
                  <c:v>8.4000000000000057</c:v>
                </c:pt>
                <c:pt idx="20">
                  <c:v>8.399999999999995</c:v>
                </c:pt>
                <c:pt idx="21">
                  <c:v>8.4500000000000028</c:v>
                </c:pt>
                <c:pt idx="22">
                  <c:v>8.4700000000000042</c:v>
                </c:pt>
                <c:pt idx="23">
                  <c:v>8.3300000000000018</c:v>
                </c:pt>
                <c:pt idx="24">
                  <c:v>8.4099999999999984</c:v>
                </c:pt>
                <c:pt idx="25">
                  <c:v>8.180000000000005</c:v>
                </c:pt>
                <c:pt idx="26">
                  <c:v>8.0600000000000023</c:v>
                </c:pt>
                <c:pt idx="27">
                  <c:v>7.8599999999999985</c:v>
                </c:pt>
                <c:pt idx="28">
                  <c:v>7.7000000000000028</c:v>
                </c:pt>
                <c:pt idx="29">
                  <c:v>7.6599999999999966</c:v>
                </c:pt>
                <c:pt idx="30">
                  <c:v>7.6600000000000099</c:v>
                </c:pt>
                <c:pt idx="31">
                  <c:v>7.5300000000000011</c:v>
                </c:pt>
                <c:pt idx="32">
                  <c:v>7.2600000000000051</c:v>
                </c:pt>
                <c:pt idx="33">
                  <c:v>6.9499999999999895</c:v>
                </c:pt>
                <c:pt idx="34">
                  <c:v>7.0999999999999943</c:v>
                </c:pt>
                <c:pt idx="35">
                  <c:v>7.0099999999999909</c:v>
                </c:pt>
                <c:pt idx="36">
                  <c:v>7.1400000000000006</c:v>
                </c:pt>
                <c:pt idx="37">
                  <c:v>7.2300000000000049</c:v>
                </c:pt>
                <c:pt idx="38">
                  <c:v>6.9900000000000091</c:v>
                </c:pt>
              </c:numCache>
            </c:numRef>
          </c:val>
        </c:ser>
        <c:ser>
          <c:idx val="7"/>
          <c:order val="4"/>
          <c:tx>
            <c:strRef>
              <c:f>'e0 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males'!$F$4:$F$43</c:f>
              <c:numCache>
                <c:formatCode>General</c:formatCode>
                <c:ptCount val="40"/>
                <c:pt idx="20">
                  <c:v>6.5499999999999972</c:v>
                </c:pt>
                <c:pt idx="21">
                  <c:v>6.6400000000000006</c:v>
                </c:pt>
                <c:pt idx="22">
                  <c:v>6.6600000000000099</c:v>
                </c:pt>
                <c:pt idx="23">
                  <c:v>6.6099999999999985</c:v>
                </c:pt>
                <c:pt idx="24">
                  <c:v>6.6000000000000085</c:v>
                </c:pt>
                <c:pt idx="25">
                  <c:v>6.6099999999999985</c:v>
                </c:pt>
                <c:pt idx="26">
                  <c:v>6.4500000000000028</c:v>
                </c:pt>
                <c:pt idx="27">
                  <c:v>6.3999999999999915</c:v>
                </c:pt>
                <c:pt idx="28">
                  <c:v>6.2000000000000028</c:v>
                </c:pt>
                <c:pt idx="29">
                  <c:v>6.1299999999999955</c:v>
                </c:pt>
                <c:pt idx="30">
                  <c:v>6.1000000000000085</c:v>
                </c:pt>
                <c:pt idx="31">
                  <c:v>5.9000000000000066</c:v>
                </c:pt>
                <c:pt idx="32">
                  <c:v>5.6500000000000057</c:v>
                </c:pt>
                <c:pt idx="33">
                  <c:v>5.5699999999999923</c:v>
                </c:pt>
                <c:pt idx="34">
                  <c:v>5.4300000000000077</c:v>
                </c:pt>
                <c:pt idx="35">
                  <c:v>5.3100000000000014</c:v>
                </c:pt>
                <c:pt idx="36">
                  <c:v>5.2300000000000049</c:v>
                </c:pt>
              </c:numCache>
            </c:numRef>
          </c:val>
        </c:ser>
        <c:ser>
          <c:idx val="8"/>
          <c:order val="5"/>
          <c:tx>
            <c:strRef>
              <c:f>'e0 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males'!$G$4:$G$43</c:f>
              <c:numCache>
                <c:formatCode>General</c:formatCode>
                <c:ptCount val="40"/>
                <c:pt idx="0">
                  <c:v>4.4100000000000108</c:v>
                </c:pt>
                <c:pt idx="1">
                  <c:v>4.1299999999999955</c:v>
                </c:pt>
                <c:pt idx="2">
                  <c:v>4.2099999999999937</c:v>
                </c:pt>
                <c:pt idx="3">
                  <c:v>4.1299999999999955</c:v>
                </c:pt>
                <c:pt idx="4">
                  <c:v>4.4299999999999926</c:v>
                </c:pt>
                <c:pt idx="5">
                  <c:v>4.5099999999999909</c:v>
                </c:pt>
                <c:pt idx="6">
                  <c:v>4.5</c:v>
                </c:pt>
                <c:pt idx="7">
                  <c:v>4.5899999999999892</c:v>
                </c:pt>
                <c:pt idx="8">
                  <c:v>4.6099999999999985</c:v>
                </c:pt>
                <c:pt idx="9">
                  <c:v>4.6000000000000085</c:v>
                </c:pt>
                <c:pt idx="10">
                  <c:v>4.4900000000000091</c:v>
                </c:pt>
                <c:pt idx="11">
                  <c:v>4.5800000000000125</c:v>
                </c:pt>
                <c:pt idx="12">
                  <c:v>4.6700000000000017</c:v>
                </c:pt>
                <c:pt idx="13">
                  <c:v>4.6800000000000068</c:v>
                </c:pt>
                <c:pt idx="14">
                  <c:v>4.8199999999999923</c:v>
                </c:pt>
                <c:pt idx="15">
                  <c:v>4.9899999999999958</c:v>
                </c:pt>
                <c:pt idx="16">
                  <c:v>4.8299999999999974</c:v>
                </c:pt>
                <c:pt idx="17">
                  <c:v>4.6700000000000017</c:v>
                </c:pt>
                <c:pt idx="18">
                  <c:v>4.9299999999999926</c:v>
                </c:pt>
                <c:pt idx="19">
                  <c:v>4.9300000000000077</c:v>
                </c:pt>
                <c:pt idx="20">
                  <c:v>4.8400000000000025</c:v>
                </c:pt>
                <c:pt idx="21">
                  <c:v>5.0899999999999892</c:v>
                </c:pt>
                <c:pt idx="22">
                  <c:v>4.9700000000000131</c:v>
                </c:pt>
                <c:pt idx="23">
                  <c:v>5</c:v>
                </c:pt>
                <c:pt idx="24">
                  <c:v>5.039999999999992</c:v>
                </c:pt>
                <c:pt idx="25">
                  <c:v>5.2300000000000049</c:v>
                </c:pt>
                <c:pt idx="26">
                  <c:v>5.25</c:v>
                </c:pt>
                <c:pt idx="27">
                  <c:v>5.1200000000000045</c:v>
                </c:pt>
                <c:pt idx="28">
                  <c:v>4.9300000000000077</c:v>
                </c:pt>
                <c:pt idx="29">
                  <c:v>5.0700000000000074</c:v>
                </c:pt>
                <c:pt idx="30">
                  <c:v>5.2199999999999989</c:v>
                </c:pt>
                <c:pt idx="31">
                  <c:v>5.1099999999999985</c:v>
                </c:pt>
                <c:pt idx="32">
                  <c:v>4.8700000000000054</c:v>
                </c:pt>
                <c:pt idx="33">
                  <c:v>4.7600000000000051</c:v>
                </c:pt>
                <c:pt idx="34">
                  <c:v>4.789999999999992</c:v>
                </c:pt>
                <c:pt idx="35">
                  <c:v>4.8400000000000025</c:v>
                </c:pt>
                <c:pt idx="36">
                  <c:v>4.6599999999999966</c:v>
                </c:pt>
                <c:pt idx="37">
                  <c:v>4.769999999999996</c:v>
                </c:pt>
                <c:pt idx="38">
                  <c:v>4.6799999999999926</c:v>
                </c:pt>
                <c:pt idx="39">
                  <c:v>4.8700000000000054</c:v>
                </c:pt>
              </c:numCache>
            </c:numRef>
          </c:val>
        </c:ser>
        <c:ser>
          <c:idx val="9"/>
          <c:order val="6"/>
          <c:tx>
            <c:strRef>
              <c:f>'e0 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males'!$H$4:$H$43</c:f>
              <c:numCache>
                <c:formatCode>General</c:formatCode>
                <c:ptCount val="40"/>
                <c:pt idx="1">
                  <c:v>5.8399999999999892</c:v>
                </c:pt>
                <c:pt idx="2">
                  <c:v>4.9800000000000049</c:v>
                </c:pt>
                <c:pt idx="3">
                  <c:v>5.9099999999999975</c:v>
                </c:pt>
                <c:pt idx="4">
                  <c:v>6.9900000000000091</c:v>
                </c:pt>
                <c:pt idx="5">
                  <c:v>6.5999999999999943</c:v>
                </c:pt>
                <c:pt idx="6">
                  <c:v>6.0800000000000125</c:v>
                </c:pt>
                <c:pt idx="7">
                  <c:v>6.2900000000000063</c:v>
                </c:pt>
                <c:pt idx="8">
                  <c:v>6.1400000000000006</c:v>
                </c:pt>
                <c:pt idx="9">
                  <c:v>5.4800000000000049</c:v>
                </c:pt>
                <c:pt idx="10">
                  <c:v>6.9599999999999937</c:v>
                </c:pt>
                <c:pt idx="11">
                  <c:v>6.5300000000000011</c:v>
                </c:pt>
                <c:pt idx="12">
                  <c:v>5.019999999999996</c:v>
                </c:pt>
                <c:pt idx="13">
                  <c:v>7.2000000000000028</c:v>
                </c:pt>
                <c:pt idx="14">
                  <c:v>5.6599999999999966</c:v>
                </c:pt>
                <c:pt idx="15">
                  <c:v>5.2800000000000011</c:v>
                </c:pt>
                <c:pt idx="16">
                  <c:v>5.3099999999999881</c:v>
                </c:pt>
                <c:pt idx="17">
                  <c:v>4.9800000000000049</c:v>
                </c:pt>
                <c:pt idx="18">
                  <c:v>5.4800000000000049</c:v>
                </c:pt>
                <c:pt idx="19">
                  <c:v>4.0600000000000014</c:v>
                </c:pt>
                <c:pt idx="20">
                  <c:v>5.2399999999999958</c:v>
                </c:pt>
                <c:pt idx="21">
                  <c:v>6.4800000000000049</c:v>
                </c:pt>
                <c:pt idx="22">
                  <c:v>4.0200000000000093</c:v>
                </c:pt>
                <c:pt idx="23">
                  <c:v>3.7199999999999989</c:v>
                </c:pt>
                <c:pt idx="24">
                  <c:v>4.4099999999999975</c:v>
                </c:pt>
                <c:pt idx="25">
                  <c:v>4.2099999999999937</c:v>
                </c:pt>
                <c:pt idx="26">
                  <c:v>4.5099999999999909</c:v>
                </c:pt>
                <c:pt idx="27">
                  <c:v>5.2000000000000028</c:v>
                </c:pt>
                <c:pt idx="28">
                  <c:v>3.8700000000000041</c:v>
                </c:pt>
                <c:pt idx="29">
                  <c:v>4.0499999999999972</c:v>
                </c:pt>
                <c:pt idx="30">
                  <c:v>3.6599999999999966</c:v>
                </c:pt>
                <c:pt idx="31">
                  <c:v>4.9100000000000108</c:v>
                </c:pt>
                <c:pt idx="32">
                  <c:v>3.8200000000000074</c:v>
                </c:pt>
                <c:pt idx="33">
                  <c:v>3</c:v>
                </c:pt>
                <c:pt idx="34">
                  <c:v>4.2800000000000011</c:v>
                </c:pt>
                <c:pt idx="35">
                  <c:v>4.0699999999999923</c:v>
                </c:pt>
                <c:pt idx="36">
                  <c:v>3.4900000000000087</c:v>
                </c:pt>
                <c:pt idx="37">
                  <c:v>3.7799999999999869</c:v>
                </c:pt>
                <c:pt idx="38">
                  <c:v>3.1299999999999955</c:v>
                </c:pt>
                <c:pt idx="39">
                  <c:v>3.9099999999999966</c:v>
                </c:pt>
              </c:numCache>
            </c:numRef>
          </c:val>
        </c:ser>
        <c:ser>
          <c:idx val="10"/>
          <c:order val="7"/>
          <c:tx>
            <c:strRef>
              <c:f>'e0 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males'!$I$4:$I$43</c:f>
              <c:numCache>
                <c:formatCode>General</c:formatCode>
                <c:ptCount val="40"/>
                <c:pt idx="0">
                  <c:v>4.6499999999999915</c:v>
                </c:pt>
                <c:pt idx="1">
                  <c:v>4.7999999999999972</c:v>
                </c:pt>
                <c:pt idx="2">
                  <c:v>4.8799999999999963</c:v>
                </c:pt>
                <c:pt idx="3">
                  <c:v>5.0899999999999892</c:v>
                </c:pt>
                <c:pt idx="4">
                  <c:v>5.0999999999999943</c:v>
                </c:pt>
                <c:pt idx="5">
                  <c:v>5.2199999999999989</c:v>
                </c:pt>
                <c:pt idx="6">
                  <c:v>4.9900000000000091</c:v>
                </c:pt>
                <c:pt idx="7">
                  <c:v>5.0300000000000011</c:v>
                </c:pt>
                <c:pt idx="8">
                  <c:v>5.3700000000000054</c:v>
                </c:pt>
                <c:pt idx="9">
                  <c:v>5.789999999999992</c:v>
                </c:pt>
                <c:pt idx="10">
                  <c:v>5.3599999999999985</c:v>
                </c:pt>
                <c:pt idx="11">
                  <c:v>5.6700000000000017</c:v>
                </c:pt>
                <c:pt idx="12">
                  <c:v>5.5299999999999869</c:v>
                </c:pt>
                <c:pt idx="13">
                  <c:v>5.6599999999999966</c:v>
                </c:pt>
                <c:pt idx="14">
                  <c:v>5.6199999999999894</c:v>
                </c:pt>
                <c:pt idx="15">
                  <c:v>5.8299999999999974</c:v>
                </c:pt>
                <c:pt idx="16">
                  <c:v>5.6700000000000017</c:v>
                </c:pt>
                <c:pt idx="17">
                  <c:v>5.6999999999999886</c:v>
                </c:pt>
                <c:pt idx="18">
                  <c:v>5.5300000000000011</c:v>
                </c:pt>
                <c:pt idx="19">
                  <c:v>5.5600000000000014</c:v>
                </c:pt>
                <c:pt idx="20">
                  <c:v>5.6800000000000068</c:v>
                </c:pt>
                <c:pt idx="21">
                  <c:v>5.6000000000000085</c:v>
                </c:pt>
                <c:pt idx="22">
                  <c:v>5.6299999999999955</c:v>
                </c:pt>
                <c:pt idx="23">
                  <c:v>5.6400000000000006</c:v>
                </c:pt>
                <c:pt idx="24">
                  <c:v>5.5900000000000025</c:v>
                </c:pt>
                <c:pt idx="25">
                  <c:v>5.5699999999999923</c:v>
                </c:pt>
                <c:pt idx="26">
                  <c:v>5.6500000000000057</c:v>
                </c:pt>
                <c:pt idx="27">
                  <c:v>5.3499999999999943</c:v>
                </c:pt>
                <c:pt idx="28">
                  <c:v>5.710000000000008</c:v>
                </c:pt>
                <c:pt idx="29">
                  <c:v>5.4599999999999937</c:v>
                </c:pt>
                <c:pt idx="30">
                  <c:v>5.3100000000000014</c:v>
                </c:pt>
                <c:pt idx="31">
                  <c:v>5.3599999999999985</c:v>
                </c:pt>
                <c:pt idx="32">
                  <c:v>5.4000000000000066</c:v>
                </c:pt>
                <c:pt idx="33">
                  <c:v>4.9899999999999958</c:v>
                </c:pt>
                <c:pt idx="34">
                  <c:v>5.0799999999999983</c:v>
                </c:pt>
                <c:pt idx="35">
                  <c:v>4.6899999999999977</c:v>
                </c:pt>
                <c:pt idx="36">
                  <c:v>4.7600000000000051</c:v>
                </c:pt>
                <c:pt idx="37">
                  <c:v>4.769999999999996</c:v>
                </c:pt>
                <c:pt idx="38">
                  <c:v>4.5799999999999983</c:v>
                </c:pt>
                <c:pt idx="39">
                  <c:v>5.0999999999999943</c:v>
                </c:pt>
              </c:numCache>
            </c:numRef>
          </c:val>
        </c:ser>
        <c:ser>
          <c:idx val="11"/>
          <c:order val="8"/>
          <c:tx>
            <c:strRef>
              <c:f>'e0 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males'!$J$4:$J$43</c:f>
              <c:numCache>
                <c:formatCode>General</c:formatCode>
                <c:ptCount val="40"/>
                <c:pt idx="0">
                  <c:v>5.8499999999999943</c:v>
                </c:pt>
                <c:pt idx="1">
                  <c:v>6</c:v>
                </c:pt>
                <c:pt idx="2">
                  <c:v>6.1200000000000045</c:v>
                </c:pt>
                <c:pt idx="3">
                  <c:v>6.0300000000000011</c:v>
                </c:pt>
                <c:pt idx="4">
                  <c:v>6.2000000000000028</c:v>
                </c:pt>
                <c:pt idx="5">
                  <c:v>6.3599999999999985</c:v>
                </c:pt>
                <c:pt idx="6">
                  <c:v>6.4099999999999975</c:v>
                </c:pt>
                <c:pt idx="7">
                  <c:v>6.5799999999999983</c:v>
                </c:pt>
                <c:pt idx="8">
                  <c:v>6.7099999999999937</c:v>
                </c:pt>
                <c:pt idx="9">
                  <c:v>6.75</c:v>
                </c:pt>
                <c:pt idx="10">
                  <c:v>6.75</c:v>
                </c:pt>
                <c:pt idx="11">
                  <c:v>6.6599999999999966</c:v>
                </c:pt>
                <c:pt idx="12">
                  <c:v>6.5900000000000025</c:v>
                </c:pt>
                <c:pt idx="13">
                  <c:v>6.5499999999999972</c:v>
                </c:pt>
                <c:pt idx="14">
                  <c:v>6.6099999999999985</c:v>
                </c:pt>
                <c:pt idx="15">
                  <c:v>6.519999999999996</c:v>
                </c:pt>
                <c:pt idx="16">
                  <c:v>6.5</c:v>
                </c:pt>
                <c:pt idx="17">
                  <c:v>6.539999999999992</c:v>
                </c:pt>
                <c:pt idx="18">
                  <c:v>6.5100000000000051</c:v>
                </c:pt>
                <c:pt idx="19">
                  <c:v>6.5799999999999983</c:v>
                </c:pt>
                <c:pt idx="20">
                  <c:v>6.6400000000000006</c:v>
                </c:pt>
                <c:pt idx="21">
                  <c:v>6.7400000000000091</c:v>
                </c:pt>
                <c:pt idx="22">
                  <c:v>6.7299999999999898</c:v>
                </c:pt>
                <c:pt idx="23">
                  <c:v>6.5099999999999909</c:v>
                </c:pt>
                <c:pt idx="24">
                  <c:v>6.5499999999999972</c:v>
                </c:pt>
                <c:pt idx="25">
                  <c:v>6.5900000000000025</c:v>
                </c:pt>
                <c:pt idx="26">
                  <c:v>6.3800000000000097</c:v>
                </c:pt>
                <c:pt idx="27">
                  <c:v>6.269999999999996</c:v>
                </c:pt>
                <c:pt idx="28">
                  <c:v>6.2000000000000028</c:v>
                </c:pt>
                <c:pt idx="29">
                  <c:v>6.1400000000000006</c:v>
                </c:pt>
                <c:pt idx="30">
                  <c:v>5.960000000000008</c:v>
                </c:pt>
                <c:pt idx="31">
                  <c:v>6</c:v>
                </c:pt>
                <c:pt idx="32">
                  <c:v>5.8900000000000006</c:v>
                </c:pt>
                <c:pt idx="33">
                  <c:v>5.5500000000000105</c:v>
                </c:pt>
                <c:pt idx="34">
                  <c:v>5.7000000000000028</c:v>
                </c:pt>
                <c:pt idx="35">
                  <c:v>5.5</c:v>
                </c:pt>
                <c:pt idx="36">
                  <c:v>5.4699999999999989</c:v>
                </c:pt>
                <c:pt idx="37">
                  <c:v>5.2700000000000102</c:v>
                </c:pt>
              </c:numCache>
            </c:numRef>
          </c:val>
        </c:ser>
        <c:ser>
          <c:idx val="12"/>
          <c:order val="9"/>
          <c:tx>
            <c:strRef>
              <c:f>'e0 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males'!$K$4:$K$43</c:f>
              <c:numCache>
                <c:formatCode>General</c:formatCode>
                <c:ptCount val="40"/>
                <c:pt idx="0">
                  <c:v>5.7600000000000051</c:v>
                </c:pt>
                <c:pt idx="1">
                  <c:v>5.8400000000000025</c:v>
                </c:pt>
                <c:pt idx="2">
                  <c:v>6.0500000000000105</c:v>
                </c:pt>
                <c:pt idx="3">
                  <c:v>5.9200000000000017</c:v>
                </c:pt>
                <c:pt idx="4">
                  <c:v>6.1200000000000045</c:v>
                </c:pt>
                <c:pt idx="5">
                  <c:v>6.3700000000000054</c:v>
                </c:pt>
                <c:pt idx="6">
                  <c:v>6.5100000000000051</c:v>
                </c:pt>
                <c:pt idx="7">
                  <c:v>6.6099999999999985</c:v>
                </c:pt>
                <c:pt idx="8">
                  <c:v>6.7099999999999937</c:v>
                </c:pt>
                <c:pt idx="9">
                  <c:v>6.6700000000000017</c:v>
                </c:pt>
                <c:pt idx="10">
                  <c:v>6.9200000000000017</c:v>
                </c:pt>
                <c:pt idx="11">
                  <c:v>6.8200000000000065</c:v>
                </c:pt>
                <c:pt idx="12">
                  <c:v>6.8900000000000006</c:v>
                </c:pt>
                <c:pt idx="13">
                  <c:v>6.8599999999999985</c:v>
                </c:pt>
                <c:pt idx="14">
                  <c:v>6.9300000000000077</c:v>
                </c:pt>
                <c:pt idx="15">
                  <c:v>6.789999999999992</c:v>
                </c:pt>
                <c:pt idx="16">
                  <c:v>6.7000000000000028</c:v>
                </c:pt>
                <c:pt idx="17">
                  <c:v>6.7600000000000051</c:v>
                </c:pt>
                <c:pt idx="18">
                  <c:v>6.7600000000000051</c:v>
                </c:pt>
                <c:pt idx="19">
                  <c:v>6.4200000000000017</c:v>
                </c:pt>
                <c:pt idx="20">
                  <c:v>6.4199999999999884</c:v>
                </c:pt>
                <c:pt idx="21">
                  <c:v>6.2800000000000011</c:v>
                </c:pt>
                <c:pt idx="22">
                  <c:v>6.1400000000000006</c:v>
                </c:pt>
                <c:pt idx="23">
                  <c:v>6.1099999999999985</c:v>
                </c:pt>
                <c:pt idx="24">
                  <c:v>5.8599999999999985</c:v>
                </c:pt>
                <c:pt idx="25">
                  <c:v>5.8900000000000006</c:v>
                </c:pt>
                <c:pt idx="26">
                  <c:v>5.789999999999992</c:v>
                </c:pt>
                <c:pt idx="27">
                  <c:v>5.4800000000000049</c:v>
                </c:pt>
                <c:pt idx="28">
                  <c:v>5.5900000000000025</c:v>
                </c:pt>
                <c:pt idx="29">
                  <c:v>5.1799999999999926</c:v>
                </c:pt>
                <c:pt idx="30">
                  <c:v>5.1099999999999985</c:v>
                </c:pt>
                <c:pt idx="31">
                  <c:v>4.9599999999999937</c:v>
                </c:pt>
                <c:pt idx="32">
                  <c:v>4.7399999999999958</c:v>
                </c:pt>
                <c:pt idx="33">
                  <c:v>4.7199999999999989</c:v>
                </c:pt>
                <c:pt idx="34">
                  <c:v>4.6300000000000097</c:v>
                </c:pt>
                <c:pt idx="35">
                  <c:v>4.4699999999999989</c:v>
                </c:pt>
                <c:pt idx="36">
                  <c:v>4.3100000000000014</c:v>
                </c:pt>
                <c:pt idx="37">
                  <c:v>4.4100000000000108</c:v>
                </c:pt>
                <c:pt idx="38">
                  <c:v>4.0200000000000093</c:v>
                </c:pt>
                <c:pt idx="39">
                  <c:v>4.289999999999992</c:v>
                </c:pt>
              </c:numCache>
            </c:numRef>
          </c:val>
        </c:ser>
        <c:ser>
          <c:idx val="13"/>
          <c:order val="10"/>
          <c:tx>
            <c:strRef>
              <c:f>'e0 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males'!$L$4:$L$43</c:f>
              <c:numCache>
                <c:formatCode>General</c:formatCode>
                <c:ptCount val="40"/>
                <c:pt idx="0">
                  <c:v>6.4099999999999975</c:v>
                </c:pt>
                <c:pt idx="1">
                  <c:v>6.25</c:v>
                </c:pt>
                <c:pt idx="2">
                  <c:v>6.2600000000000051</c:v>
                </c:pt>
                <c:pt idx="3">
                  <c:v>6.4599999999999937</c:v>
                </c:pt>
                <c:pt idx="4">
                  <c:v>6.3499999999999943</c:v>
                </c:pt>
                <c:pt idx="5">
                  <c:v>6.4300000000000077</c:v>
                </c:pt>
                <c:pt idx="6">
                  <c:v>6.269999999999996</c:v>
                </c:pt>
                <c:pt idx="7">
                  <c:v>6.5400000000000063</c:v>
                </c:pt>
                <c:pt idx="8">
                  <c:v>6.3700000000000054</c:v>
                </c:pt>
                <c:pt idx="9">
                  <c:v>6.7599999999999909</c:v>
                </c:pt>
                <c:pt idx="10">
                  <c:v>6.9800000000000049</c:v>
                </c:pt>
                <c:pt idx="11">
                  <c:v>6.769999999999996</c:v>
                </c:pt>
                <c:pt idx="12">
                  <c:v>7.0600000000000014</c:v>
                </c:pt>
                <c:pt idx="13">
                  <c:v>7.019999999999996</c:v>
                </c:pt>
                <c:pt idx="14">
                  <c:v>6.789999999999992</c:v>
                </c:pt>
                <c:pt idx="15">
                  <c:v>6.9800000000000049</c:v>
                </c:pt>
                <c:pt idx="16">
                  <c:v>7.0499999999999972</c:v>
                </c:pt>
                <c:pt idx="17">
                  <c:v>7</c:v>
                </c:pt>
                <c:pt idx="18">
                  <c:v>6.6400000000000006</c:v>
                </c:pt>
                <c:pt idx="19">
                  <c:v>6.6599999999999966</c:v>
                </c:pt>
                <c:pt idx="20">
                  <c:v>6.5100000000000051</c:v>
                </c:pt>
                <c:pt idx="21">
                  <c:v>6.1899999999999977</c:v>
                </c:pt>
                <c:pt idx="22">
                  <c:v>6.3400000000000025</c:v>
                </c:pt>
                <c:pt idx="23">
                  <c:v>6.1200000000000045</c:v>
                </c:pt>
                <c:pt idx="24">
                  <c:v>5.8900000000000006</c:v>
                </c:pt>
                <c:pt idx="25">
                  <c:v>6.1600000000000099</c:v>
                </c:pt>
                <c:pt idx="26">
                  <c:v>5.789999999999992</c:v>
                </c:pt>
                <c:pt idx="27">
                  <c:v>5.6199999999999894</c:v>
                </c:pt>
                <c:pt idx="28">
                  <c:v>5.8900000000000006</c:v>
                </c:pt>
                <c:pt idx="29">
                  <c:v>5.6099999999999985</c:v>
                </c:pt>
                <c:pt idx="30">
                  <c:v>5.519999999999996</c:v>
                </c:pt>
                <c:pt idx="31">
                  <c:v>5.4299999999999926</c:v>
                </c:pt>
                <c:pt idx="32">
                  <c:v>5.1500000000000057</c:v>
                </c:pt>
                <c:pt idx="33">
                  <c:v>5.0100000000000051</c:v>
                </c:pt>
                <c:pt idx="34">
                  <c:v>4.9399999999999986</c:v>
                </c:pt>
                <c:pt idx="35">
                  <c:v>4.9400000000000119</c:v>
                </c:pt>
                <c:pt idx="36">
                  <c:v>4.6199999999999894</c:v>
                </c:pt>
                <c:pt idx="37">
                  <c:v>4.539999999999992</c:v>
                </c:pt>
                <c:pt idx="38">
                  <c:v>4.7999999999999972</c:v>
                </c:pt>
                <c:pt idx="39">
                  <c:v>4.519999999999996</c:v>
                </c:pt>
              </c:numCache>
            </c:numRef>
          </c:val>
        </c:ser>
        <c:ser>
          <c:idx val="14"/>
          <c:order val="11"/>
          <c:tx>
            <c:strRef>
              <c:f>'e0 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males'!$M$4:$M$43</c:f>
              <c:numCache>
                <c:formatCode>General</c:formatCode>
                <c:ptCount val="40"/>
                <c:pt idx="0">
                  <c:v>6.240000000000002</c:v>
                </c:pt>
                <c:pt idx="1">
                  <c:v>6.6300000000000026</c:v>
                </c:pt>
                <c:pt idx="2">
                  <c:v>6.3499999999999943</c:v>
                </c:pt>
                <c:pt idx="3">
                  <c:v>6.2000000000000028</c:v>
                </c:pt>
                <c:pt idx="4">
                  <c:v>6.5700000000000074</c:v>
                </c:pt>
                <c:pt idx="5">
                  <c:v>7.4099999999999975</c:v>
                </c:pt>
                <c:pt idx="6">
                  <c:v>7.2400000000000091</c:v>
                </c:pt>
                <c:pt idx="7">
                  <c:v>7.2199999999999989</c:v>
                </c:pt>
                <c:pt idx="8">
                  <c:v>6.8400000000000025</c:v>
                </c:pt>
                <c:pt idx="9">
                  <c:v>6.7600000000000051</c:v>
                </c:pt>
                <c:pt idx="10">
                  <c:v>7.0600000000000014</c:v>
                </c:pt>
                <c:pt idx="11">
                  <c:v>7.1099999999999985</c:v>
                </c:pt>
                <c:pt idx="12">
                  <c:v>7.0300000000000011</c:v>
                </c:pt>
                <c:pt idx="13">
                  <c:v>6.9200000000000017</c:v>
                </c:pt>
                <c:pt idx="14">
                  <c:v>7.0799999999999983</c:v>
                </c:pt>
                <c:pt idx="15">
                  <c:v>7.1000000000000085</c:v>
                </c:pt>
                <c:pt idx="16">
                  <c:v>6.9299999999999926</c:v>
                </c:pt>
                <c:pt idx="17">
                  <c:v>6.9000000000000066</c:v>
                </c:pt>
                <c:pt idx="18">
                  <c:v>7.1500000000000057</c:v>
                </c:pt>
                <c:pt idx="19">
                  <c:v>7.0900000000000025</c:v>
                </c:pt>
                <c:pt idx="20">
                  <c:v>7.0600000000000014</c:v>
                </c:pt>
                <c:pt idx="21">
                  <c:v>7.3400000000000025</c:v>
                </c:pt>
                <c:pt idx="22">
                  <c:v>7.4399999999999986</c:v>
                </c:pt>
                <c:pt idx="23">
                  <c:v>7.269999999999996</c:v>
                </c:pt>
                <c:pt idx="24">
                  <c:v>7.0699999999999923</c:v>
                </c:pt>
                <c:pt idx="25">
                  <c:v>7.3100000000000014</c:v>
                </c:pt>
                <c:pt idx="26">
                  <c:v>7.4500000000000028</c:v>
                </c:pt>
                <c:pt idx="27">
                  <c:v>7.1700000000000017</c:v>
                </c:pt>
                <c:pt idx="28">
                  <c:v>7.2199999999999989</c:v>
                </c:pt>
                <c:pt idx="29">
                  <c:v>7.0799999999999983</c:v>
                </c:pt>
                <c:pt idx="30">
                  <c:v>7</c:v>
                </c:pt>
                <c:pt idx="31">
                  <c:v>7.019999999999996</c:v>
                </c:pt>
                <c:pt idx="32">
                  <c:v>6.8600000000000128</c:v>
                </c:pt>
                <c:pt idx="33">
                  <c:v>6.4699999999999989</c:v>
                </c:pt>
                <c:pt idx="34">
                  <c:v>6.6299999999999955</c:v>
                </c:pt>
                <c:pt idx="35">
                  <c:v>6.4800000000000049</c:v>
                </c:pt>
                <c:pt idx="36">
                  <c:v>6.7600000000000051</c:v>
                </c:pt>
                <c:pt idx="37">
                  <c:v>6.3199999999999923</c:v>
                </c:pt>
                <c:pt idx="38">
                  <c:v>6.1799999999999926</c:v>
                </c:pt>
                <c:pt idx="39">
                  <c:v>6.039999999999992</c:v>
                </c:pt>
              </c:numCache>
            </c:numRef>
          </c:val>
        </c:ser>
        <c:ser>
          <c:idx val="15"/>
          <c:order val="12"/>
          <c:tx>
            <c:strRef>
              <c:f>'e0 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males'!$N$4:$N$43</c:f>
              <c:numCache>
                <c:formatCode>General</c:formatCode>
                <c:ptCount val="40"/>
                <c:pt idx="0">
                  <c:v>5.3700000000000054</c:v>
                </c:pt>
                <c:pt idx="1">
                  <c:v>5.6099999999999985</c:v>
                </c:pt>
                <c:pt idx="2">
                  <c:v>5.3400000000000025</c:v>
                </c:pt>
                <c:pt idx="3">
                  <c:v>5.519999999999996</c:v>
                </c:pt>
                <c:pt idx="4">
                  <c:v>5.6600000000000099</c:v>
                </c:pt>
                <c:pt idx="5">
                  <c:v>5.8499999999999943</c:v>
                </c:pt>
                <c:pt idx="6">
                  <c:v>5.9099999999999975</c:v>
                </c:pt>
                <c:pt idx="7">
                  <c:v>5.9300000000000077</c:v>
                </c:pt>
                <c:pt idx="8">
                  <c:v>5.9800000000000049</c:v>
                </c:pt>
                <c:pt idx="9">
                  <c:v>6.1000000000000085</c:v>
                </c:pt>
                <c:pt idx="10">
                  <c:v>6.1800000000000068</c:v>
                </c:pt>
                <c:pt idx="11">
                  <c:v>6.25</c:v>
                </c:pt>
                <c:pt idx="12">
                  <c:v>6.2000000000000028</c:v>
                </c:pt>
                <c:pt idx="13">
                  <c:v>6.2000000000000028</c:v>
                </c:pt>
                <c:pt idx="14">
                  <c:v>6.5300000000000011</c:v>
                </c:pt>
                <c:pt idx="15">
                  <c:v>6.5699999999999923</c:v>
                </c:pt>
                <c:pt idx="16">
                  <c:v>6.4899999999999958</c:v>
                </c:pt>
                <c:pt idx="17">
                  <c:v>6.75</c:v>
                </c:pt>
                <c:pt idx="18">
                  <c:v>6.7999999999999972</c:v>
                </c:pt>
                <c:pt idx="19">
                  <c:v>7.0799999999999983</c:v>
                </c:pt>
                <c:pt idx="20">
                  <c:v>7.1499999999999915</c:v>
                </c:pt>
                <c:pt idx="21">
                  <c:v>7.2600000000000051</c:v>
                </c:pt>
                <c:pt idx="22">
                  <c:v>7.5</c:v>
                </c:pt>
                <c:pt idx="23">
                  <c:v>7.3199999999999923</c:v>
                </c:pt>
                <c:pt idx="24">
                  <c:v>7.3599999999999985</c:v>
                </c:pt>
                <c:pt idx="25">
                  <c:v>7.4200000000000017</c:v>
                </c:pt>
                <c:pt idx="26">
                  <c:v>7.4699999999999989</c:v>
                </c:pt>
                <c:pt idx="27">
                  <c:v>7.210000000000008</c:v>
                </c:pt>
                <c:pt idx="28">
                  <c:v>7.1599999999999966</c:v>
                </c:pt>
                <c:pt idx="29">
                  <c:v>7.1099999999999985</c:v>
                </c:pt>
                <c:pt idx="30">
                  <c:v>7.0799999999999983</c:v>
                </c:pt>
                <c:pt idx="31">
                  <c:v>7.039999999999992</c:v>
                </c:pt>
                <c:pt idx="32">
                  <c:v>6.9500000000000028</c:v>
                </c:pt>
                <c:pt idx="33">
                  <c:v>6.7300000000000049</c:v>
                </c:pt>
                <c:pt idx="34">
                  <c:v>6.8399999999999892</c:v>
                </c:pt>
                <c:pt idx="35">
                  <c:v>6.7099999999999937</c:v>
                </c:pt>
                <c:pt idx="36">
                  <c:v>6.6899999999999977</c:v>
                </c:pt>
                <c:pt idx="37">
                  <c:v>6.5699999999999923</c:v>
                </c:pt>
                <c:pt idx="38">
                  <c:v>6.3200000000000065</c:v>
                </c:pt>
              </c:numCache>
            </c:numRef>
          </c:val>
        </c:ser>
        <c:ser>
          <c:idx val="16"/>
          <c:order val="13"/>
          <c:tx>
            <c:strRef>
              <c:f>'e0 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males'!$O$4:$O$43</c:f>
              <c:numCache>
                <c:formatCode>General</c:formatCode>
                <c:ptCount val="40"/>
                <c:pt idx="0">
                  <c:v>5.0600000000000014</c:v>
                </c:pt>
                <c:pt idx="1">
                  <c:v>5.5400000000000063</c:v>
                </c:pt>
                <c:pt idx="2">
                  <c:v>5.6099999999999985</c:v>
                </c:pt>
                <c:pt idx="3">
                  <c:v>5.6599999999999966</c:v>
                </c:pt>
                <c:pt idx="4">
                  <c:v>5.8199999999999923</c:v>
                </c:pt>
                <c:pt idx="5">
                  <c:v>5.8900000000000006</c:v>
                </c:pt>
                <c:pt idx="6">
                  <c:v>5.8900000000000006</c:v>
                </c:pt>
                <c:pt idx="7">
                  <c:v>6.2900000000000063</c:v>
                </c:pt>
                <c:pt idx="8">
                  <c:v>6.3799999999999963</c:v>
                </c:pt>
                <c:pt idx="9">
                  <c:v>6.3499999999999943</c:v>
                </c:pt>
                <c:pt idx="10">
                  <c:v>6.210000000000008</c:v>
                </c:pt>
                <c:pt idx="11">
                  <c:v>6.1700000000000017</c:v>
                </c:pt>
                <c:pt idx="12">
                  <c:v>6.1200000000000045</c:v>
                </c:pt>
                <c:pt idx="13">
                  <c:v>6.1700000000000017</c:v>
                </c:pt>
                <c:pt idx="14">
                  <c:v>6.25</c:v>
                </c:pt>
                <c:pt idx="15">
                  <c:v>6.0600000000000014</c:v>
                </c:pt>
                <c:pt idx="16">
                  <c:v>6.1899999999999977</c:v>
                </c:pt>
                <c:pt idx="17">
                  <c:v>6.1499999999999915</c:v>
                </c:pt>
                <c:pt idx="18">
                  <c:v>5.9200000000000017</c:v>
                </c:pt>
                <c:pt idx="19">
                  <c:v>5.9500000000000028</c:v>
                </c:pt>
                <c:pt idx="20">
                  <c:v>5.7199999999999989</c:v>
                </c:pt>
                <c:pt idx="21">
                  <c:v>5.7399999999999958</c:v>
                </c:pt>
                <c:pt idx="22">
                  <c:v>5.6099999999999985</c:v>
                </c:pt>
                <c:pt idx="23">
                  <c:v>5.3900000000000006</c:v>
                </c:pt>
                <c:pt idx="24">
                  <c:v>5.4900000000000091</c:v>
                </c:pt>
                <c:pt idx="25">
                  <c:v>5.4399999999999986</c:v>
                </c:pt>
                <c:pt idx="26">
                  <c:v>5.1299999999999955</c:v>
                </c:pt>
                <c:pt idx="27">
                  <c:v>5.2400000000000091</c:v>
                </c:pt>
                <c:pt idx="28">
                  <c:v>5.2300000000000049</c:v>
                </c:pt>
                <c:pt idx="29">
                  <c:v>4.9500000000000028</c:v>
                </c:pt>
                <c:pt idx="30">
                  <c:v>4.75</c:v>
                </c:pt>
                <c:pt idx="31">
                  <c:v>4.5999999999999943</c:v>
                </c:pt>
                <c:pt idx="32">
                  <c:v>4.4100000000000108</c:v>
                </c:pt>
                <c:pt idx="33">
                  <c:v>4.5600000000000014</c:v>
                </c:pt>
                <c:pt idx="34">
                  <c:v>4.3400000000000025</c:v>
                </c:pt>
                <c:pt idx="35">
                  <c:v>4.4200000000000017</c:v>
                </c:pt>
                <c:pt idx="36">
                  <c:v>4.2700000000000102</c:v>
                </c:pt>
                <c:pt idx="37">
                  <c:v>4.0699999999999923</c:v>
                </c:pt>
                <c:pt idx="38">
                  <c:v>4.0699999999999923</c:v>
                </c:pt>
              </c:numCache>
            </c:numRef>
          </c:val>
        </c:ser>
        <c:ser>
          <c:idx val="17"/>
          <c:order val="14"/>
          <c:tx>
            <c:strRef>
              <c:f>'e0 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males'!$P$4:$P$43</c:f>
              <c:numCache>
                <c:formatCode>General</c:formatCode>
                <c:ptCount val="40"/>
                <c:pt idx="0">
                  <c:v>6.3100000000000014</c:v>
                </c:pt>
                <c:pt idx="1">
                  <c:v>6.3500000000000085</c:v>
                </c:pt>
                <c:pt idx="2">
                  <c:v>6.2900000000000063</c:v>
                </c:pt>
                <c:pt idx="3">
                  <c:v>6.3299999999999974</c:v>
                </c:pt>
                <c:pt idx="4">
                  <c:v>6.2999999999999972</c:v>
                </c:pt>
                <c:pt idx="5">
                  <c:v>6.25</c:v>
                </c:pt>
                <c:pt idx="6">
                  <c:v>6.1800000000000068</c:v>
                </c:pt>
                <c:pt idx="7">
                  <c:v>6.1800000000000068</c:v>
                </c:pt>
                <c:pt idx="8">
                  <c:v>6.1800000000000068</c:v>
                </c:pt>
                <c:pt idx="9">
                  <c:v>6.1599999999999966</c:v>
                </c:pt>
                <c:pt idx="10">
                  <c:v>6.1099999999999985</c:v>
                </c:pt>
                <c:pt idx="11">
                  <c:v>6.0999999999999943</c:v>
                </c:pt>
                <c:pt idx="12">
                  <c:v>5.9699999999999989</c:v>
                </c:pt>
                <c:pt idx="13">
                  <c:v>6.019999999999996</c:v>
                </c:pt>
                <c:pt idx="14">
                  <c:v>5.9800000000000049</c:v>
                </c:pt>
                <c:pt idx="15">
                  <c:v>5.8100000000000014</c:v>
                </c:pt>
                <c:pt idx="16">
                  <c:v>5.9299999999999926</c:v>
                </c:pt>
                <c:pt idx="17">
                  <c:v>5.8299999999999974</c:v>
                </c:pt>
                <c:pt idx="18">
                  <c:v>5.7999999999999972</c:v>
                </c:pt>
                <c:pt idx="19">
                  <c:v>5.5799999999999983</c:v>
                </c:pt>
                <c:pt idx="20">
                  <c:v>5.75</c:v>
                </c:pt>
                <c:pt idx="21">
                  <c:v>5.6199999999999894</c:v>
                </c:pt>
                <c:pt idx="22">
                  <c:v>5.5499999999999972</c:v>
                </c:pt>
                <c:pt idx="23">
                  <c:v>5.3800000000000097</c:v>
                </c:pt>
                <c:pt idx="24">
                  <c:v>5.4000000000000066</c:v>
                </c:pt>
                <c:pt idx="25">
                  <c:v>5.3199999999999923</c:v>
                </c:pt>
                <c:pt idx="26">
                  <c:v>5.2300000000000049</c:v>
                </c:pt>
                <c:pt idx="27">
                  <c:v>5.0400000000000063</c:v>
                </c:pt>
                <c:pt idx="28">
                  <c:v>5</c:v>
                </c:pt>
                <c:pt idx="29">
                  <c:v>4.8700000000000054</c:v>
                </c:pt>
                <c:pt idx="30">
                  <c:v>4.8299999999999974</c:v>
                </c:pt>
                <c:pt idx="31">
                  <c:v>4.7600000000000051</c:v>
                </c:pt>
                <c:pt idx="32">
                  <c:v>4.7000000000000028</c:v>
                </c:pt>
                <c:pt idx="33">
                  <c:v>4.3900000000000006</c:v>
                </c:pt>
                <c:pt idx="34">
                  <c:v>4.3900000000000006</c:v>
                </c:pt>
                <c:pt idx="35">
                  <c:v>4.289999999999992</c:v>
                </c:pt>
                <c:pt idx="36">
                  <c:v>4.3400000000000025</c:v>
                </c:pt>
                <c:pt idx="37">
                  <c:v>4.2300000000000049</c:v>
                </c:pt>
                <c:pt idx="38">
                  <c:v>4.0900000000000025</c:v>
                </c:pt>
                <c:pt idx="39">
                  <c:v>4.1999999999999886</c:v>
                </c:pt>
              </c:numCache>
            </c:numRef>
          </c:val>
        </c:ser>
        <c:ser>
          <c:idx val="18"/>
          <c:order val="15"/>
          <c:tx>
            <c:strRef>
              <c:f>'e0 males'!$Q$3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males'!$Q$4:$Q$43</c:f>
              <c:numCache>
                <c:formatCode>General</c:formatCode>
                <c:ptCount val="40"/>
                <c:pt idx="1">
                  <c:v>7.1499999999999915</c:v>
                </c:pt>
                <c:pt idx="2">
                  <c:v>6.4399999999999986</c:v>
                </c:pt>
                <c:pt idx="3">
                  <c:v>7.1200000000000045</c:v>
                </c:pt>
                <c:pt idx="4">
                  <c:v>6.7800000000000011</c:v>
                </c:pt>
                <c:pt idx="5">
                  <c:v>6.9299999999999926</c:v>
                </c:pt>
                <c:pt idx="6">
                  <c:v>7.0700000000000074</c:v>
                </c:pt>
                <c:pt idx="7">
                  <c:v>7.0100000000000051</c:v>
                </c:pt>
                <c:pt idx="8">
                  <c:v>7.0200000000000093</c:v>
                </c:pt>
                <c:pt idx="9">
                  <c:v>6.9500000000000028</c:v>
                </c:pt>
                <c:pt idx="10">
                  <c:v>7.0799999999999983</c:v>
                </c:pt>
                <c:pt idx="11">
                  <c:v>7.1199999999999894</c:v>
                </c:pt>
                <c:pt idx="12">
                  <c:v>7.1300000000000097</c:v>
                </c:pt>
                <c:pt idx="13">
                  <c:v>7.2300000000000049</c:v>
                </c:pt>
                <c:pt idx="14">
                  <c:v>6.8700000000000054</c:v>
                </c:pt>
                <c:pt idx="16">
                  <c:v>7.2300000000000049</c:v>
                </c:pt>
                <c:pt idx="17">
                  <c:v>7.3700000000000054</c:v>
                </c:pt>
                <c:pt idx="18">
                  <c:v>7.289999999999992</c:v>
                </c:pt>
                <c:pt idx="19">
                  <c:v>7.3399999999999892</c:v>
                </c:pt>
                <c:pt idx="20">
                  <c:v>7.9100000000000108</c:v>
                </c:pt>
                <c:pt idx="21">
                  <c:v>7.5600000000000014</c:v>
                </c:pt>
                <c:pt idx="22">
                  <c:v>7.5699999999999923</c:v>
                </c:pt>
                <c:pt idx="23">
                  <c:v>7.2000000000000028</c:v>
                </c:pt>
                <c:pt idx="24">
                  <c:v>7.1999999999999886</c:v>
                </c:pt>
                <c:pt idx="25">
                  <c:v>7.0499999999999972</c:v>
                </c:pt>
                <c:pt idx="26">
                  <c:v>7.0999999999999943</c:v>
                </c:pt>
                <c:pt idx="27">
                  <c:v>7.0600000000000014</c:v>
                </c:pt>
                <c:pt idx="28">
                  <c:v>6.9599999999999937</c:v>
                </c:pt>
                <c:pt idx="29">
                  <c:v>6.7700000000000102</c:v>
                </c:pt>
                <c:pt idx="30">
                  <c:v>6.8599999999999985</c:v>
                </c:pt>
                <c:pt idx="31">
                  <c:v>6.539999999999992</c:v>
                </c:pt>
                <c:pt idx="32">
                  <c:v>6.6400000000000006</c:v>
                </c:pt>
                <c:pt idx="33">
                  <c:v>6.5600000000000014</c:v>
                </c:pt>
                <c:pt idx="34">
                  <c:v>6.6199999999999894</c:v>
                </c:pt>
                <c:pt idx="35">
                  <c:v>6.3499999999999943</c:v>
                </c:pt>
                <c:pt idx="36">
                  <c:v>6.4500000000000028</c:v>
                </c:pt>
                <c:pt idx="37">
                  <c:v>6.4800000000000049</c:v>
                </c:pt>
                <c:pt idx="38">
                  <c:v>6.4500000000000028</c:v>
                </c:pt>
                <c:pt idx="39">
                  <c:v>6.2599999999999909</c:v>
                </c:pt>
              </c:numCache>
            </c:numRef>
          </c:val>
        </c:ser>
        <c:ser>
          <c:idx val="19"/>
          <c:order val="16"/>
          <c:tx>
            <c:strRef>
              <c:f>'e0 males'!$R$3</c:f>
              <c:strCache>
                <c:ptCount val="1"/>
                <c:pt idx="0">
                  <c:v>Estonia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males'!$R$4:$R$43</c:f>
              <c:numCache>
                <c:formatCode>General</c:formatCode>
                <c:ptCount val="40"/>
                <c:pt idx="0">
                  <c:v>9.0499999999999989</c:v>
                </c:pt>
                <c:pt idx="1">
                  <c:v>9.1000000000000085</c:v>
                </c:pt>
                <c:pt idx="2">
                  <c:v>9.2099999999999955</c:v>
                </c:pt>
                <c:pt idx="3">
                  <c:v>8.6499999999999932</c:v>
                </c:pt>
                <c:pt idx="4">
                  <c:v>9.210000000000008</c:v>
                </c:pt>
                <c:pt idx="5">
                  <c:v>9.8400000000000034</c:v>
                </c:pt>
                <c:pt idx="6">
                  <c:v>9.8800000000000097</c:v>
                </c:pt>
                <c:pt idx="7">
                  <c:v>9.839999999999991</c:v>
                </c:pt>
                <c:pt idx="8">
                  <c:v>10.230000000000002</c:v>
                </c:pt>
                <c:pt idx="9">
                  <c:v>10.059999999999992</c:v>
                </c:pt>
                <c:pt idx="10">
                  <c:v>10.070000000000007</c:v>
                </c:pt>
                <c:pt idx="11">
                  <c:v>10.030000000000001</c:v>
                </c:pt>
                <c:pt idx="12">
                  <c:v>10.139999999999999</c:v>
                </c:pt>
                <c:pt idx="13">
                  <c:v>10.480000000000004</c:v>
                </c:pt>
                <c:pt idx="14">
                  <c:v>9.680000000000005</c:v>
                </c:pt>
                <c:pt idx="15">
                  <c:v>9.8200000000000074</c:v>
                </c:pt>
                <c:pt idx="16">
                  <c:v>8.9299999999999944</c:v>
                </c:pt>
                <c:pt idx="17">
                  <c:v>8.7599999999999945</c:v>
                </c:pt>
                <c:pt idx="18">
                  <c:v>8.5700000000000074</c:v>
                </c:pt>
                <c:pt idx="19">
                  <c:v>9.210000000000008</c:v>
                </c:pt>
                <c:pt idx="20">
                  <c:v>10.220000000000001</c:v>
                </c:pt>
                <c:pt idx="21">
                  <c:v>10.549999999999999</c:v>
                </c:pt>
                <c:pt idx="22">
                  <c:v>11.330000000000002</c:v>
                </c:pt>
                <c:pt idx="23">
                  <c:v>11.710000000000008</c:v>
                </c:pt>
                <c:pt idx="24">
                  <c:v>12.32</c:v>
                </c:pt>
                <c:pt idx="25">
                  <c:v>12.93</c:v>
                </c:pt>
                <c:pt idx="26">
                  <c:v>11.370000000000006</c:v>
                </c:pt>
                <c:pt idx="27">
                  <c:v>11.639999999999999</c:v>
                </c:pt>
                <c:pt idx="28">
                  <c:v>11.440000000000001</c:v>
                </c:pt>
                <c:pt idx="29">
                  <c:v>11.239999999999997</c:v>
                </c:pt>
                <c:pt idx="30">
                  <c:v>11</c:v>
                </c:pt>
                <c:pt idx="31">
                  <c:v>11.649999999999993</c:v>
                </c:pt>
                <c:pt idx="32">
                  <c:v>11.920000000000002</c:v>
                </c:pt>
                <c:pt idx="33">
                  <c:v>11.090000000000003</c:v>
                </c:pt>
                <c:pt idx="34">
                  <c:v>11.489999999999998</c:v>
                </c:pt>
                <c:pt idx="35">
                  <c:v>10.970000000000002</c:v>
                </c:pt>
                <c:pt idx="36">
                  <c:v>11.200000000000003</c:v>
                </c:pt>
                <c:pt idx="37">
                  <c:v>11.549999999999999</c:v>
                </c:pt>
                <c:pt idx="38">
                  <c:v>10.75</c:v>
                </c:pt>
                <c:pt idx="39">
                  <c:v>10.290000000000004</c:v>
                </c:pt>
              </c:numCache>
            </c:numRef>
          </c:val>
        </c:ser>
        <c:ser>
          <c:idx val="20"/>
          <c:order val="17"/>
          <c:tx>
            <c:strRef>
              <c:f>'e0 males'!$S$3</c:f>
              <c:strCache>
                <c:ptCount val="1"/>
                <c:pt idx="0">
                  <c:v>Hungary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males'!$S$4:$S$43</c:f>
              <c:numCache>
                <c:formatCode>General</c:formatCode>
                <c:ptCount val="40"/>
                <c:pt idx="0">
                  <c:v>5.8199999999999923</c:v>
                </c:pt>
                <c:pt idx="1">
                  <c:v>6</c:v>
                </c:pt>
                <c:pt idx="2">
                  <c:v>5.7999999999999972</c:v>
                </c:pt>
                <c:pt idx="3">
                  <c:v>5.9599999999999937</c:v>
                </c:pt>
                <c:pt idx="4">
                  <c:v>5.9500000000000028</c:v>
                </c:pt>
                <c:pt idx="5">
                  <c:v>6.1299999999999955</c:v>
                </c:pt>
                <c:pt idx="6">
                  <c:v>5.9299999999999926</c:v>
                </c:pt>
                <c:pt idx="7">
                  <c:v>6.3700000000000054</c:v>
                </c:pt>
                <c:pt idx="8">
                  <c:v>6.6899999999999977</c:v>
                </c:pt>
                <c:pt idx="9">
                  <c:v>7</c:v>
                </c:pt>
                <c:pt idx="10">
                  <c:v>7.2999999999999972</c:v>
                </c:pt>
                <c:pt idx="11">
                  <c:v>7.5</c:v>
                </c:pt>
                <c:pt idx="12">
                  <c:v>7.6200000000000045</c:v>
                </c:pt>
                <c:pt idx="13">
                  <c:v>7.9699999999999989</c:v>
                </c:pt>
                <c:pt idx="14">
                  <c:v>8.210000000000008</c:v>
                </c:pt>
                <c:pt idx="15">
                  <c:v>8.089999999999991</c:v>
                </c:pt>
                <c:pt idx="16">
                  <c:v>8.0099999999999945</c:v>
                </c:pt>
                <c:pt idx="17">
                  <c:v>8.180000000000005</c:v>
                </c:pt>
                <c:pt idx="18">
                  <c:v>8.0199999999999978</c:v>
                </c:pt>
                <c:pt idx="19">
                  <c:v>8.4899999999999984</c:v>
                </c:pt>
                <c:pt idx="20">
                  <c:v>8.6700000000000017</c:v>
                </c:pt>
                <c:pt idx="21">
                  <c:v>8.899999999999995</c:v>
                </c:pt>
                <c:pt idx="22">
                  <c:v>9.2900000000000045</c:v>
                </c:pt>
                <c:pt idx="23">
                  <c:v>9.3500000000000103</c:v>
                </c:pt>
                <c:pt idx="24">
                  <c:v>9.4900000000000091</c:v>
                </c:pt>
                <c:pt idx="25">
                  <c:v>9.3600000000000012</c:v>
                </c:pt>
                <c:pt idx="26">
                  <c:v>8.75</c:v>
                </c:pt>
                <c:pt idx="27">
                  <c:v>8.8700000000000045</c:v>
                </c:pt>
                <c:pt idx="28">
                  <c:v>9.1599999999999984</c:v>
                </c:pt>
                <c:pt idx="29">
                  <c:v>8.8700000000000045</c:v>
                </c:pt>
                <c:pt idx="30">
                  <c:v>8.6399999999999988</c:v>
                </c:pt>
                <c:pt idx="31">
                  <c:v>8.4400000000000137</c:v>
                </c:pt>
                <c:pt idx="32">
                  <c:v>8.4500000000000028</c:v>
                </c:pt>
                <c:pt idx="33">
                  <c:v>8.3600000000000012</c:v>
                </c:pt>
                <c:pt idx="34">
                  <c:v>8.4600000000000097</c:v>
                </c:pt>
                <c:pt idx="35">
                  <c:v>8.480000000000004</c:v>
                </c:pt>
                <c:pt idx="36">
                  <c:v>8.5800000000000018</c:v>
                </c:pt>
                <c:pt idx="37">
                  <c:v>8.4000000000000057</c:v>
                </c:pt>
                <c:pt idx="38">
                  <c:v>8.2999999999999989</c:v>
                </c:pt>
                <c:pt idx="39">
                  <c:v>8.1799999999999944</c:v>
                </c:pt>
              </c:numCache>
            </c:numRef>
          </c:val>
        </c:ser>
        <c:ser>
          <c:idx val="21"/>
          <c:order val="18"/>
          <c:tx>
            <c:strRef>
              <c:f>'e0 males'!$T$3</c:f>
              <c:strCache>
                <c:ptCount val="1"/>
                <c:pt idx="0">
                  <c:v>Latvia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males'!$T$4:$T$43</c:f>
              <c:numCache>
                <c:formatCode>General</c:formatCode>
                <c:ptCount val="40"/>
                <c:pt idx="0">
                  <c:v>8.589999999999991</c:v>
                </c:pt>
                <c:pt idx="1">
                  <c:v>9.0499999999999989</c:v>
                </c:pt>
                <c:pt idx="2">
                  <c:v>9.5300000000000011</c:v>
                </c:pt>
                <c:pt idx="3">
                  <c:v>9.1500000000000057</c:v>
                </c:pt>
                <c:pt idx="4">
                  <c:v>9.7699999999999978</c:v>
                </c:pt>
                <c:pt idx="5">
                  <c:v>10.229999999999999</c:v>
                </c:pt>
                <c:pt idx="6">
                  <c:v>10.43</c:v>
                </c:pt>
                <c:pt idx="7">
                  <c:v>9.8699999999999939</c:v>
                </c:pt>
                <c:pt idx="8">
                  <c:v>10.02000000000001</c:v>
                </c:pt>
                <c:pt idx="9">
                  <c:v>10.199999999999998</c:v>
                </c:pt>
                <c:pt idx="10">
                  <c:v>10.370000000000001</c:v>
                </c:pt>
                <c:pt idx="11">
                  <c:v>10.950000000000005</c:v>
                </c:pt>
                <c:pt idx="12">
                  <c:v>10.400000000000006</c:v>
                </c:pt>
                <c:pt idx="13">
                  <c:v>10.74</c:v>
                </c:pt>
                <c:pt idx="14">
                  <c:v>10.420000000000002</c:v>
                </c:pt>
                <c:pt idx="15">
                  <c:v>9.2900000000000045</c:v>
                </c:pt>
                <c:pt idx="16">
                  <c:v>8.8200000000000074</c:v>
                </c:pt>
                <c:pt idx="17">
                  <c:v>8.7700000000000102</c:v>
                </c:pt>
                <c:pt idx="18">
                  <c:v>8.9900000000000091</c:v>
                </c:pt>
                <c:pt idx="19">
                  <c:v>9.8300000000000018</c:v>
                </c:pt>
                <c:pt idx="20">
                  <c:v>10.44999999999999</c:v>
                </c:pt>
                <c:pt idx="21">
                  <c:v>10.890000000000009</c:v>
                </c:pt>
                <c:pt idx="22">
                  <c:v>11.799999999999999</c:v>
                </c:pt>
                <c:pt idx="23">
                  <c:v>12.910000000000004</c:v>
                </c:pt>
                <c:pt idx="24">
                  <c:v>13.580000000000005</c:v>
                </c:pt>
                <c:pt idx="25">
                  <c:v>13.010000000000005</c:v>
                </c:pt>
                <c:pt idx="26">
                  <c:v>11.74</c:v>
                </c:pt>
                <c:pt idx="27">
                  <c:v>11.120000000000005</c:v>
                </c:pt>
                <c:pt idx="28">
                  <c:v>11.309999999999999</c:v>
                </c:pt>
                <c:pt idx="29">
                  <c:v>10.839999999999991</c:v>
                </c:pt>
                <c:pt idx="30">
                  <c:v>11.209999999999996</c:v>
                </c:pt>
                <c:pt idx="31">
                  <c:v>11.16</c:v>
                </c:pt>
                <c:pt idx="32">
                  <c:v>11.339999999999991</c:v>
                </c:pt>
                <c:pt idx="33">
                  <c:v>10.269999999999998</c:v>
                </c:pt>
                <c:pt idx="34">
                  <c:v>10.330000000000002</c:v>
                </c:pt>
                <c:pt idx="35">
                  <c:v>11.139999999999999</c:v>
                </c:pt>
                <c:pt idx="36">
                  <c:v>10.910000000000013</c:v>
                </c:pt>
                <c:pt idx="37">
                  <c:v>10.69999999999999</c:v>
                </c:pt>
                <c:pt idx="38">
                  <c:v>10.709999999999996</c:v>
                </c:pt>
                <c:pt idx="39">
                  <c:v>9.7800000000000011</c:v>
                </c:pt>
              </c:numCache>
            </c:numRef>
          </c:val>
        </c:ser>
        <c:ser>
          <c:idx val="22"/>
          <c:order val="19"/>
          <c:tx>
            <c:strRef>
              <c:f>'e0 males'!$U$3</c:f>
              <c:strCache>
                <c:ptCount val="1"/>
                <c:pt idx="0">
                  <c:v>Lithuania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males'!$U$4:$U$43</c:f>
              <c:numCache>
                <c:formatCode>General</c:formatCode>
                <c:ptCount val="40"/>
                <c:pt idx="0">
                  <c:v>8.2200000000000024</c:v>
                </c:pt>
                <c:pt idx="1">
                  <c:v>8.5699999999999967</c:v>
                </c:pt>
                <c:pt idx="2">
                  <c:v>8.6200000000000028</c:v>
                </c:pt>
                <c:pt idx="3">
                  <c:v>8.4200000000000017</c:v>
                </c:pt>
                <c:pt idx="4">
                  <c:v>8.69</c:v>
                </c:pt>
                <c:pt idx="5">
                  <c:v>9.19</c:v>
                </c:pt>
                <c:pt idx="6">
                  <c:v>9.5800000000000018</c:v>
                </c:pt>
                <c:pt idx="7">
                  <c:v>9.4500000000000028</c:v>
                </c:pt>
                <c:pt idx="8">
                  <c:v>9.430000000000005</c:v>
                </c:pt>
                <c:pt idx="9">
                  <c:v>10.040000000000004</c:v>
                </c:pt>
                <c:pt idx="10">
                  <c:v>10.049999999999999</c:v>
                </c:pt>
                <c:pt idx="11">
                  <c:v>10.150000000000006</c:v>
                </c:pt>
                <c:pt idx="12">
                  <c:v>10.069999999999997</c:v>
                </c:pt>
                <c:pt idx="13">
                  <c:v>9.9899999999999984</c:v>
                </c:pt>
                <c:pt idx="14">
                  <c:v>10.239999999999997</c:v>
                </c:pt>
                <c:pt idx="15">
                  <c:v>9.7200000000000024</c:v>
                </c:pt>
                <c:pt idx="16">
                  <c:v>8.5100000000000051</c:v>
                </c:pt>
                <c:pt idx="17">
                  <c:v>8.5999999999999961</c:v>
                </c:pt>
                <c:pt idx="18">
                  <c:v>8.8000000000000131</c:v>
                </c:pt>
                <c:pt idx="19">
                  <c:v>9.3700000000000045</c:v>
                </c:pt>
                <c:pt idx="20">
                  <c:v>9.7600000000000051</c:v>
                </c:pt>
                <c:pt idx="21">
                  <c:v>10.690000000000001</c:v>
                </c:pt>
                <c:pt idx="22">
                  <c:v>11.080000000000002</c:v>
                </c:pt>
                <c:pt idx="23">
                  <c:v>11.810000000000009</c:v>
                </c:pt>
                <c:pt idx="24">
                  <c:v>12.239999999999997</c:v>
                </c:pt>
                <c:pt idx="25">
                  <c:v>11.72</c:v>
                </c:pt>
                <c:pt idx="26">
                  <c:v>11.179999999999996</c:v>
                </c:pt>
                <c:pt idx="27">
                  <c:v>11.11</c:v>
                </c:pt>
                <c:pt idx="28">
                  <c:v>10.599999999999996</c:v>
                </c:pt>
                <c:pt idx="29">
                  <c:v>10.600000000000009</c:v>
                </c:pt>
                <c:pt idx="30">
                  <c:v>10.620000000000005</c:v>
                </c:pt>
                <c:pt idx="31">
                  <c:v>11.569999999999997</c:v>
                </c:pt>
                <c:pt idx="32">
                  <c:v>11.280000000000001</c:v>
                </c:pt>
                <c:pt idx="33">
                  <c:v>11.280000000000001</c:v>
                </c:pt>
                <c:pt idx="34">
                  <c:v>11.360000000000001</c:v>
                </c:pt>
                <c:pt idx="35">
                  <c:v>12.080000000000002</c:v>
                </c:pt>
                <c:pt idx="36">
                  <c:v>11.790000000000004</c:v>
                </c:pt>
                <c:pt idx="37">
                  <c:v>12.370000000000006</c:v>
                </c:pt>
                <c:pt idx="38">
                  <c:v>11.299999999999999</c:v>
                </c:pt>
                <c:pt idx="39">
                  <c:v>11.080000000000002</c:v>
                </c:pt>
              </c:numCache>
            </c:numRef>
          </c:val>
        </c:ser>
        <c:ser>
          <c:idx val="23"/>
          <c:order val="20"/>
          <c:tx>
            <c:strRef>
              <c:f>'e0 males'!$V$3</c:f>
              <c:strCache>
                <c:ptCount val="1"/>
                <c:pt idx="0">
                  <c:v>Poland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males'!$V$4:$V$43</c:f>
              <c:numCache>
                <c:formatCode>General</c:formatCode>
                <c:ptCount val="40"/>
                <c:pt idx="0">
                  <c:v>6.710000000000008</c:v>
                </c:pt>
                <c:pt idx="1">
                  <c:v>7.1500000000000057</c:v>
                </c:pt>
                <c:pt idx="2">
                  <c:v>6.9099999999999975</c:v>
                </c:pt>
                <c:pt idx="3">
                  <c:v>7.1599999999999966</c:v>
                </c:pt>
                <c:pt idx="4">
                  <c:v>6.9000000000000066</c:v>
                </c:pt>
                <c:pt idx="5">
                  <c:v>7.2999999999999972</c:v>
                </c:pt>
                <c:pt idx="6">
                  <c:v>7.7000000000000028</c:v>
                </c:pt>
                <c:pt idx="7">
                  <c:v>8.0100000000000051</c:v>
                </c:pt>
                <c:pt idx="8">
                  <c:v>8.210000000000008</c:v>
                </c:pt>
                <c:pt idx="9">
                  <c:v>8.180000000000005</c:v>
                </c:pt>
                <c:pt idx="10">
                  <c:v>8.44</c:v>
                </c:pt>
                <c:pt idx="11">
                  <c:v>8.1500000000000057</c:v>
                </c:pt>
                <c:pt idx="12">
                  <c:v>7.960000000000008</c:v>
                </c:pt>
                <c:pt idx="13">
                  <c:v>8.0900000000000034</c:v>
                </c:pt>
                <c:pt idx="14">
                  <c:v>8.0999999999999961</c:v>
                </c:pt>
                <c:pt idx="15">
                  <c:v>8.25</c:v>
                </c:pt>
                <c:pt idx="16">
                  <c:v>8.3199999999999967</c:v>
                </c:pt>
                <c:pt idx="17">
                  <c:v>8.3400000000000034</c:v>
                </c:pt>
                <c:pt idx="18">
                  <c:v>8.4700000000000042</c:v>
                </c:pt>
                <c:pt idx="19">
                  <c:v>8.710000000000008</c:v>
                </c:pt>
                <c:pt idx="20">
                  <c:v>9.0199999999999978</c:v>
                </c:pt>
                <c:pt idx="21">
                  <c:v>9.2200000000000024</c:v>
                </c:pt>
                <c:pt idx="22">
                  <c:v>9.0600000000000023</c:v>
                </c:pt>
                <c:pt idx="23">
                  <c:v>8.6799999999999944</c:v>
                </c:pt>
                <c:pt idx="24">
                  <c:v>8.6299999999999972</c:v>
                </c:pt>
                <c:pt idx="25">
                  <c:v>8.8200000000000074</c:v>
                </c:pt>
                <c:pt idx="26">
                  <c:v>8.5499999999999989</c:v>
                </c:pt>
                <c:pt idx="27">
                  <c:v>8.6299999999999972</c:v>
                </c:pt>
                <c:pt idx="28">
                  <c:v>8.61</c:v>
                </c:pt>
                <c:pt idx="29">
                  <c:v>8.7799999999999887</c:v>
                </c:pt>
                <c:pt idx="30">
                  <c:v>8.3800000000000097</c:v>
                </c:pt>
                <c:pt idx="31">
                  <c:v>8.3300000000000018</c:v>
                </c:pt>
                <c:pt idx="32">
                  <c:v>8.44</c:v>
                </c:pt>
                <c:pt idx="33">
                  <c:v>8.3699999999999939</c:v>
                </c:pt>
                <c:pt idx="34">
                  <c:v>8.5699999999999967</c:v>
                </c:pt>
                <c:pt idx="35">
                  <c:v>8.5600000000000023</c:v>
                </c:pt>
                <c:pt idx="36">
                  <c:v>8.6499999999999932</c:v>
                </c:pt>
                <c:pt idx="37">
                  <c:v>8.7200000000000024</c:v>
                </c:pt>
                <c:pt idx="38">
                  <c:v>8.6199999999999921</c:v>
                </c:pt>
                <c:pt idx="39">
                  <c:v>8.44</c:v>
                </c:pt>
              </c:numCache>
            </c:numRef>
          </c:val>
        </c:ser>
        <c:ser>
          <c:idx val="26"/>
          <c:order val="21"/>
          <c:tx>
            <c:strRef>
              <c:f>'e0 males'!$X$3</c:f>
              <c:strCache>
                <c:ptCount val="1"/>
                <c:pt idx="0">
                  <c:v>Slovakia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males'!$X$4:$X$43</c:f>
              <c:numCache>
                <c:formatCode>General</c:formatCode>
                <c:ptCount val="40"/>
                <c:pt idx="0">
                  <c:v>6.2700000000000102</c:v>
                </c:pt>
                <c:pt idx="1">
                  <c:v>6.6400000000000006</c:v>
                </c:pt>
                <c:pt idx="2">
                  <c:v>6.9099999999999975</c:v>
                </c:pt>
                <c:pt idx="3">
                  <c:v>6.6099999999999985</c:v>
                </c:pt>
                <c:pt idx="4">
                  <c:v>6.8800000000000097</c:v>
                </c:pt>
                <c:pt idx="5">
                  <c:v>7.0800000000000125</c:v>
                </c:pt>
                <c:pt idx="6">
                  <c:v>7.0799999999999983</c:v>
                </c:pt>
                <c:pt idx="7">
                  <c:v>7.5300000000000011</c:v>
                </c:pt>
                <c:pt idx="8">
                  <c:v>7.2199999999999989</c:v>
                </c:pt>
                <c:pt idx="9">
                  <c:v>7.4500000000000028</c:v>
                </c:pt>
                <c:pt idx="10">
                  <c:v>7.5500000000000105</c:v>
                </c:pt>
                <c:pt idx="11">
                  <c:v>7.9099999999999975</c:v>
                </c:pt>
                <c:pt idx="12">
                  <c:v>7.7800000000000011</c:v>
                </c:pt>
                <c:pt idx="13">
                  <c:v>7.8699999999999894</c:v>
                </c:pt>
                <c:pt idx="14">
                  <c:v>8.1200000000000028</c:v>
                </c:pt>
                <c:pt idx="15">
                  <c:v>7.8700000000000054</c:v>
                </c:pt>
                <c:pt idx="16">
                  <c:v>7.8799999999999963</c:v>
                </c:pt>
                <c:pt idx="17">
                  <c:v>7.9099999999999975</c:v>
                </c:pt>
                <c:pt idx="18">
                  <c:v>8.399999999999995</c:v>
                </c:pt>
                <c:pt idx="19">
                  <c:v>8.4900000000000091</c:v>
                </c:pt>
                <c:pt idx="20">
                  <c:v>8.8700000000000045</c:v>
                </c:pt>
                <c:pt idx="21">
                  <c:v>8.480000000000004</c:v>
                </c:pt>
                <c:pt idx="22">
                  <c:v>8.8000000000000131</c:v>
                </c:pt>
                <c:pt idx="23">
                  <c:v>8.4000000000000057</c:v>
                </c:pt>
                <c:pt idx="24">
                  <c:v>8.2200000000000024</c:v>
                </c:pt>
                <c:pt idx="25">
                  <c:v>8.0400000000000045</c:v>
                </c:pt>
                <c:pt idx="26">
                  <c:v>8.0900000000000034</c:v>
                </c:pt>
                <c:pt idx="27">
                  <c:v>7.9699999999999989</c:v>
                </c:pt>
                <c:pt idx="28">
                  <c:v>8.2999999999999989</c:v>
                </c:pt>
                <c:pt idx="29">
                  <c:v>8.2699999999999978</c:v>
                </c:pt>
                <c:pt idx="30">
                  <c:v>8.3100000000000023</c:v>
                </c:pt>
                <c:pt idx="31">
                  <c:v>8.2000000000000011</c:v>
                </c:pt>
                <c:pt idx="32">
                  <c:v>7.9200000000000017</c:v>
                </c:pt>
                <c:pt idx="33">
                  <c:v>8.0100000000000051</c:v>
                </c:pt>
                <c:pt idx="34">
                  <c:v>7.7199999999999989</c:v>
                </c:pt>
                <c:pt idx="35">
                  <c:v>7.9200000000000017</c:v>
                </c:pt>
                <c:pt idx="36">
                  <c:v>7.9900000000000091</c:v>
                </c:pt>
                <c:pt idx="37">
                  <c:v>7.7800000000000011</c:v>
                </c:pt>
                <c:pt idx="38">
                  <c:v>8.0400000000000045</c:v>
                </c:pt>
              </c:numCache>
            </c:numRef>
          </c:val>
        </c:ser>
        <c:marker val="1"/>
        <c:axId val="121456896"/>
        <c:axId val="121479168"/>
      </c:lineChart>
      <c:catAx>
        <c:axId val="121456896"/>
        <c:scaling>
          <c:orientation val="minMax"/>
        </c:scaling>
        <c:axPos val="b"/>
        <c:numFmt formatCode="General" sourceLinked="1"/>
        <c:tickLblPos val="nextTo"/>
        <c:crossAx val="121479168"/>
        <c:crosses val="autoZero"/>
        <c:auto val="1"/>
        <c:lblAlgn val="ctr"/>
        <c:lblOffset val="100"/>
      </c:catAx>
      <c:valAx>
        <c:axId val="121479168"/>
        <c:scaling>
          <c:orientation val="minMax"/>
          <c:max val="14"/>
          <c:min val="2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456896"/>
        <c:crosses val="autoZero"/>
        <c:crossBetween val="between"/>
      </c:valAx>
      <c:spPr>
        <a:ln>
          <a:solidFill>
            <a:srgbClr val="585858"/>
          </a:solidFill>
        </a:ln>
      </c:spPr>
    </c:plotArea>
    <c:plotVisOnly val="1"/>
  </c:chart>
  <c:spPr>
    <a:ln>
      <a:noFill/>
    </a:ln>
  </c:sp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3"/>
          <c:order val="0"/>
          <c:tx>
            <c:strRef>
              <c:f>'e0 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males'!$B$4:$B$43</c:f>
              <c:numCache>
                <c:formatCode>General</c:formatCode>
                <c:ptCount val="40"/>
                <c:pt idx="0">
                  <c:v>6.3599999999999985</c:v>
                </c:pt>
                <c:pt idx="1">
                  <c:v>6.519999999999996</c:v>
                </c:pt>
                <c:pt idx="2">
                  <c:v>6.5700000000000074</c:v>
                </c:pt>
                <c:pt idx="3">
                  <c:v>6.5699999999999905</c:v>
                </c:pt>
                <c:pt idx="4">
                  <c:v>6.4899999999999984</c:v>
                </c:pt>
                <c:pt idx="5">
                  <c:v>6.4699999999999989</c:v>
                </c:pt>
                <c:pt idx="6">
                  <c:v>6.5999999999999943</c:v>
                </c:pt>
                <c:pt idx="7">
                  <c:v>6.6800000000000068</c:v>
                </c:pt>
                <c:pt idx="8">
                  <c:v>6.7099999999999937</c:v>
                </c:pt>
                <c:pt idx="9">
                  <c:v>6.6700000000000017</c:v>
                </c:pt>
                <c:pt idx="10">
                  <c:v>6.8500000000000085</c:v>
                </c:pt>
                <c:pt idx="11">
                  <c:v>6.94</c:v>
                </c:pt>
                <c:pt idx="12">
                  <c:v>6.7700000000000102</c:v>
                </c:pt>
                <c:pt idx="13">
                  <c:v>6.5999999999999943</c:v>
                </c:pt>
                <c:pt idx="14">
                  <c:v>6.94</c:v>
                </c:pt>
                <c:pt idx="15">
                  <c:v>6.9699999999999989</c:v>
                </c:pt>
                <c:pt idx="16">
                  <c:v>6.8299999999999965</c:v>
                </c:pt>
                <c:pt idx="17">
                  <c:v>6.9100000000000108</c:v>
                </c:pt>
                <c:pt idx="18">
                  <c:v>6.9099999999999984</c:v>
                </c:pt>
                <c:pt idx="19">
                  <c:v>6.7800000000000011</c:v>
                </c:pt>
                <c:pt idx="20">
                  <c:v>6.8400000000000025</c:v>
                </c:pt>
                <c:pt idx="21">
                  <c:v>6.8100000000000005</c:v>
                </c:pt>
                <c:pt idx="22">
                  <c:v>6.8799999999999963</c:v>
                </c:pt>
                <c:pt idx="23">
                  <c:v>6.9699999999999989</c:v>
                </c:pt>
                <c:pt idx="24">
                  <c:v>6.8400000000000025</c:v>
                </c:pt>
                <c:pt idx="25">
                  <c:v>6.9200000000000017</c:v>
                </c:pt>
                <c:pt idx="26">
                  <c:v>6.7900000000000063</c:v>
                </c:pt>
                <c:pt idx="27">
                  <c:v>6.5300000000000011</c:v>
                </c:pt>
                <c:pt idx="28">
                  <c:v>6.3199999999999905</c:v>
                </c:pt>
                <c:pt idx="29">
                  <c:v>6.5099999999999909</c:v>
                </c:pt>
                <c:pt idx="34">
                  <c:v>5.8199999999999905</c:v>
                </c:pt>
                <c:pt idx="35">
                  <c:v>5.6700000000000017</c:v>
                </c:pt>
              </c:numCache>
            </c:numRef>
          </c:val>
        </c:ser>
        <c:ser>
          <c:idx val="4"/>
          <c:order val="1"/>
          <c:tx>
            <c:strRef>
              <c:f>'e0 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males'!$C$4:$C$43</c:f>
              <c:numCache>
                <c:formatCode>General</c:formatCode>
                <c:ptCount val="40"/>
                <c:pt idx="0">
                  <c:v>5.0500000000000105</c:v>
                </c:pt>
                <c:pt idx="1">
                  <c:v>5.3500000000000085</c:v>
                </c:pt>
                <c:pt idx="2">
                  <c:v>5.4000000000000083</c:v>
                </c:pt>
                <c:pt idx="3">
                  <c:v>5.5700000000000074</c:v>
                </c:pt>
                <c:pt idx="4">
                  <c:v>5.8799999999999963</c:v>
                </c:pt>
                <c:pt idx="5">
                  <c:v>5.7199999999999989</c:v>
                </c:pt>
                <c:pt idx="6">
                  <c:v>5.769999999999996</c:v>
                </c:pt>
                <c:pt idx="7">
                  <c:v>5.94</c:v>
                </c:pt>
                <c:pt idx="8">
                  <c:v>5.9099999999999984</c:v>
                </c:pt>
                <c:pt idx="9">
                  <c:v>6.210000000000008</c:v>
                </c:pt>
                <c:pt idx="10">
                  <c:v>6.0100000000000051</c:v>
                </c:pt>
                <c:pt idx="11">
                  <c:v>6.1099999999999985</c:v>
                </c:pt>
                <c:pt idx="12">
                  <c:v>6.0400000000000063</c:v>
                </c:pt>
                <c:pt idx="13">
                  <c:v>6.1099999999999985</c:v>
                </c:pt>
                <c:pt idx="14">
                  <c:v>5.9699999999999989</c:v>
                </c:pt>
                <c:pt idx="15">
                  <c:v>5.9500000000000028</c:v>
                </c:pt>
                <c:pt idx="16">
                  <c:v>5.7600000000000051</c:v>
                </c:pt>
                <c:pt idx="17">
                  <c:v>6.0500000000000105</c:v>
                </c:pt>
                <c:pt idx="18">
                  <c:v>5.5899999999999892</c:v>
                </c:pt>
                <c:pt idx="19">
                  <c:v>5.7800000000000011</c:v>
                </c:pt>
                <c:pt idx="20">
                  <c:v>5.710000000000008</c:v>
                </c:pt>
                <c:pt idx="21">
                  <c:v>5.5100000000000051</c:v>
                </c:pt>
                <c:pt idx="22">
                  <c:v>5.3999999999999915</c:v>
                </c:pt>
                <c:pt idx="23">
                  <c:v>5.1799999999999926</c:v>
                </c:pt>
                <c:pt idx="24">
                  <c:v>5.3100000000000005</c:v>
                </c:pt>
                <c:pt idx="25">
                  <c:v>5.1099999999999985</c:v>
                </c:pt>
                <c:pt idx="26">
                  <c:v>5.210000000000008</c:v>
                </c:pt>
                <c:pt idx="27">
                  <c:v>4.9099999999999984</c:v>
                </c:pt>
                <c:pt idx="28">
                  <c:v>4.9400000000000004</c:v>
                </c:pt>
                <c:pt idx="29">
                  <c:v>4.6899999999999977</c:v>
                </c:pt>
                <c:pt idx="30">
                  <c:v>4.6800000000000068</c:v>
                </c:pt>
                <c:pt idx="31">
                  <c:v>4.539999999999992</c:v>
                </c:pt>
                <c:pt idx="32">
                  <c:v>4.5400000000000063</c:v>
                </c:pt>
                <c:pt idx="33">
                  <c:v>4.769999999999996</c:v>
                </c:pt>
                <c:pt idx="34">
                  <c:v>4.6599999999999966</c:v>
                </c:pt>
                <c:pt idx="35">
                  <c:v>4.5100000000000051</c:v>
                </c:pt>
                <c:pt idx="36">
                  <c:v>4.6099999999999985</c:v>
                </c:pt>
                <c:pt idx="37">
                  <c:v>4.4000000000000083</c:v>
                </c:pt>
                <c:pt idx="38">
                  <c:v>4.4400000000000004</c:v>
                </c:pt>
              </c:numCache>
            </c:numRef>
          </c:val>
        </c:ser>
        <c:ser>
          <c:idx val="5"/>
          <c:order val="2"/>
          <c:tx>
            <c:strRef>
              <c:f>'e0 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males'!$D$4:$D$43</c:f>
              <c:numCache>
                <c:formatCode>General</c:formatCode>
                <c:ptCount val="40"/>
                <c:pt idx="0">
                  <c:v>8.2900000000000009</c:v>
                </c:pt>
                <c:pt idx="1">
                  <c:v>8.2199999999999989</c:v>
                </c:pt>
                <c:pt idx="2">
                  <c:v>8.4800000000000022</c:v>
                </c:pt>
                <c:pt idx="3">
                  <c:v>8.7900000000000009</c:v>
                </c:pt>
                <c:pt idx="4">
                  <c:v>8.69</c:v>
                </c:pt>
                <c:pt idx="5">
                  <c:v>8.8200000000000074</c:v>
                </c:pt>
                <c:pt idx="6">
                  <c:v>8.930000000000005</c:v>
                </c:pt>
                <c:pt idx="7">
                  <c:v>9.1800000000000015</c:v>
                </c:pt>
                <c:pt idx="8">
                  <c:v>9.0300000000000011</c:v>
                </c:pt>
                <c:pt idx="9">
                  <c:v>8.7299999999999898</c:v>
                </c:pt>
                <c:pt idx="10">
                  <c:v>8.7800000000000011</c:v>
                </c:pt>
                <c:pt idx="11">
                  <c:v>8.64</c:v>
                </c:pt>
                <c:pt idx="12">
                  <c:v>8.5700000000000074</c:v>
                </c:pt>
                <c:pt idx="13">
                  <c:v>8.3200000000000074</c:v>
                </c:pt>
                <c:pt idx="14">
                  <c:v>8.4400000000000137</c:v>
                </c:pt>
                <c:pt idx="15">
                  <c:v>8.5400000000000009</c:v>
                </c:pt>
                <c:pt idx="16">
                  <c:v>8.3400000000000034</c:v>
                </c:pt>
                <c:pt idx="17">
                  <c:v>8.1500000000000057</c:v>
                </c:pt>
                <c:pt idx="18">
                  <c:v>8.14</c:v>
                </c:pt>
                <c:pt idx="19">
                  <c:v>8.1499999999999968</c:v>
                </c:pt>
                <c:pt idx="20">
                  <c:v>8.0500000000000025</c:v>
                </c:pt>
                <c:pt idx="21">
                  <c:v>8.1000000000000014</c:v>
                </c:pt>
                <c:pt idx="22">
                  <c:v>7.8599999999999985</c:v>
                </c:pt>
                <c:pt idx="23">
                  <c:v>7.4300000000000104</c:v>
                </c:pt>
                <c:pt idx="24">
                  <c:v>7.4599999999999937</c:v>
                </c:pt>
                <c:pt idx="25">
                  <c:v>7.5400000000000063</c:v>
                </c:pt>
                <c:pt idx="26">
                  <c:v>7.6200000000000045</c:v>
                </c:pt>
                <c:pt idx="27">
                  <c:v>7.2000000000000028</c:v>
                </c:pt>
                <c:pt idx="28">
                  <c:v>7.4799999999999924</c:v>
                </c:pt>
                <c:pt idx="29">
                  <c:v>7.4300000000000104</c:v>
                </c:pt>
                <c:pt idx="30">
                  <c:v>6.9899999999999984</c:v>
                </c:pt>
                <c:pt idx="31">
                  <c:v>7.0900000000000025</c:v>
                </c:pt>
                <c:pt idx="32">
                  <c:v>6.7300000000000084</c:v>
                </c:pt>
                <c:pt idx="33">
                  <c:v>6.7999999999999972</c:v>
                </c:pt>
                <c:pt idx="34">
                  <c:v>7.0699999999999905</c:v>
                </c:pt>
                <c:pt idx="35">
                  <c:v>6.9599999999999937</c:v>
                </c:pt>
                <c:pt idx="36">
                  <c:v>7.2000000000000028</c:v>
                </c:pt>
                <c:pt idx="37">
                  <c:v>7.1499999999999915</c:v>
                </c:pt>
                <c:pt idx="38">
                  <c:v>6.8000000000000105</c:v>
                </c:pt>
                <c:pt idx="39">
                  <c:v>6.8200000000000065</c:v>
                </c:pt>
              </c:numCache>
            </c:numRef>
          </c:val>
        </c:ser>
        <c:ser>
          <c:idx val="6"/>
          <c:order val="3"/>
          <c:tx>
            <c:strRef>
              <c:f>'e0 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males'!$E$4:$E$43</c:f>
              <c:numCache>
                <c:formatCode>General</c:formatCode>
                <c:ptCount val="40"/>
                <c:pt idx="0">
                  <c:v>7.5799999999999983</c:v>
                </c:pt>
                <c:pt idx="1">
                  <c:v>7.7000000000000028</c:v>
                </c:pt>
                <c:pt idx="2">
                  <c:v>7.8999999999999915</c:v>
                </c:pt>
                <c:pt idx="3">
                  <c:v>7.789999999999992</c:v>
                </c:pt>
                <c:pt idx="4">
                  <c:v>8.0400000000000009</c:v>
                </c:pt>
                <c:pt idx="5">
                  <c:v>7.960000000000008</c:v>
                </c:pt>
                <c:pt idx="6">
                  <c:v>8.1300000000000079</c:v>
                </c:pt>
                <c:pt idx="7">
                  <c:v>8.27</c:v>
                </c:pt>
                <c:pt idx="8">
                  <c:v>8.25</c:v>
                </c:pt>
                <c:pt idx="9">
                  <c:v>8.3300000000000018</c:v>
                </c:pt>
                <c:pt idx="10">
                  <c:v>8.3200000000000074</c:v>
                </c:pt>
                <c:pt idx="11">
                  <c:v>8.180000000000005</c:v>
                </c:pt>
                <c:pt idx="12">
                  <c:v>8.3100000000000023</c:v>
                </c:pt>
                <c:pt idx="13">
                  <c:v>8.1700000000000017</c:v>
                </c:pt>
                <c:pt idx="14">
                  <c:v>8.3400000000000034</c:v>
                </c:pt>
                <c:pt idx="15">
                  <c:v>8.3100000000000023</c:v>
                </c:pt>
                <c:pt idx="16">
                  <c:v>8.2600000000000051</c:v>
                </c:pt>
                <c:pt idx="17">
                  <c:v>8.4500000000000028</c:v>
                </c:pt>
                <c:pt idx="18">
                  <c:v>8.3600000000000048</c:v>
                </c:pt>
                <c:pt idx="19">
                  <c:v>8.4000000000000057</c:v>
                </c:pt>
                <c:pt idx="20">
                  <c:v>8.4000000000000021</c:v>
                </c:pt>
                <c:pt idx="21">
                  <c:v>8.4500000000000028</c:v>
                </c:pt>
                <c:pt idx="22">
                  <c:v>8.4700000000000042</c:v>
                </c:pt>
                <c:pt idx="23">
                  <c:v>8.3300000000000018</c:v>
                </c:pt>
                <c:pt idx="24">
                  <c:v>8.4100000000000037</c:v>
                </c:pt>
                <c:pt idx="25">
                  <c:v>8.180000000000005</c:v>
                </c:pt>
                <c:pt idx="26">
                  <c:v>8.0600000000000023</c:v>
                </c:pt>
                <c:pt idx="27">
                  <c:v>7.8599999999999985</c:v>
                </c:pt>
                <c:pt idx="28">
                  <c:v>7.7000000000000028</c:v>
                </c:pt>
                <c:pt idx="29">
                  <c:v>7.6599999999999966</c:v>
                </c:pt>
                <c:pt idx="30">
                  <c:v>7.6600000000000055</c:v>
                </c:pt>
                <c:pt idx="31">
                  <c:v>7.5300000000000011</c:v>
                </c:pt>
                <c:pt idx="32">
                  <c:v>7.2600000000000051</c:v>
                </c:pt>
                <c:pt idx="33">
                  <c:v>6.9499999999999904</c:v>
                </c:pt>
                <c:pt idx="34">
                  <c:v>7.0999999999999943</c:v>
                </c:pt>
                <c:pt idx="35">
                  <c:v>7.0099999999999909</c:v>
                </c:pt>
                <c:pt idx="36">
                  <c:v>7.1400000000000006</c:v>
                </c:pt>
                <c:pt idx="37">
                  <c:v>7.2300000000000084</c:v>
                </c:pt>
                <c:pt idx="38">
                  <c:v>6.9900000000000091</c:v>
                </c:pt>
              </c:numCache>
            </c:numRef>
          </c:val>
        </c:ser>
        <c:ser>
          <c:idx val="7"/>
          <c:order val="4"/>
          <c:tx>
            <c:strRef>
              <c:f>'e0 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males'!$F$4:$F$43</c:f>
              <c:numCache>
                <c:formatCode>General</c:formatCode>
                <c:ptCount val="40"/>
                <c:pt idx="20">
                  <c:v>6.5499999999999972</c:v>
                </c:pt>
                <c:pt idx="21">
                  <c:v>6.6400000000000006</c:v>
                </c:pt>
                <c:pt idx="22">
                  <c:v>6.6600000000000055</c:v>
                </c:pt>
                <c:pt idx="23">
                  <c:v>6.6099999999999985</c:v>
                </c:pt>
                <c:pt idx="24">
                  <c:v>6.6000000000000085</c:v>
                </c:pt>
                <c:pt idx="25">
                  <c:v>6.6099999999999985</c:v>
                </c:pt>
                <c:pt idx="26">
                  <c:v>6.4500000000000028</c:v>
                </c:pt>
                <c:pt idx="27">
                  <c:v>6.3999999999999915</c:v>
                </c:pt>
                <c:pt idx="28">
                  <c:v>6.2000000000000028</c:v>
                </c:pt>
                <c:pt idx="29">
                  <c:v>6.1299999999999955</c:v>
                </c:pt>
                <c:pt idx="30">
                  <c:v>6.1000000000000085</c:v>
                </c:pt>
                <c:pt idx="31">
                  <c:v>5.9000000000000083</c:v>
                </c:pt>
                <c:pt idx="32">
                  <c:v>5.6500000000000057</c:v>
                </c:pt>
                <c:pt idx="33">
                  <c:v>5.5699999999999905</c:v>
                </c:pt>
                <c:pt idx="34">
                  <c:v>5.4300000000000104</c:v>
                </c:pt>
                <c:pt idx="35">
                  <c:v>5.3100000000000005</c:v>
                </c:pt>
                <c:pt idx="36">
                  <c:v>5.2300000000000084</c:v>
                </c:pt>
              </c:numCache>
            </c:numRef>
          </c:val>
        </c:ser>
        <c:ser>
          <c:idx val="8"/>
          <c:order val="5"/>
          <c:tx>
            <c:strRef>
              <c:f>'e0 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males'!$G$4:$G$43</c:f>
              <c:numCache>
                <c:formatCode>General</c:formatCode>
                <c:ptCount val="40"/>
                <c:pt idx="0">
                  <c:v>4.4100000000000108</c:v>
                </c:pt>
                <c:pt idx="1">
                  <c:v>4.1299999999999955</c:v>
                </c:pt>
                <c:pt idx="2">
                  <c:v>4.2099999999999937</c:v>
                </c:pt>
                <c:pt idx="3">
                  <c:v>4.1299999999999955</c:v>
                </c:pt>
                <c:pt idx="4">
                  <c:v>4.4299999999999926</c:v>
                </c:pt>
                <c:pt idx="5">
                  <c:v>4.5099999999999909</c:v>
                </c:pt>
                <c:pt idx="6">
                  <c:v>4.5</c:v>
                </c:pt>
                <c:pt idx="7">
                  <c:v>4.5899999999999892</c:v>
                </c:pt>
                <c:pt idx="8">
                  <c:v>4.6099999999999985</c:v>
                </c:pt>
                <c:pt idx="9">
                  <c:v>4.6000000000000085</c:v>
                </c:pt>
                <c:pt idx="10">
                  <c:v>4.4900000000000091</c:v>
                </c:pt>
                <c:pt idx="11">
                  <c:v>4.5800000000000125</c:v>
                </c:pt>
                <c:pt idx="12">
                  <c:v>4.6700000000000017</c:v>
                </c:pt>
                <c:pt idx="13">
                  <c:v>4.6800000000000068</c:v>
                </c:pt>
                <c:pt idx="14">
                  <c:v>4.8199999999999905</c:v>
                </c:pt>
                <c:pt idx="15">
                  <c:v>4.9899999999999984</c:v>
                </c:pt>
                <c:pt idx="16">
                  <c:v>4.8299999999999965</c:v>
                </c:pt>
                <c:pt idx="17">
                  <c:v>4.6700000000000017</c:v>
                </c:pt>
                <c:pt idx="18">
                  <c:v>4.9299999999999926</c:v>
                </c:pt>
                <c:pt idx="19">
                  <c:v>4.9300000000000104</c:v>
                </c:pt>
                <c:pt idx="20">
                  <c:v>4.8400000000000025</c:v>
                </c:pt>
                <c:pt idx="21">
                  <c:v>5.0899999999999892</c:v>
                </c:pt>
                <c:pt idx="22">
                  <c:v>4.9700000000000131</c:v>
                </c:pt>
                <c:pt idx="23">
                  <c:v>5</c:v>
                </c:pt>
                <c:pt idx="24">
                  <c:v>5.039999999999992</c:v>
                </c:pt>
                <c:pt idx="25">
                  <c:v>5.2300000000000084</c:v>
                </c:pt>
                <c:pt idx="26">
                  <c:v>5.25</c:v>
                </c:pt>
                <c:pt idx="27">
                  <c:v>5.1200000000000045</c:v>
                </c:pt>
                <c:pt idx="28">
                  <c:v>4.9300000000000104</c:v>
                </c:pt>
                <c:pt idx="29">
                  <c:v>5.0700000000000074</c:v>
                </c:pt>
                <c:pt idx="30">
                  <c:v>5.2199999999999989</c:v>
                </c:pt>
                <c:pt idx="31">
                  <c:v>5.1099999999999985</c:v>
                </c:pt>
                <c:pt idx="32">
                  <c:v>4.8700000000000054</c:v>
                </c:pt>
                <c:pt idx="33">
                  <c:v>4.7600000000000051</c:v>
                </c:pt>
                <c:pt idx="34">
                  <c:v>4.789999999999992</c:v>
                </c:pt>
                <c:pt idx="35">
                  <c:v>4.8400000000000025</c:v>
                </c:pt>
                <c:pt idx="36">
                  <c:v>4.6599999999999966</c:v>
                </c:pt>
                <c:pt idx="37">
                  <c:v>4.769999999999996</c:v>
                </c:pt>
                <c:pt idx="38">
                  <c:v>4.6799999999999926</c:v>
                </c:pt>
                <c:pt idx="39">
                  <c:v>4.8700000000000054</c:v>
                </c:pt>
              </c:numCache>
            </c:numRef>
          </c:val>
        </c:ser>
        <c:ser>
          <c:idx val="9"/>
          <c:order val="6"/>
          <c:tx>
            <c:strRef>
              <c:f>'e0 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males'!$H$4:$H$43</c:f>
              <c:numCache>
                <c:formatCode>General</c:formatCode>
                <c:ptCount val="40"/>
                <c:pt idx="1">
                  <c:v>5.8399999999999892</c:v>
                </c:pt>
                <c:pt idx="2">
                  <c:v>4.9800000000000084</c:v>
                </c:pt>
                <c:pt idx="3">
                  <c:v>5.9099999999999984</c:v>
                </c:pt>
                <c:pt idx="4">
                  <c:v>6.9900000000000091</c:v>
                </c:pt>
                <c:pt idx="5">
                  <c:v>6.5999999999999943</c:v>
                </c:pt>
                <c:pt idx="6">
                  <c:v>6.0800000000000125</c:v>
                </c:pt>
                <c:pt idx="7">
                  <c:v>6.2900000000000063</c:v>
                </c:pt>
                <c:pt idx="8">
                  <c:v>6.1400000000000006</c:v>
                </c:pt>
                <c:pt idx="9">
                  <c:v>5.4800000000000084</c:v>
                </c:pt>
                <c:pt idx="10">
                  <c:v>6.9599999999999937</c:v>
                </c:pt>
                <c:pt idx="11">
                  <c:v>6.5300000000000011</c:v>
                </c:pt>
                <c:pt idx="12">
                  <c:v>5.019999999999996</c:v>
                </c:pt>
                <c:pt idx="13">
                  <c:v>7.2000000000000028</c:v>
                </c:pt>
                <c:pt idx="14">
                  <c:v>5.6599999999999966</c:v>
                </c:pt>
                <c:pt idx="15">
                  <c:v>5.2800000000000011</c:v>
                </c:pt>
                <c:pt idx="16">
                  <c:v>5.3099999999999881</c:v>
                </c:pt>
                <c:pt idx="17">
                  <c:v>4.9800000000000084</c:v>
                </c:pt>
                <c:pt idx="18">
                  <c:v>5.4800000000000084</c:v>
                </c:pt>
                <c:pt idx="19">
                  <c:v>4.0600000000000005</c:v>
                </c:pt>
                <c:pt idx="20">
                  <c:v>5.2399999999999984</c:v>
                </c:pt>
                <c:pt idx="21">
                  <c:v>6.4800000000000084</c:v>
                </c:pt>
                <c:pt idx="22">
                  <c:v>4.0200000000000085</c:v>
                </c:pt>
                <c:pt idx="23">
                  <c:v>3.7199999999999989</c:v>
                </c:pt>
                <c:pt idx="24">
                  <c:v>4.4099999999999984</c:v>
                </c:pt>
                <c:pt idx="25">
                  <c:v>4.2099999999999937</c:v>
                </c:pt>
                <c:pt idx="26">
                  <c:v>4.5099999999999909</c:v>
                </c:pt>
                <c:pt idx="27">
                  <c:v>5.2000000000000028</c:v>
                </c:pt>
                <c:pt idx="28">
                  <c:v>3.8700000000000037</c:v>
                </c:pt>
                <c:pt idx="29">
                  <c:v>4.0499999999999972</c:v>
                </c:pt>
                <c:pt idx="30">
                  <c:v>3.6599999999999966</c:v>
                </c:pt>
                <c:pt idx="31">
                  <c:v>4.9100000000000108</c:v>
                </c:pt>
                <c:pt idx="32">
                  <c:v>3.8200000000000074</c:v>
                </c:pt>
                <c:pt idx="33">
                  <c:v>3</c:v>
                </c:pt>
                <c:pt idx="34">
                  <c:v>4.2800000000000011</c:v>
                </c:pt>
                <c:pt idx="35">
                  <c:v>4.0699999999999905</c:v>
                </c:pt>
                <c:pt idx="36">
                  <c:v>3.4900000000000087</c:v>
                </c:pt>
                <c:pt idx="37">
                  <c:v>3.7799999999999869</c:v>
                </c:pt>
                <c:pt idx="38">
                  <c:v>3.1299999999999955</c:v>
                </c:pt>
                <c:pt idx="39">
                  <c:v>3.9099999999999966</c:v>
                </c:pt>
              </c:numCache>
            </c:numRef>
          </c:val>
        </c:ser>
        <c:ser>
          <c:idx val="10"/>
          <c:order val="7"/>
          <c:tx>
            <c:strRef>
              <c:f>'e0 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males'!$I$4:$I$43</c:f>
              <c:numCache>
                <c:formatCode>General</c:formatCode>
                <c:ptCount val="40"/>
                <c:pt idx="0">
                  <c:v>4.6499999999999915</c:v>
                </c:pt>
                <c:pt idx="1">
                  <c:v>4.7999999999999972</c:v>
                </c:pt>
                <c:pt idx="2">
                  <c:v>4.8799999999999963</c:v>
                </c:pt>
                <c:pt idx="3">
                  <c:v>5.0899999999999892</c:v>
                </c:pt>
                <c:pt idx="4">
                  <c:v>5.0999999999999943</c:v>
                </c:pt>
                <c:pt idx="5">
                  <c:v>5.2199999999999989</c:v>
                </c:pt>
                <c:pt idx="6">
                  <c:v>4.9900000000000091</c:v>
                </c:pt>
                <c:pt idx="7">
                  <c:v>5.0300000000000011</c:v>
                </c:pt>
                <c:pt idx="8">
                  <c:v>5.3700000000000054</c:v>
                </c:pt>
                <c:pt idx="9">
                  <c:v>5.789999999999992</c:v>
                </c:pt>
                <c:pt idx="10">
                  <c:v>5.3599999999999985</c:v>
                </c:pt>
                <c:pt idx="11">
                  <c:v>5.6700000000000017</c:v>
                </c:pt>
                <c:pt idx="12">
                  <c:v>5.5299999999999869</c:v>
                </c:pt>
                <c:pt idx="13">
                  <c:v>5.6599999999999966</c:v>
                </c:pt>
                <c:pt idx="14">
                  <c:v>5.6199999999999886</c:v>
                </c:pt>
                <c:pt idx="15">
                  <c:v>5.8299999999999965</c:v>
                </c:pt>
                <c:pt idx="16">
                  <c:v>5.6700000000000017</c:v>
                </c:pt>
                <c:pt idx="17">
                  <c:v>5.6999999999999886</c:v>
                </c:pt>
                <c:pt idx="18">
                  <c:v>5.5300000000000011</c:v>
                </c:pt>
                <c:pt idx="19">
                  <c:v>5.5600000000000005</c:v>
                </c:pt>
                <c:pt idx="20">
                  <c:v>5.6800000000000068</c:v>
                </c:pt>
                <c:pt idx="21">
                  <c:v>5.6000000000000085</c:v>
                </c:pt>
                <c:pt idx="22">
                  <c:v>5.6299999999999955</c:v>
                </c:pt>
                <c:pt idx="23">
                  <c:v>5.6400000000000006</c:v>
                </c:pt>
                <c:pt idx="24">
                  <c:v>5.5900000000000025</c:v>
                </c:pt>
                <c:pt idx="25">
                  <c:v>5.5699999999999905</c:v>
                </c:pt>
                <c:pt idx="26">
                  <c:v>5.6500000000000057</c:v>
                </c:pt>
                <c:pt idx="27">
                  <c:v>5.3499999999999943</c:v>
                </c:pt>
                <c:pt idx="28">
                  <c:v>5.710000000000008</c:v>
                </c:pt>
                <c:pt idx="29">
                  <c:v>5.4599999999999937</c:v>
                </c:pt>
                <c:pt idx="30">
                  <c:v>5.3100000000000005</c:v>
                </c:pt>
                <c:pt idx="31">
                  <c:v>5.3599999999999985</c:v>
                </c:pt>
                <c:pt idx="32">
                  <c:v>5.4000000000000083</c:v>
                </c:pt>
                <c:pt idx="33">
                  <c:v>4.9899999999999984</c:v>
                </c:pt>
                <c:pt idx="34">
                  <c:v>5.0799999999999983</c:v>
                </c:pt>
                <c:pt idx="35">
                  <c:v>4.6899999999999977</c:v>
                </c:pt>
                <c:pt idx="36">
                  <c:v>4.7600000000000051</c:v>
                </c:pt>
                <c:pt idx="37">
                  <c:v>4.769999999999996</c:v>
                </c:pt>
                <c:pt idx="38">
                  <c:v>4.5799999999999983</c:v>
                </c:pt>
                <c:pt idx="39">
                  <c:v>5.0999999999999943</c:v>
                </c:pt>
              </c:numCache>
            </c:numRef>
          </c:val>
        </c:ser>
        <c:ser>
          <c:idx val="11"/>
          <c:order val="8"/>
          <c:tx>
            <c:strRef>
              <c:f>'e0 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males'!$J$4:$J$43</c:f>
              <c:numCache>
                <c:formatCode>General</c:formatCode>
                <c:ptCount val="40"/>
                <c:pt idx="0">
                  <c:v>5.8499999999999943</c:v>
                </c:pt>
                <c:pt idx="1">
                  <c:v>6</c:v>
                </c:pt>
                <c:pt idx="2">
                  <c:v>6.1200000000000045</c:v>
                </c:pt>
                <c:pt idx="3">
                  <c:v>6.0300000000000011</c:v>
                </c:pt>
                <c:pt idx="4">
                  <c:v>6.2000000000000028</c:v>
                </c:pt>
                <c:pt idx="5">
                  <c:v>6.3599999999999985</c:v>
                </c:pt>
                <c:pt idx="6">
                  <c:v>6.4099999999999984</c:v>
                </c:pt>
                <c:pt idx="7">
                  <c:v>6.5799999999999983</c:v>
                </c:pt>
                <c:pt idx="8">
                  <c:v>6.7099999999999937</c:v>
                </c:pt>
                <c:pt idx="9">
                  <c:v>6.75</c:v>
                </c:pt>
                <c:pt idx="10">
                  <c:v>6.75</c:v>
                </c:pt>
                <c:pt idx="11">
                  <c:v>6.6599999999999966</c:v>
                </c:pt>
                <c:pt idx="12">
                  <c:v>6.5900000000000025</c:v>
                </c:pt>
                <c:pt idx="13">
                  <c:v>6.5499999999999972</c:v>
                </c:pt>
                <c:pt idx="14">
                  <c:v>6.6099999999999985</c:v>
                </c:pt>
                <c:pt idx="15">
                  <c:v>6.519999999999996</c:v>
                </c:pt>
                <c:pt idx="16">
                  <c:v>6.5</c:v>
                </c:pt>
                <c:pt idx="17">
                  <c:v>6.539999999999992</c:v>
                </c:pt>
                <c:pt idx="18">
                  <c:v>6.5100000000000051</c:v>
                </c:pt>
                <c:pt idx="19">
                  <c:v>6.5799999999999983</c:v>
                </c:pt>
                <c:pt idx="20">
                  <c:v>6.6400000000000006</c:v>
                </c:pt>
                <c:pt idx="21">
                  <c:v>6.7400000000000091</c:v>
                </c:pt>
                <c:pt idx="22">
                  <c:v>6.7299999999999898</c:v>
                </c:pt>
                <c:pt idx="23">
                  <c:v>6.5099999999999909</c:v>
                </c:pt>
                <c:pt idx="24">
                  <c:v>6.5499999999999972</c:v>
                </c:pt>
                <c:pt idx="25">
                  <c:v>6.5900000000000025</c:v>
                </c:pt>
                <c:pt idx="26">
                  <c:v>6.3800000000000097</c:v>
                </c:pt>
                <c:pt idx="27">
                  <c:v>6.269999999999996</c:v>
                </c:pt>
                <c:pt idx="28">
                  <c:v>6.2000000000000028</c:v>
                </c:pt>
                <c:pt idx="29">
                  <c:v>6.1400000000000006</c:v>
                </c:pt>
                <c:pt idx="30">
                  <c:v>5.960000000000008</c:v>
                </c:pt>
                <c:pt idx="31">
                  <c:v>6</c:v>
                </c:pt>
                <c:pt idx="32">
                  <c:v>5.8900000000000006</c:v>
                </c:pt>
                <c:pt idx="33">
                  <c:v>5.5500000000000105</c:v>
                </c:pt>
                <c:pt idx="34">
                  <c:v>5.7000000000000028</c:v>
                </c:pt>
                <c:pt idx="35">
                  <c:v>5.5</c:v>
                </c:pt>
                <c:pt idx="36">
                  <c:v>5.4699999999999989</c:v>
                </c:pt>
                <c:pt idx="37">
                  <c:v>5.2700000000000102</c:v>
                </c:pt>
              </c:numCache>
            </c:numRef>
          </c:val>
        </c:ser>
        <c:ser>
          <c:idx val="12"/>
          <c:order val="9"/>
          <c:tx>
            <c:strRef>
              <c:f>'e0 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males'!$K$4:$K$43</c:f>
              <c:numCache>
                <c:formatCode>General</c:formatCode>
                <c:ptCount val="40"/>
                <c:pt idx="0">
                  <c:v>5.7600000000000051</c:v>
                </c:pt>
                <c:pt idx="1">
                  <c:v>5.8400000000000025</c:v>
                </c:pt>
                <c:pt idx="2">
                  <c:v>6.0500000000000105</c:v>
                </c:pt>
                <c:pt idx="3">
                  <c:v>5.9200000000000017</c:v>
                </c:pt>
                <c:pt idx="4">
                  <c:v>6.1200000000000045</c:v>
                </c:pt>
                <c:pt idx="5">
                  <c:v>6.3700000000000054</c:v>
                </c:pt>
                <c:pt idx="6">
                  <c:v>6.5100000000000051</c:v>
                </c:pt>
                <c:pt idx="7">
                  <c:v>6.6099999999999985</c:v>
                </c:pt>
                <c:pt idx="8">
                  <c:v>6.7099999999999937</c:v>
                </c:pt>
                <c:pt idx="9">
                  <c:v>6.6700000000000017</c:v>
                </c:pt>
                <c:pt idx="10">
                  <c:v>6.9200000000000017</c:v>
                </c:pt>
                <c:pt idx="11">
                  <c:v>6.8200000000000065</c:v>
                </c:pt>
                <c:pt idx="12">
                  <c:v>6.8900000000000006</c:v>
                </c:pt>
                <c:pt idx="13">
                  <c:v>6.8599999999999985</c:v>
                </c:pt>
                <c:pt idx="14">
                  <c:v>6.9300000000000104</c:v>
                </c:pt>
                <c:pt idx="15">
                  <c:v>6.789999999999992</c:v>
                </c:pt>
                <c:pt idx="16">
                  <c:v>6.7000000000000028</c:v>
                </c:pt>
                <c:pt idx="17">
                  <c:v>6.7600000000000051</c:v>
                </c:pt>
                <c:pt idx="18">
                  <c:v>6.7600000000000051</c:v>
                </c:pt>
                <c:pt idx="19">
                  <c:v>6.4200000000000017</c:v>
                </c:pt>
                <c:pt idx="20">
                  <c:v>6.4199999999999884</c:v>
                </c:pt>
                <c:pt idx="21">
                  <c:v>6.2800000000000011</c:v>
                </c:pt>
                <c:pt idx="22">
                  <c:v>6.1400000000000006</c:v>
                </c:pt>
                <c:pt idx="23">
                  <c:v>6.1099999999999985</c:v>
                </c:pt>
                <c:pt idx="24">
                  <c:v>5.8599999999999985</c:v>
                </c:pt>
                <c:pt idx="25">
                  <c:v>5.8900000000000006</c:v>
                </c:pt>
                <c:pt idx="26">
                  <c:v>5.789999999999992</c:v>
                </c:pt>
                <c:pt idx="27">
                  <c:v>5.4800000000000084</c:v>
                </c:pt>
                <c:pt idx="28">
                  <c:v>5.5900000000000025</c:v>
                </c:pt>
                <c:pt idx="29">
                  <c:v>5.1799999999999926</c:v>
                </c:pt>
                <c:pt idx="30">
                  <c:v>5.1099999999999985</c:v>
                </c:pt>
                <c:pt idx="31">
                  <c:v>4.9599999999999937</c:v>
                </c:pt>
                <c:pt idx="32">
                  <c:v>4.7399999999999984</c:v>
                </c:pt>
                <c:pt idx="33">
                  <c:v>4.7199999999999989</c:v>
                </c:pt>
                <c:pt idx="34">
                  <c:v>4.6300000000000097</c:v>
                </c:pt>
                <c:pt idx="35">
                  <c:v>4.4699999999999989</c:v>
                </c:pt>
                <c:pt idx="36">
                  <c:v>4.3100000000000005</c:v>
                </c:pt>
                <c:pt idx="37">
                  <c:v>4.4100000000000108</c:v>
                </c:pt>
                <c:pt idx="38">
                  <c:v>4.0200000000000085</c:v>
                </c:pt>
                <c:pt idx="39">
                  <c:v>4.289999999999992</c:v>
                </c:pt>
              </c:numCache>
            </c:numRef>
          </c:val>
        </c:ser>
        <c:ser>
          <c:idx val="13"/>
          <c:order val="10"/>
          <c:tx>
            <c:strRef>
              <c:f>'e0 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males'!$L$4:$L$43</c:f>
              <c:numCache>
                <c:formatCode>General</c:formatCode>
                <c:ptCount val="40"/>
                <c:pt idx="0">
                  <c:v>6.4099999999999984</c:v>
                </c:pt>
                <c:pt idx="1">
                  <c:v>6.25</c:v>
                </c:pt>
                <c:pt idx="2">
                  <c:v>6.2600000000000051</c:v>
                </c:pt>
                <c:pt idx="3">
                  <c:v>6.4599999999999937</c:v>
                </c:pt>
                <c:pt idx="4">
                  <c:v>6.3499999999999943</c:v>
                </c:pt>
                <c:pt idx="5">
                  <c:v>6.4300000000000104</c:v>
                </c:pt>
                <c:pt idx="6">
                  <c:v>6.269999999999996</c:v>
                </c:pt>
                <c:pt idx="7">
                  <c:v>6.5400000000000063</c:v>
                </c:pt>
                <c:pt idx="8">
                  <c:v>6.3700000000000054</c:v>
                </c:pt>
                <c:pt idx="9">
                  <c:v>6.7599999999999909</c:v>
                </c:pt>
                <c:pt idx="10">
                  <c:v>6.9800000000000084</c:v>
                </c:pt>
                <c:pt idx="11">
                  <c:v>6.769999999999996</c:v>
                </c:pt>
                <c:pt idx="12">
                  <c:v>7.0600000000000005</c:v>
                </c:pt>
                <c:pt idx="13">
                  <c:v>7.019999999999996</c:v>
                </c:pt>
                <c:pt idx="14">
                  <c:v>6.789999999999992</c:v>
                </c:pt>
                <c:pt idx="15">
                  <c:v>6.9800000000000084</c:v>
                </c:pt>
                <c:pt idx="16">
                  <c:v>7.0499999999999972</c:v>
                </c:pt>
                <c:pt idx="17">
                  <c:v>7</c:v>
                </c:pt>
                <c:pt idx="18">
                  <c:v>6.6400000000000006</c:v>
                </c:pt>
                <c:pt idx="19">
                  <c:v>6.6599999999999966</c:v>
                </c:pt>
                <c:pt idx="20">
                  <c:v>6.5100000000000051</c:v>
                </c:pt>
                <c:pt idx="21">
                  <c:v>6.1899999999999977</c:v>
                </c:pt>
                <c:pt idx="22">
                  <c:v>6.3400000000000025</c:v>
                </c:pt>
                <c:pt idx="23">
                  <c:v>6.1200000000000045</c:v>
                </c:pt>
                <c:pt idx="24">
                  <c:v>5.8900000000000006</c:v>
                </c:pt>
                <c:pt idx="25">
                  <c:v>6.1600000000000055</c:v>
                </c:pt>
                <c:pt idx="26">
                  <c:v>5.789999999999992</c:v>
                </c:pt>
                <c:pt idx="27">
                  <c:v>5.6199999999999886</c:v>
                </c:pt>
                <c:pt idx="28">
                  <c:v>5.8900000000000006</c:v>
                </c:pt>
                <c:pt idx="29">
                  <c:v>5.6099999999999985</c:v>
                </c:pt>
                <c:pt idx="30">
                  <c:v>5.519999999999996</c:v>
                </c:pt>
                <c:pt idx="31">
                  <c:v>5.4299999999999926</c:v>
                </c:pt>
                <c:pt idx="32">
                  <c:v>5.1500000000000057</c:v>
                </c:pt>
                <c:pt idx="33">
                  <c:v>5.0100000000000051</c:v>
                </c:pt>
                <c:pt idx="34">
                  <c:v>4.9400000000000004</c:v>
                </c:pt>
                <c:pt idx="35">
                  <c:v>4.9400000000000119</c:v>
                </c:pt>
                <c:pt idx="36">
                  <c:v>4.6199999999999886</c:v>
                </c:pt>
                <c:pt idx="37">
                  <c:v>4.539999999999992</c:v>
                </c:pt>
                <c:pt idx="38">
                  <c:v>4.7999999999999972</c:v>
                </c:pt>
                <c:pt idx="39">
                  <c:v>4.519999999999996</c:v>
                </c:pt>
              </c:numCache>
            </c:numRef>
          </c:val>
        </c:ser>
        <c:ser>
          <c:idx val="14"/>
          <c:order val="11"/>
          <c:tx>
            <c:strRef>
              <c:f>'e0 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males'!$M$4:$M$43</c:f>
              <c:numCache>
                <c:formatCode>General</c:formatCode>
                <c:ptCount val="40"/>
                <c:pt idx="0">
                  <c:v>6.240000000000002</c:v>
                </c:pt>
                <c:pt idx="1">
                  <c:v>6.6300000000000026</c:v>
                </c:pt>
                <c:pt idx="2">
                  <c:v>6.3499999999999943</c:v>
                </c:pt>
                <c:pt idx="3">
                  <c:v>6.2000000000000028</c:v>
                </c:pt>
                <c:pt idx="4">
                  <c:v>6.5700000000000074</c:v>
                </c:pt>
                <c:pt idx="5">
                  <c:v>7.4099999999999984</c:v>
                </c:pt>
                <c:pt idx="6">
                  <c:v>7.2400000000000091</c:v>
                </c:pt>
                <c:pt idx="7">
                  <c:v>7.2199999999999989</c:v>
                </c:pt>
                <c:pt idx="8">
                  <c:v>6.8400000000000025</c:v>
                </c:pt>
                <c:pt idx="9">
                  <c:v>6.7600000000000051</c:v>
                </c:pt>
                <c:pt idx="10">
                  <c:v>7.0600000000000005</c:v>
                </c:pt>
                <c:pt idx="11">
                  <c:v>7.1099999999999985</c:v>
                </c:pt>
                <c:pt idx="12">
                  <c:v>7.0300000000000011</c:v>
                </c:pt>
                <c:pt idx="13">
                  <c:v>6.9200000000000017</c:v>
                </c:pt>
                <c:pt idx="14">
                  <c:v>7.0799999999999983</c:v>
                </c:pt>
                <c:pt idx="15">
                  <c:v>7.1000000000000085</c:v>
                </c:pt>
                <c:pt idx="16">
                  <c:v>6.9299999999999926</c:v>
                </c:pt>
                <c:pt idx="17">
                  <c:v>6.9000000000000083</c:v>
                </c:pt>
                <c:pt idx="18">
                  <c:v>7.1500000000000057</c:v>
                </c:pt>
                <c:pt idx="19">
                  <c:v>7.0900000000000025</c:v>
                </c:pt>
                <c:pt idx="20">
                  <c:v>7.0600000000000005</c:v>
                </c:pt>
                <c:pt idx="21">
                  <c:v>7.3400000000000025</c:v>
                </c:pt>
                <c:pt idx="22">
                  <c:v>7.44</c:v>
                </c:pt>
                <c:pt idx="23">
                  <c:v>7.269999999999996</c:v>
                </c:pt>
                <c:pt idx="24">
                  <c:v>7.0699999999999905</c:v>
                </c:pt>
                <c:pt idx="25">
                  <c:v>7.3100000000000005</c:v>
                </c:pt>
                <c:pt idx="26">
                  <c:v>7.4500000000000028</c:v>
                </c:pt>
                <c:pt idx="27">
                  <c:v>7.1700000000000017</c:v>
                </c:pt>
                <c:pt idx="28">
                  <c:v>7.2199999999999989</c:v>
                </c:pt>
                <c:pt idx="29">
                  <c:v>7.0799999999999983</c:v>
                </c:pt>
                <c:pt idx="30">
                  <c:v>7</c:v>
                </c:pt>
                <c:pt idx="31">
                  <c:v>7.019999999999996</c:v>
                </c:pt>
                <c:pt idx="32">
                  <c:v>6.8600000000000083</c:v>
                </c:pt>
                <c:pt idx="33">
                  <c:v>6.4699999999999989</c:v>
                </c:pt>
                <c:pt idx="34">
                  <c:v>6.6299999999999955</c:v>
                </c:pt>
                <c:pt idx="35">
                  <c:v>6.4800000000000084</c:v>
                </c:pt>
                <c:pt idx="36">
                  <c:v>6.7600000000000051</c:v>
                </c:pt>
                <c:pt idx="37">
                  <c:v>6.3199999999999905</c:v>
                </c:pt>
                <c:pt idx="38">
                  <c:v>6.1799999999999926</c:v>
                </c:pt>
                <c:pt idx="39">
                  <c:v>6.039999999999992</c:v>
                </c:pt>
              </c:numCache>
            </c:numRef>
          </c:val>
        </c:ser>
        <c:ser>
          <c:idx val="15"/>
          <c:order val="12"/>
          <c:tx>
            <c:strRef>
              <c:f>'e0 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males'!$N$4:$N$43</c:f>
              <c:numCache>
                <c:formatCode>General</c:formatCode>
                <c:ptCount val="40"/>
                <c:pt idx="0">
                  <c:v>5.3700000000000054</c:v>
                </c:pt>
                <c:pt idx="1">
                  <c:v>5.6099999999999985</c:v>
                </c:pt>
                <c:pt idx="2">
                  <c:v>5.3400000000000025</c:v>
                </c:pt>
                <c:pt idx="3">
                  <c:v>5.519999999999996</c:v>
                </c:pt>
                <c:pt idx="4">
                  <c:v>5.6600000000000055</c:v>
                </c:pt>
                <c:pt idx="5">
                  <c:v>5.8499999999999943</c:v>
                </c:pt>
                <c:pt idx="6">
                  <c:v>5.9099999999999984</c:v>
                </c:pt>
                <c:pt idx="7">
                  <c:v>5.9300000000000104</c:v>
                </c:pt>
                <c:pt idx="8">
                  <c:v>5.9800000000000084</c:v>
                </c:pt>
                <c:pt idx="9">
                  <c:v>6.1000000000000085</c:v>
                </c:pt>
                <c:pt idx="10">
                  <c:v>6.1800000000000068</c:v>
                </c:pt>
                <c:pt idx="11">
                  <c:v>6.25</c:v>
                </c:pt>
                <c:pt idx="12">
                  <c:v>6.2000000000000028</c:v>
                </c:pt>
                <c:pt idx="13">
                  <c:v>6.2000000000000028</c:v>
                </c:pt>
                <c:pt idx="14">
                  <c:v>6.5300000000000011</c:v>
                </c:pt>
                <c:pt idx="15">
                  <c:v>6.5699999999999905</c:v>
                </c:pt>
                <c:pt idx="16">
                  <c:v>6.4899999999999984</c:v>
                </c:pt>
                <c:pt idx="17">
                  <c:v>6.75</c:v>
                </c:pt>
                <c:pt idx="18">
                  <c:v>6.7999999999999972</c:v>
                </c:pt>
                <c:pt idx="19">
                  <c:v>7.0799999999999983</c:v>
                </c:pt>
                <c:pt idx="20">
                  <c:v>7.1499999999999915</c:v>
                </c:pt>
                <c:pt idx="21">
                  <c:v>7.2600000000000051</c:v>
                </c:pt>
                <c:pt idx="22">
                  <c:v>7.5</c:v>
                </c:pt>
                <c:pt idx="23">
                  <c:v>7.3199999999999905</c:v>
                </c:pt>
                <c:pt idx="24">
                  <c:v>7.3599999999999985</c:v>
                </c:pt>
                <c:pt idx="25">
                  <c:v>7.4200000000000017</c:v>
                </c:pt>
                <c:pt idx="26">
                  <c:v>7.4699999999999989</c:v>
                </c:pt>
                <c:pt idx="27">
                  <c:v>7.210000000000008</c:v>
                </c:pt>
                <c:pt idx="28">
                  <c:v>7.1599999999999966</c:v>
                </c:pt>
                <c:pt idx="29">
                  <c:v>7.1099999999999985</c:v>
                </c:pt>
                <c:pt idx="30">
                  <c:v>7.0799999999999983</c:v>
                </c:pt>
                <c:pt idx="31">
                  <c:v>7.039999999999992</c:v>
                </c:pt>
                <c:pt idx="32">
                  <c:v>6.9500000000000028</c:v>
                </c:pt>
                <c:pt idx="33">
                  <c:v>6.7300000000000084</c:v>
                </c:pt>
                <c:pt idx="34">
                  <c:v>6.8399999999999892</c:v>
                </c:pt>
                <c:pt idx="35">
                  <c:v>6.7099999999999937</c:v>
                </c:pt>
                <c:pt idx="36">
                  <c:v>6.6899999999999977</c:v>
                </c:pt>
                <c:pt idx="37">
                  <c:v>6.5699999999999905</c:v>
                </c:pt>
                <c:pt idx="38">
                  <c:v>6.3200000000000065</c:v>
                </c:pt>
              </c:numCache>
            </c:numRef>
          </c:val>
        </c:ser>
        <c:ser>
          <c:idx val="16"/>
          <c:order val="13"/>
          <c:tx>
            <c:strRef>
              <c:f>'e0 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males'!$O$4:$O$43</c:f>
              <c:numCache>
                <c:formatCode>General</c:formatCode>
                <c:ptCount val="40"/>
                <c:pt idx="0">
                  <c:v>5.0600000000000005</c:v>
                </c:pt>
                <c:pt idx="1">
                  <c:v>5.5400000000000063</c:v>
                </c:pt>
                <c:pt idx="2">
                  <c:v>5.6099999999999985</c:v>
                </c:pt>
                <c:pt idx="3">
                  <c:v>5.6599999999999966</c:v>
                </c:pt>
                <c:pt idx="4">
                  <c:v>5.8199999999999905</c:v>
                </c:pt>
                <c:pt idx="5">
                  <c:v>5.8900000000000006</c:v>
                </c:pt>
                <c:pt idx="6">
                  <c:v>5.8900000000000006</c:v>
                </c:pt>
                <c:pt idx="7">
                  <c:v>6.2900000000000063</c:v>
                </c:pt>
                <c:pt idx="8">
                  <c:v>6.3799999999999963</c:v>
                </c:pt>
                <c:pt idx="9">
                  <c:v>6.3499999999999943</c:v>
                </c:pt>
                <c:pt idx="10">
                  <c:v>6.210000000000008</c:v>
                </c:pt>
                <c:pt idx="11">
                  <c:v>6.1700000000000017</c:v>
                </c:pt>
                <c:pt idx="12">
                  <c:v>6.1200000000000045</c:v>
                </c:pt>
                <c:pt idx="13">
                  <c:v>6.1700000000000017</c:v>
                </c:pt>
                <c:pt idx="14">
                  <c:v>6.25</c:v>
                </c:pt>
                <c:pt idx="15">
                  <c:v>6.0600000000000005</c:v>
                </c:pt>
                <c:pt idx="16">
                  <c:v>6.1899999999999977</c:v>
                </c:pt>
                <c:pt idx="17">
                  <c:v>6.1499999999999915</c:v>
                </c:pt>
                <c:pt idx="18">
                  <c:v>5.9200000000000017</c:v>
                </c:pt>
                <c:pt idx="19">
                  <c:v>5.9500000000000028</c:v>
                </c:pt>
                <c:pt idx="20">
                  <c:v>5.7199999999999989</c:v>
                </c:pt>
                <c:pt idx="21">
                  <c:v>5.7399999999999984</c:v>
                </c:pt>
                <c:pt idx="22">
                  <c:v>5.6099999999999985</c:v>
                </c:pt>
                <c:pt idx="23">
                  <c:v>5.3900000000000006</c:v>
                </c:pt>
                <c:pt idx="24">
                  <c:v>5.4900000000000091</c:v>
                </c:pt>
                <c:pt idx="25">
                  <c:v>5.44</c:v>
                </c:pt>
                <c:pt idx="26">
                  <c:v>5.1299999999999955</c:v>
                </c:pt>
                <c:pt idx="27">
                  <c:v>5.2400000000000091</c:v>
                </c:pt>
                <c:pt idx="28">
                  <c:v>5.2300000000000084</c:v>
                </c:pt>
                <c:pt idx="29">
                  <c:v>4.9500000000000028</c:v>
                </c:pt>
                <c:pt idx="30">
                  <c:v>4.75</c:v>
                </c:pt>
                <c:pt idx="31">
                  <c:v>4.5999999999999943</c:v>
                </c:pt>
                <c:pt idx="32">
                  <c:v>4.4100000000000108</c:v>
                </c:pt>
                <c:pt idx="33">
                  <c:v>4.5600000000000005</c:v>
                </c:pt>
                <c:pt idx="34">
                  <c:v>4.3400000000000025</c:v>
                </c:pt>
                <c:pt idx="35">
                  <c:v>4.4200000000000017</c:v>
                </c:pt>
                <c:pt idx="36">
                  <c:v>4.2700000000000102</c:v>
                </c:pt>
                <c:pt idx="37">
                  <c:v>4.0699999999999905</c:v>
                </c:pt>
                <c:pt idx="38">
                  <c:v>4.0699999999999905</c:v>
                </c:pt>
              </c:numCache>
            </c:numRef>
          </c:val>
        </c:ser>
        <c:ser>
          <c:idx val="17"/>
          <c:order val="14"/>
          <c:tx>
            <c:strRef>
              <c:f>'e0 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males'!$P$4:$P$43</c:f>
              <c:numCache>
                <c:formatCode>General</c:formatCode>
                <c:ptCount val="40"/>
                <c:pt idx="0">
                  <c:v>6.3100000000000005</c:v>
                </c:pt>
                <c:pt idx="1">
                  <c:v>6.3500000000000085</c:v>
                </c:pt>
                <c:pt idx="2">
                  <c:v>6.2900000000000063</c:v>
                </c:pt>
                <c:pt idx="3">
                  <c:v>6.3299999999999965</c:v>
                </c:pt>
                <c:pt idx="4">
                  <c:v>6.2999999999999972</c:v>
                </c:pt>
                <c:pt idx="5">
                  <c:v>6.25</c:v>
                </c:pt>
                <c:pt idx="6">
                  <c:v>6.1800000000000068</c:v>
                </c:pt>
                <c:pt idx="7">
                  <c:v>6.1800000000000068</c:v>
                </c:pt>
                <c:pt idx="8">
                  <c:v>6.1800000000000068</c:v>
                </c:pt>
                <c:pt idx="9">
                  <c:v>6.1599999999999966</c:v>
                </c:pt>
                <c:pt idx="10">
                  <c:v>6.1099999999999985</c:v>
                </c:pt>
                <c:pt idx="11">
                  <c:v>6.0999999999999943</c:v>
                </c:pt>
                <c:pt idx="12">
                  <c:v>5.9699999999999989</c:v>
                </c:pt>
                <c:pt idx="13">
                  <c:v>6.019999999999996</c:v>
                </c:pt>
                <c:pt idx="14">
                  <c:v>5.9800000000000084</c:v>
                </c:pt>
                <c:pt idx="15">
                  <c:v>5.8100000000000005</c:v>
                </c:pt>
                <c:pt idx="16">
                  <c:v>5.9299999999999926</c:v>
                </c:pt>
                <c:pt idx="17">
                  <c:v>5.8299999999999965</c:v>
                </c:pt>
                <c:pt idx="18">
                  <c:v>5.7999999999999972</c:v>
                </c:pt>
                <c:pt idx="19">
                  <c:v>5.5799999999999983</c:v>
                </c:pt>
                <c:pt idx="20">
                  <c:v>5.75</c:v>
                </c:pt>
                <c:pt idx="21">
                  <c:v>5.6199999999999886</c:v>
                </c:pt>
                <c:pt idx="22">
                  <c:v>5.5499999999999972</c:v>
                </c:pt>
                <c:pt idx="23">
                  <c:v>5.3800000000000097</c:v>
                </c:pt>
                <c:pt idx="24">
                  <c:v>5.4000000000000083</c:v>
                </c:pt>
                <c:pt idx="25">
                  <c:v>5.3199999999999905</c:v>
                </c:pt>
                <c:pt idx="26">
                  <c:v>5.2300000000000084</c:v>
                </c:pt>
                <c:pt idx="27">
                  <c:v>5.0400000000000063</c:v>
                </c:pt>
                <c:pt idx="28">
                  <c:v>5</c:v>
                </c:pt>
                <c:pt idx="29">
                  <c:v>4.8700000000000054</c:v>
                </c:pt>
                <c:pt idx="30">
                  <c:v>4.8299999999999965</c:v>
                </c:pt>
                <c:pt idx="31">
                  <c:v>4.7600000000000051</c:v>
                </c:pt>
                <c:pt idx="32">
                  <c:v>4.7000000000000028</c:v>
                </c:pt>
                <c:pt idx="33">
                  <c:v>4.3900000000000006</c:v>
                </c:pt>
                <c:pt idx="34">
                  <c:v>4.3900000000000006</c:v>
                </c:pt>
                <c:pt idx="35">
                  <c:v>4.289999999999992</c:v>
                </c:pt>
                <c:pt idx="36">
                  <c:v>4.3400000000000025</c:v>
                </c:pt>
                <c:pt idx="37">
                  <c:v>4.2300000000000084</c:v>
                </c:pt>
                <c:pt idx="38">
                  <c:v>4.0900000000000025</c:v>
                </c:pt>
                <c:pt idx="39">
                  <c:v>4.1999999999999886</c:v>
                </c:pt>
              </c:numCache>
            </c:numRef>
          </c:val>
        </c:ser>
        <c:ser>
          <c:idx val="18"/>
          <c:order val="15"/>
          <c:tx>
            <c:strRef>
              <c:f>'e0 males'!$Q$3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males'!$Q$4:$Q$43</c:f>
              <c:numCache>
                <c:formatCode>General</c:formatCode>
                <c:ptCount val="40"/>
                <c:pt idx="1">
                  <c:v>7.1499999999999915</c:v>
                </c:pt>
                <c:pt idx="2">
                  <c:v>6.44</c:v>
                </c:pt>
                <c:pt idx="3">
                  <c:v>7.1200000000000045</c:v>
                </c:pt>
                <c:pt idx="4">
                  <c:v>6.7800000000000011</c:v>
                </c:pt>
                <c:pt idx="5">
                  <c:v>6.9299999999999926</c:v>
                </c:pt>
                <c:pt idx="6">
                  <c:v>7.0700000000000074</c:v>
                </c:pt>
                <c:pt idx="7">
                  <c:v>7.0100000000000051</c:v>
                </c:pt>
                <c:pt idx="8">
                  <c:v>7.0200000000000085</c:v>
                </c:pt>
                <c:pt idx="9">
                  <c:v>6.9500000000000028</c:v>
                </c:pt>
                <c:pt idx="10">
                  <c:v>7.0799999999999983</c:v>
                </c:pt>
                <c:pt idx="11">
                  <c:v>7.1199999999999886</c:v>
                </c:pt>
                <c:pt idx="12">
                  <c:v>7.1300000000000097</c:v>
                </c:pt>
                <c:pt idx="13">
                  <c:v>7.2300000000000084</c:v>
                </c:pt>
                <c:pt idx="14">
                  <c:v>6.8700000000000054</c:v>
                </c:pt>
                <c:pt idx="16">
                  <c:v>7.2300000000000084</c:v>
                </c:pt>
                <c:pt idx="17">
                  <c:v>7.3700000000000054</c:v>
                </c:pt>
                <c:pt idx="18">
                  <c:v>7.289999999999992</c:v>
                </c:pt>
                <c:pt idx="19">
                  <c:v>7.3399999999999892</c:v>
                </c:pt>
                <c:pt idx="20">
                  <c:v>7.9100000000000108</c:v>
                </c:pt>
                <c:pt idx="21">
                  <c:v>7.5600000000000005</c:v>
                </c:pt>
                <c:pt idx="22">
                  <c:v>7.5699999999999905</c:v>
                </c:pt>
                <c:pt idx="23">
                  <c:v>7.2000000000000028</c:v>
                </c:pt>
                <c:pt idx="24">
                  <c:v>7.1999999999999886</c:v>
                </c:pt>
                <c:pt idx="25">
                  <c:v>7.0499999999999972</c:v>
                </c:pt>
                <c:pt idx="26">
                  <c:v>7.0999999999999943</c:v>
                </c:pt>
                <c:pt idx="27">
                  <c:v>7.0600000000000005</c:v>
                </c:pt>
                <c:pt idx="28">
                  <c:v>6.9599999999999937</c:v>
                </c:pt>
                <c:pt idx="29">
                  <c:v>6.7700000000000102</c:v>
                </c:pt>
                <c:pt idx="30">
                  <c:v>6.8599999999999985</c:v>
                </c:pt>
                <c:pt idx="31">
                  <c:v>6.539999999999992</c:v>
                </c:pt>
                <c:pt idx="32">
                  <c:v>6.6400000000000006</c:v>
                </c:pt>
                <c:pt idx="33">
                  <c:v>6.5600000000000005</c:v>
                </c:pt>
                <c:pt idx="34">
                  <c:v>6.6199999999999886</c:v>
                </c:pt>
                <c:pt idx="35">
                  <c:v>6.3499999999999943</c:v>
                </c:pt>
                <c:pt idx="36">
                  <c:v>6.4500000000000028</c:v>
                </c:pt>
                <c:pt idx="37">
                  <c:v>6.4800000000000084</c:v>
                </c:pt>
                <c:pt idx="38">
                  <c:v>6.4500000000000028</c:v>
                </c:pt>
                <c:pt idx="39">
                  <c:v>6.2599999999999909</c:v>
                </c:pt>
              </c:numCache>
            </c:numRef>
          </c:val>
        </c:ser>
        <c:ser>
          <c:idx val="19"/>
          <c:order val="16"/>
          <c:tx>
            <c:strRef>
              <c:f>'e0 males'!$R$3</c:f>
              <c:strCache>
                <c:ptCount val="1"/>
                <c:pt idx="0">
                  <c:v>Estonia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males'!$R$4:$R$43</c:f>
              <c:numCache>
                <c:formatCode>General</c:formatCode>
                <c:ptCount val="40"/>
                <c:pt idx="0">
                  <c:v>9.0500000000000025</c:v>
                </c:pt>
                <c:pt idx="1">
                  <c:v>9.1000000000000085</c:v>
                </c:pt>
                <c:pt idx="2">
                  <c:v>9.2100000000000009</c:v>
                </c:pt>
                <c:pt idx="3">
                  <c:v>8.6499999999999968</c:v>
                </c:pt>
                <c:pt idx="4">
                  <c:v>9.210000000000008</c:v>
                </c:pt>
                <c:pt idx="5">
                  <c:v>9.8400000000000034</c:v>
                </c:pt>
                <c:pt idx="6">
                  <c:v>9.8800000000000097</c:v>
                </c:pt>
                <c:pt idx="7">
                  <c:v>9.8400000000000016</c:v>
                </c:pt>
                <c:pt idx="8">
                  <c:v>10.23</c:v>
                </c:pt>
                <c:pt idx="9">
                  <c:v>10.060000000000002</c:v>
                </c:pt>
                <c:pt idx="10">
                  <c:v>10.070000000000007</c:v>
                </c:pt>
                <c:pt idx="11">
                  <c:v>10.030000000000001</c:v>
                </c:pt>
                <c:pt idx="12">
                  <c:v>10.14</c:v>
                </c:pt>
                <c:pt idx="13">
                  <c:v>10.480000000000004</c:v>
                </c:pt>
                <c:pt idx="14">
                  <c:v>9.680000000000005</c:v>
                </c:pt>
                <c:pt idx="15">
                  <c:v>9.8200000000000074</c:v>
                </c:pt>
                <c:pt idx="16">
                  <c:v>8.9300000000000015</c:v>
                </c:pt>
                <c:pt idx="17">
                  <c:v>8.7600000000000016</c:v>
                </c:pt>
                <c:pt idx="18">
                  <c:v>8.5700000000000074</c:v>
                </c:pt>
                <c:pt idx="19">
                  <c:v>9.210000000000008</c:v>
                </c:pt>
                <c:pt idx="20">
                  <c:v>10.220000000000001</c:v>
                </c:pt>
                <c:pt idx="21">
                  <c:v>10.55</c:v>
                </c:pt>
                <c:pt idx="22">
                  <c:v>11.330000000000002</c:v>
                </c:pt>
                <c:pt idx="23">
                  <c:v>11.710000000000008</c:v>
                </c:pt>
                <c:pt idx="24">
                  <c:v>12.32</c:v>
                </c:pt>
                <c:pt idx="25">
                  <c:v>12.93</c:v>
                </c:pt>
                <c:pt idx="26">
                  <c:v>11.370000000000006</c:v>
                </c:pt>
                <c:pt idx="27">
                  <c:v>11.64</c:v>
                </c:pt>
                <c:pt idx="28">
                  <c:v>11.440000000000001</c:v>
                </c:pt>
                <c:pt idx="29">
                  <c:v>11.239999999999998</c:v>
                </c:pt>
                <c:pt idx="30">
                  <c:v>11</c:v>
                </c:pt>
                <c:pt idx="31">
                  <c:v>11.65</c:v>
                </c:pt>
                <c:pt idx="32">
                  <c:v>11.920000000000002</c:v>
                </c:pt>
                <c:pt idx="33">
                  <c:v>11.090000000000003</c:v>
                </c:pt>
                <c:pt idx="34">
                  <c:v>11.490000000000002</c:v>
                </c:pt>
                <c:pt idx="35">
                  <c:v>10.970000000000002</c:v>
                </c:pt>
                <c:pt idx="36">
                  <c:v>11.200000000000003</c:v>
                </c:pt>
                <c:pt idx="37">
                  <c:v>11.55</c:v>
                </c:pt>
                <c:pt idx="38">
                  <c:v>10.75</c:v>
                </c:pt>
                <c:pt idx="39">
                  <c:v>10.290000000000003</c:v>
                </c:pt>
              </c:numCache>
            </c:numRef>
          </c:val>
        </c:ser>
        <c:ser>
          <c:idx val="20"/>
          <c:order val="17"/>
          <c:tx>
            <c:strRef>
              <c:f>'e0 males'!$S$3</c:f>
              <c:strCache>
                <c:ptCount val="1"/>
                <c:pt idx="0">
                  <c:v>Hungary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males'!$S$4:$S$43</c:f>
              <c:numCache>
                <c:formatCode>General</c:formatCode>
                <c:ptCount val="40"/>
                <c:pt idx="0">
                  <c:v>5.8199999999999905</c:v>
                </c:pt>
                <c:pt idx="1">
                  <c:v>6</c:v>
                </c:pt>
                <c:pt idx="2">
                  <c:v>5.7999999999999972</c:v>
                </c:pt>
                <c:pt idx="3">
                  <c:v>5.9599999999999937</c:v>
                </c:pt>
                <c:pt idx="4">
                  <c:v>5.9500000000000028</c:v>
                </c:pt>
                <c:pt idx="5">
                  <c:v>6.1299999999999955</c:v>
                </c:pt>
                <c:pt idx="6">
                  <c:v>5.9299999999999926</c:v>
                </c:pt>
                <c:pt idx="7">
                  <c:v>6.3700000000000054</c:v>
                </c:pt>
                <c:pt idx="8">
                  <c:v>6.6899999999999977</c:v>
                </c:pt>
                <c:pt idx="9">
                  <c:v>7</c:v>
                </c:pt>
                <c:pt idx="10">
                  <c:v>7.2999999999999972</c:v>
                </c:pt>
                <c:pt idx="11">
                  <c:v>7.5</c:v>
                </c:pt>
                <c:pt idx="12">
                  <c:v>7.6200000000000045</c:v>
                </c:pt>
                <c:pt idx="13">
                  <c:v>7.9699999999999989</c:v>
                </c:pt>
                <c:pt idx="14">
                  <c:v>8.210000000000008</c:v>
                </c:pt>
                <c:pt idx="15">
                  <c:v>8.0900000000000016</c:v>
                </c:pt>
                <c:pt idx="16">
                  <c:v>8.0100000000000016</c:v>
                </c:pt>
                <c:pt idx="17">
                  <c:v>8.180000000000005</c:v>
                </c:pt>
                <c:pt idx="18">
                  <c:v>8.02</c:v>
                </c:pt>
                <c:pt idx="19">
                  <c:v>8.490000000000002</c:v>
                </c:pt>
                <c:pt idx="20">
                  <c:v>8.6700000000000017</c:v>
                </c:pt>
                <c:pt idx="21">
                  <c:v>8.9000000000000021</c:v>
                </c:pt>
                <c:pt idx="22">
                  <c:v>9.2900000000000009</c:v>
                </c:pt>
                <c:pt idx="23">
                  <c:v>9.350000000000021</c:v>
                </c:pt>
                <c:pt idx="24">
                  <c:v>9.4900000000000091</c:v>
                </c:pt>
                <c:pt idx="25">
                  <c:v>9.3600000000000048</c:v>
                </c:pt>
                <c:pt idx="26">
                  <c:v>8.75</c:v>
                </c:pt>
                <c:pt idx="27">
                  <c:v>8.8700000000000045</c:v>
                </c:pt>
                <c:pt idx="28">
                  <c:v>9.1600000000000037</c:v>
                </c:pt>
                <c:pt idx="29">
                  <c:v>8.8700000000000045</c:v>
                </c:pt>
                <c:pt idx="30">
                  <c:v>8.64</c:v>
                </c:pt>
                <c:pt idx="31">
                  <c:v>8.4400000000000137</c:v>
                </c:pt>
                <c:pt idx="32">
                  <c:v>8.4500000000000028</c:v>
                </c:pt>
                <c:pt idx="33">
                  <c:v>8.3600000000000048</c:v>
                </c:pt>
                <c:pt idx="34">
                  <c:v>8.4600000000000097</c:v>
                </c:pt>
                <c:pt idx="35">
                  <c:v>8.480000000000004</c:v>
                </c:pt>
                <c:pt idx="36">
                  <c:v>8.5800000000000018</c:v>
                </c:pt>
                <c:pt idx="37">
                  <c:v>8.4000000000000057</c:v>
                </c:pt>
                <c:pt idx="38">
                  <c:v>8.3000000000000025</c:v>
                </c:pt>
                <c:pt idx="39">
                  <c:v>8.1800000000000015</c:v>
                </c:pt>
              </c:numCache>
            </c:numRef>
          </c:val>
        </c:ser>
        <c:ser>
          <c:idx val="21"/>
          <c:order val="18"/>
          <c:tx>
            <c:strRef>
              <c:f>'e0 males'!$T$3</c:f>
              <c:strCache>
                <c:ptCount val="1"/>
                <c:pt idx="0">
                  <c:v>Latvia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males'!$T$4:$T$43</c:f>
              <c:numCache>
                <c:formatCode>General</c:formatCode>
                <c:ptCount val="40"/>
                <c:pt idx="0">
                  <c:v>8.5900000000000016</c:v>
                </c:pt>
                <c:pt idx="1">
                  <c:v>9.0500000000000025</c:v>
                </c:pt>
                <c:pt idx="2">
                  <c:v>9.5300000000000011</c:v>
                </c:pt>
                <c:pt idx="3">
                  <c:v>9.1500000000000057</c:v>
                </c:pt>
                <c:pt idx="4">
                  <c:v>9.77</c:v>
                </c:pt>
                <c:pt idx="5">
                  <c:v>10.23</c:v>
                </c:pt>
                <c:pt idx="6">
                  <c:v>10.43</c:v>
                </c:pt>
                <c:pt idx="7">
                  <c:v>9.8700000000000028</c:v>
                </c:pt>
                <c:pt idx="8">
                  <c:v>10.02000000000001</c:v>
                </c:pt>
                <c:pt idx="9">
                  <c:v>10.200000000000001</c:v>
                </c:pt>
                <c:pt idx="10">
                  <c:v>10.370000000000006</c:v>
                </c:pt>
                <c:pt idx="11">
                  <c:v>10.950000000000006</c:v>
                </c:pt>
                <c:pt idx="12">
                  <c:v>10.400000000000006</c:v>
                </c:pt>
                <c:pt idx="13">
                  <c:v>10.739999999999998</c:v>
                </c:pt>
                <c:pt idx="14">
                  <c:v>10.420000000000002</c:v>
                </c:pt>
                <c:pt idx="15">
                  <c:v>9.2900000000000009</c:v>
                </c:pt>
                <c:pt idx="16">
                  <c:v>8.8200000000000074</c:v>
                </c:pt>
                <c:pt idx="17">
                  <c:v>8.7700000000000102</c:v>
                </c:pt>
                <c:pt idx="18">
                  <c:v>8.9900000000000091</c:v>
                </c:pt>
                <c:pt idx="19">
                  <c:v>9.8300000000000018</c:v>
                </c:pt>
                <c:pt idx="20">
                  <c:v>10.450000000000001</c:v>
                </c:pt>
                <c:pt idx="21">
                  <c:v>10.890000000000009</c:v>
                </c:pt>
                <c:pt idx="22">
                  <c:v>11.8</c:v>
                </c:pt>
                <c:pt idx="23">
                  <c:v>12.910000000000004</c:v>
                </c:pt>
                <c:pt idx="24">
                  <c:v>13.580000000000005</c:v>
                </c:pt>
                <c:pt idx="25">
                  <c:v>13.010000000000005</c:v>
                </c:pt>
                <c:pt idx="26">
                  <c:v>11.739999999999998</c:v>
                </c:pt>
                <c:pt idx="27">
                  <c:v>11.120000000000005</c:v>
                </c:pt>
                <c:pt idx="28">
                  <c:v>11.310000000000002</c:v>
                </c:pt>
                <c:pt idx="29">
                  <c:v>10.840000000000002</c:v>
                </c:pt>
                <c:pt idx="30">
                  <c:v>11.21</c:v>
                </c:pt>
                <c:pt idx="31">
                  <c:v>11.16</c:v>
                </c:pt>
                <c:pt idx="32">
                  <c:v>11.340000000000002</c:v>
                </c:pt>
                <c:pt idx="33">
                  <c:v>10.270000000000001</c:v>
                </c:pt>
                <c:pt idx="34">
                  <c:v>10.330000000000002</c:v>
                </c:pt>
                <c:pt idx="35">
                  <c:v>11.14</c:v>
                </c:pt>
                <c:pt idx="36">
                  <c:v>10.910000000000014</c:v>
                </c:pt>
                <c:pt idx="37">
                  <c:v>10.700000000000001</c:v>
                </c:pt>
                <c:pt idx="38">
                  <c:v>10.71</c:v>
                </c:pt>
                <c:pt idx="39">
                  <c:v>9.7800000000000011</c:v>
                </c:pt>
              </c:numCache>
            </c:numRef>
          </c:val>
        </c:ser>
        <c:ser>
          <c:idx val="22"/>
          <c:order val="19"/>
          <c:tx>
            <c:strRef>
              <c:f>'e0 males'!$U$3</c:f>
              <c:strCache>
                <c:ptCount val="1"/>
                <c:pt idx="0">
                  <c:v>Lithuania HMD</c:v>
                </c:pt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males'!$U$4:$U$43</c:f>
              <c:numCache>
                <c:formatCode>General</c:formatCode>
                <c:ptCount val="40"/>
                <c:pt idx="0">
                  <c:v>8.2199999999999989</c:v>
                </c:pt>
                <c:pt idx="1">
                  <c:v>8.5700000000000021</c:v>
                </c:pt>
                <c:pt idx="2">
                  <c:v>8.620000000000001</c:v>
                </c:pt>
                <c:pt idx="3">
                  <c:v>8.4200000000000017</c:v>
                </c:pt>
                <c:pt idx="4">
                  <c:v>8.69</c:v>
                </c:pt>
                <c:pt idx="5">
                  <c:v>9.19</c:v>
                </c:pt>
                <c:pt idx="6">
                  <c:v>9.5800000000000018</c:v>
                </c:pt>
                <c:pt idx="7">
                  <c:v>9.4500000000000028</c:v>
                </c:pt>
                <c:pt idx="8">
                  <c:v>9.430000000000005</c:v>
                </c:pt>
                <c:pt idx="9">
                  <c:v>10.040000000000003</c:v>
                </c:pt>
                <c:pt idx="10">
                  <c:v>10.050000000000002</c:v>
                </c:pt>
                <c:pt idx="11">
                  <c:v>10.150000000000006</c:v>
                </c:pt>
                <c:pt idx="12">
                  <c:v>10.07</c:v>
                </c:pt>
                <c:pt idx="13">
                  <c:v>9.990000000000002</c:v>
                </c:pt>
                <c:pt idx="14">
                  <c:v>10.239999999999998</c:v>
                </c:pt>
                <c:pt idx="15">
                  <c:v>9.7199999999999989</c:v>
                </c:pt>
                <c:pt idx="16">
                  <c:v>8.5100000000000051</c:v>
                </c:pt>
                <c:pt idx="17">
                  <c:v>8.6000000000000014</c:v>
                </c:pt>
                <c:pt idx="18">
                  <c:v>8.8000000000000167</c:v>
                </c:pt>
                <c:pt idx="19">
                  <c:v>9.3700000000000045</c:v>
                </c:pt>
                <c:pt idx="20">
                  <c:v>9.7600000000000051</c:v>
                </c:pt>
                <c:pt idx="21">
                  <c:v>10.690000000000001</c:v>
                </c:pt>
                <c:pt idx="22">
                  <c:v>11.080000000000002</c:v>
                </c:pt>
                <c:pt idx="23">
                  <c:v>11.810000000000009</c:v>
                </c:pt>
                <c:pt idx="24">
                  <c:v>12.239999999999998</c:v>
                </c:pt>
                <c:pt idx="25">
                  <c:v>11.719999999999999</c:v>
                </c:pt>
                <c:pt idx="26">
                  <c:v>11.180000000000001</c:v>
                </c:pt>
                <c:pt idx="27">
                  <c:v>11.11</c:v>
                </c:pt>
                <c:pt idx="28">
                  <c:v>10.600000000000001</c:v>
                </c:pt>
                <c:pt idx="29">
                  <c:v>10.600000000000009</c:v>
                </c:pt>
                <c:pt idx="30">
                  <c:v>10.620000000000005</c:v>
                </c:pt>
                <c:pt idx="31">
                  <c:v>11.57</c:v>
                </c:pt>
                <c:pt idx="32">
                  <c:v>11.280000000000001</c:v>
                </c:pt>
                <c:pt idx="33">
                  <c:v>11.280000000000001</c:v>
                </c:pt>
                <c:pt idx="34">
                  <c:v>11.36000000000001</c:v>
                </c:pt>
                <c:pt idx="35">
                  <c:v>12.080000000000002</c:v>
                </c:pt>
                <c:pt idx="36">
                  <c:v>11.790000000000003</c:v>
                </c:pt>
                <c:pt idx="37">
                  <c:v>12.370000000000006</c:v>
                </c:pt>
                <c:pt idx="38">
                  <c:v>11.3</c:v>
                </c:pt>
                <c:pt idx="39">
                  <c:v>11.080000000000002</c:v>
                </c:pt>
              </c:numCache>
            </c:numRef>
          </c:val>
        </c:ser>
        <c:ser>
          <c:idx val="23"/>
          <c:order val="20"/>
          <c:tx>
            <c:strRef>
              <c:f>'e0 males'!$V$3</c:f>
              <c:strCache>
                <c:ptCount val="1"/>
                <c:pt idx="0">
                  <c:v>Poland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males'!$V$4:$V$43</c:f>
              <c:numCache>
                <c:formatCode>General</c:formatCode>
                <c:ptCount val="40"/>
                <c:pt idx="0">
                  <c:v>6.710000000000008</c:v>
                </c:pt>
                <c:pt idx="1">
                  <c:v>7.1500000000000057</c:v>
                </c:pt>
                <c:pt idx="2">
                  <c:v>6.9099999999999984</c:v>
                </c:pt>
                <c:pt idx="3">
                  <c:v>7.1599999999999966</c:v>
                </c:pt>
                <c:pt idx="4">
                  <c:v>6.9000000000000083</c:v>
                </c:pt>
                <c:pt idx="5">
                  <c:v>7.2999999999999972</c:v>
                </c:pt>
                <c:pt idx="6">
                  <c:v>7.7000000000000028</c:v>
                </c:pt>
                <c:pt idx="7">
                  <c:v>8.0100000000000051</c:v>
                </c:pt>
                <c:pt idx="8">
                  <c:v>8.210000000000008</c:v>
                </c:pt>
                <c:pt idx="9">
                  <c:v>8.180000000000005</c:v>
                </c:pt>
                <c:pt idx="10">
                  <c:v>8.44</c:v>
                </c:pt>
                <c:pt idx="11">
                  <c:v>8.1500000000000057</c:v>
                </c:pt>
                <c:pt idx="12">
                  <c:v>7.960000000000008</c:v>
                </c:pt>
                <c:pt idx="13">
                  <c:v>8.0900000000000034</c:v>
                </c:pt>
                <c:pt idx="14">
                  <c:v>8.1000000000000014</c:v>
                </c:pt>
                <c:pt idx="15">
                  <c:v>8.25</c:v>
                </c:pt>
                <c:pt idx="16">
                  <c:v>8.3200000000000021</c:v>
                </c:pt>
                <c:pt idx="17">
                  <c:v>8.3400000000000034</c:v>
                </c:pt>
                <c:pt idx="18">
                  <c:v>8.4700000000000042</c:v>
                </c:pt>
                <c:pt idx="19">
                  <c:v>8.710000000000008</c:v>
                </c:pt>
                <c:pt idx="20">
                  <c:v>9.02</c:v>
                </c:pt>
                <c:pt idx="21">
                  <c:v>9.2199999999999989</c:v>
                </c:pt>
                <c:pt idx="22">
                  <c:v>9.0600000000000023</c:v>
                </c:pt>
                <c:pt idx="23">
                  <c:v>8.6800000000000015</c:v>
                </c:pt>
                <c:pt idx="24">
                  <c:v>8.629999999999999</c:v>
                </c:pt>
                <c:pt idx="25">
                  <c:v>8.8200000000000074</c:v>
                </c:pt>
                <c:pt idx="26">
                  <c:v>8.5500000000000025</c:v>
                </c:pt>
                <c:pt idx="27">
                  <c:v>8.629999999999999</c:v>
                </c:pt>
                <c:pt idx="28">
                  <c:v>8.61</c:v>
                </c:pt>
                <c:pt idx="29">
                  <c:v>8.7799999999999976</c:v>
                </c:pt>
                <c:pt idx="30">
                  <c:v>8.3800000000000097</c:v>
                </c:pt>
                <c:pt idx="31">
                  <c:v>8.3300000000000018</c:v>
                </c:pt>
                <c:pt idx="32">
                  <c:v>8.44</c:v>
                </c:pt>
                <c:pt idx="33">
                  <c:v>8.3700000000000028</c:v>
                </c:pt>
                <c:pt idx="34">
                  <c:v>8.5700000000000021</c:v>
                </c:pt>
                <c:pt idx="35">
                  <c:v>8.5600000000000023</c:v>
                </c:pt>
                <c:pt idx="36">
                  <c:v>8.6499999999999968</c:v>
                </c:pt>
                <c:pt idx="37">
                  <c:v>8.7199999999999989</c:v>
                </c:pt>
                <c:pt idx="38">
                  <c:v>8.620000000000001</c:v>
                </c:pt>
                <c:pt idx="39">
                  <c:v>8.44</c:v>
                </c:pt>
              </c:numCache>
            </c:numRef>
          </c:val>
        </c:ser>
        <c:ser>
          <c:idx val="24"/>
          <c:order val="21"/>
          <c:tx>
            <c:strRef>
              <c:f>'e0 males'!$W$3</c:f>
              <c:strCache>
                <c:ptCount val="1"/>
                <c:pt idx="0">
                  <c:v>RF HMD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dash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males'!$W$4:$W$43</c:f>
              <c:numCache>
                <c:formatCode>General</c:formatCode>
                <c:ptCount val="40"/>
                <c:pt idx="0">
                  <c:v>10.370000000000006</c:v>
                </c:pt>
                <c:pt idx="1">
                  <c:v>10.530000000000001</c:v>
                </c:pt>
                <c:pt idx="2">
                  <c:v>10.380000000000004</c:v>
                </c:pt>
                <c:pt idx="3">
                  <c:v>10.280000000000001</c:v>
                </c:pt>
                <c:pt idx="4">
                  <c:v>10.65</c:v>
                </c:pt>
                <c:pt idx="5">
                  <c:v>10.750000000000007</c:v>
                </c:pt>
                <c:pt idx="6">
                  <c:v>10.850000000000019</c:v>
                </c:pt>
                <c:pt idx="7">
                  <c:v>11.370000000000006</c:v>
                </c:pt>
                <c:pt idx="8">
                  <c:v>11.400000000000006</c:v>
                </c:pt>
                <c:pt idx="9">
                  <c:v>11.530000000000001</c:v>
                </c:pt>
                <c:pt idx="10">
                  <c:v>11.580000000000002</c:v>
                </c:pt>
                <c:pt idx="11">
                  <c:v>11.570000000000007</c:v>
                </c:pt>
                <c:pt idx="12">
                  <c:v>11.400000000000002</c:v>
                </c:pt>
                <c:pt idx="13">
                  <c:v>11.260000000000002</c:v>
                </c:pt>
                <c:pt idx="14">
                  <c:v>11.249999999999996</c:v>
                </c:pt>
                <c:pt idx="15">
                  <c:v>10.510000000000005</c:v>
                </c:pt>
                <c:pt idx="16">
                  <c:v>9.4500000000000028</c:v>
                </c:pt>
                <c:pt idx="17">
                  <c:v>9.430000000000005</c:v>
                </c:pt>
                <c:pt idx="18">
                  <c:v>9.64</c:v>
                </c:pt>
                <c:pt idx="19">
                  <c:v>10.3</c:v>
                </c:pt>
                <c:pt idx="20">
                  <c:v>10.560000000000002</c:v>
                </c:pt>
                <c:pt idx="21">
                  <c:v>10.820000000000007</c:v>
                </c:pt>
                <c:pt idx="22">
                  <c:v>11.749999999999996</c:v>
                </c:pt>
                <c:pt idx="23">
                  <c:v>13.05</c:v>
                </c:pt>
                <c:pt idx="24">
                  <c:v>13.690000000000001</c:v>
                </c:pt>
                <c:pt idx="25">
                  <c:v>13.490000000000002</c:v>
                </c:pt>
                <c:pt idx="26">
                  <c:v>12.8</c:v>
                </c:pt>
                <c:pt idx="27">
                  <c:v>12.010000000000002</c:v>
                </c:pt>
                <c:pt idx="28">
                  <c:v>11.930000000000007</c:v>
                </c:pt>
                <c:pt idx="29">
                  <c:v>12.560000000000002</c:v>
                </c:pt>
                <c:pt idx="30">
                  <c:v>13.260000000000002</c:v>
                </c:pt>
                <c:pt idx="31">
                  <c:v>13.280000000000001</c:v>
                </c:pt>
                <c:pt idx="32">
                  <c:v>13.260000000000002</c:v>
                </c:pt>
                <c:pt idx="33">
                  <c:v>13.340000000000003</c:v>
                </c:pt>
                <c:pt idx="34">
                  <c:v>13.46</c:v>
                </c:pt>
                <c:pt idx="35">
                  <c:v>13.550000000000004</c:v>
                </c:pt>
                <c:pt idx="36">
                  <c:v>12.900000000000006</c:v>
                </c:pt>
                <c:pt idx="37">
                  <c:v>12.570000000000007</c:v>
                </c:pt>
                <c:pt idx="38">
                  <c:v>12.380000000000004</c:v>
                </c:pt>
              </c:numCache>
            </c:numRef>
          </c:val>
        </c:ser>
        <c:ser>
          <c:idx val="26"/>
          <c:order val="22"/>
          <c:tx>
            <c:strRef>
              <c:f>'e0 males'!$X$3</c:f>
              <c:strCache>
                <c:ptCount val="1"/>
                <c:pt idx="0">
                  <c:v>Slovakia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males'!$X$4:$X$43</c:f>
              <c:numCache>
                <c:formatCode>General</c:formatCode>
                <c:ptCount val="40"/>
                <c:pt idx="0">
                  <c:v>6.2700000000000102</c:v>
                </c:pt>
                <c:pt idx="1">
                  <c:v>6.6400000000000006</c:v>
                </c:pt>
                <c:pt idx="2">
                  <c:v>6.9099999999999984</c:v>
                </c:pt>
                <c:pt idx="3">
                  <c:v>6.6099999999999985</c:v>
                </c:pt>
                <c:pt idx="4">
                  <c:v>6.8800000000000097</c:v>
                </c:pt>
                <c:pt idx="5">
                  <c:v>7.0800000000000125</c:v>
                </c:pt>
                <c:pt idx="6">
                  <c:v>7.0799999999999983</c:v>
                </c:pt>
                <c:pt idx="7">
                  <c:v>7.5300000000000011</c:v>
                </c:pt>
                <c:pt idx="8">
                  <c:v>7.2199999999999989</c:v>
                </c:pt>
                <c:pt idx="9">
                  <c:v>7.4500000000000028</c:v>
                </c:pt>
                <c:pt idx="10">
                  <c:v>7.5500000000000105</c:v>
                </c:pt>
                <c:pt idx="11">
                  <c:v>7.9099999999999984</c:v>
                </c:pt>
                <c:pt idx="12">
                  <c:v>7.7800000000000011</c:v>
                </c:pt>
                <c:pt idx="13">
                  <c:v>7.8699999999999886</c:v>
                </c:pt>
                <c:pt idx="14">
                  <c:v>8.120000000000001</c:v>
                </c:pt>
                <c:pt idx="15">
                  <c:v>7.8700000000000054</c:v>
                </c:pt>
                <c:pt idx="16">
                  <c:v>7.8799999999999963</c:v>
                </c:pt>
                <c:pt idx="17">
                  <c:v>7.9099999999999984</c:v>
                </c:pt>
                <c:pt idx="18">
                  <c:v>8.4000000000000021</c:v>
                </c:pt>
                <c:pt idx="19">
                  <c:v>8.4900000000000091</c:v>
                </c:pt>
                <c:pt idx="20">
                  <c:v>8.8700000000000045</c:v>
                </c:pt>
                <c:pt idx="21">
                  <c:v>8.480000000000004</c:v>
                </c:pt>
                <c:pt idx="22">
                  <c:v>8.8000000000000167</c:v>
                </c:pt>
                <c:pt idx="23">
                  <c:v>8.4000000000000057</c:v>
                </c:pt>
                <c:pt idx="24">
                  <c:v>8.2199999999999989</c:v>
                </c:pt>
                <c:pt idx="25">
                  <c:v>8.0400000000000009</c:v>
                </c:pt>
                <c:pt idx="26">
                  <c:v>8.0900000000000034</c:v>
                </c:pt>
                <c:pt idx="27">
                  <c:v>7.9699999999999989</c:v>
                </c:pt>
                <c:pt idx="28">
                  <c:v>8.3000000000000025</c:v>
                </c:pt>
                <c:pt idx="29">
                  <c:v>8.27</c:v>
                </c:pt>
                <c:pt idx="30">
                  <c:v>8.3100000000000023</c:v>
                </c:pt>
                <c:pt idx="31">
                  <c:v>8.2000000000000011</c:v>
                </c:pt>
                <c:pt idx="32">
                  <c:v>7.9200000000000017</c:v>
                </c:pt>
                <c:pt idx="33">
                  <c:v>8.0100000000000051</c:v>
                </c:pt>
                <c:pt idx="34">
                  <c:v>7.7199999999999989</c:v>
                </c:pt>
                <c:pt idx="35">
                  <c:v>7.9200000000000017</c:v>
                </c:pt>
                <c:pt idx="36">
                  <c:v>7.9900000000000091</c:v>
                </c:pt>
                <c:pt idx="37">
                  <c:v>7.7800000000000011</c:v>
                </c:pt>
                <c:pt idx="38">
                  <c:v>8.0400000000000009</c:v>
                </c:pt>
              </c:numCache>
            </c:numRef>
          </c:val>
        </c:ser>
        <c:marker val="1"/>
        <c:axId val="121624064"/>
        <c:axId val="121625600"/>
      </c:lineChart>
      <c:catAx>
        <c:axId val="121624064"/>
        <c:scaling>
          <c:orientation val="minMax"/>
        </c:scaling>
        <c:axPos val="b"/>
        <c:numFmt formatCode="General" sourceLinked="1"/>
        <c:tickLblPos val="nextTo"/>
        <c:crossAx val="121625600"/>
        <c:crosses val="autoZero"/>
        <c:auto val="1"/>
        <c:lblAlgn val="ctr"/>
        <c:lblOffset val="100"/>
      </c:catAx>
      <c:valAx>
        <c:axId val="121625600"/>
        <c:scaling>
          <c:orientation val="minMax"/>
          <c:max val="14"/>
          <c:min val="2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624064"/>
        <c:crosses val="autoZero"/>
        <c:crossBetween val="between"/>
      </c:valAx>
      <c:spPr>
        <a:ln>
          <a:solidFill>
            <a:srgbClr val="585858"/>
          </a:solidFill>
        </a:ln>
      </c:spPr>
    </c:plotArea>
    <c:plotVisOnly val="1"/>
  </c:chart>
  <c:spPr>
    <a:ln>
      <a:noFill/>
    </a:ln>
  </c:spPr>
  <c:externalData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8.2614056720098708E-2"/>
          <c:y val="8.2938388625592468E-2"/>
          <c:w val="0.90628853267570963"/>
          <c:h val="0.7630331753554502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Sheet1!$A$2:$A$170</c:f>
              <c:numCache>
                <c:formatCode>General</c:formatCode>
                <c:ptCount val="169"/>
                <c:pt idx="0">
                  <c:v>1841</c:v>
                </c:pt>
                <c:pt idx="1">
                  <c:v>1842</c:v>
                </c:pt>
                <c:pt idx="2">
                  <c:v>1843</c:v>
                </c:pt>
                <c:pt idx="3">
                  <c:v>1844</c:v>
                </c:pt>
                <c:pt idx="4">
                  <c:v>1845</c:v>
                </c:pt>
                <c:pt idx="5">
                  <c:v>1846</c:v>
                </c:pt>
                <c:pt idx="6">
                  <c:v>1847</c:v>
                </c:pt>
                <c:pt idx="7">
                  <c:v>1848</c:v>
                </c:pt>
                <c:pt idx="8">
                  <c:v>1849</c:v>
                </c:pt>
                <c:pt idx="9">
                  <c:v>1850</c:v>
                </c:pt>
                <c:pt idx="10">
                  <c:v>1851</c:v>
                </c:pt>
                <c:pt idx="11">
                  <c:v>1852</c:v>
                </c:pt>
                <c:pt idx="12">
                  <c:v>1853</c:v>
                </c:pt>
                <c:pt idx="13">
                  <c:v>1854</c:v>
                </c:pt>
                <c:pt idx="14">
                  <c:v>1855</c:v>
                </c:pt>
                <c:pt idx="15">
                  <c:v>1856</c:v>
                </c:pt>
                <c:pt idx="16">
                  <c:v>1857</c:v>
                </c:pt>
                <c:pt idx="17">
                  <c:v>1858</c:v>
                </c:pt>
                <c:pt idx="18">
                  <c:v>1859</c:v>
                </c:pt>
                <c:pt idx="19">
                  <c:v>1860</c:v>
                </c:pt>
                <c:pt idx="20">
                  <c:v>1861</c:v>
                </c:pt>
                <c:pt idx="21">
                  <c:v>1862</c:v>
                </c:pt>
                <c:pt idx="22">
                  <c:v>1863</c:v>
                </c:pt>
                <c:pt idx="23">
                  <c:v>1864</c:v>
                </c:pt>
                <c:pt idx="24">
                  <c:v>1865</c:v>
                </c:pt>
                <c:pt idx="25">
                  <c:v>1866</c:v>
                </c:pt>
                <c:pt idx="26">
                  <c:v>1867</c:v>
                </c:pt>
                <c:pt idx="27">
                  <c:v>1868</c:v>
                </c:pt>
                <c:pt idx="28">
                  <c:v>1869</c:v>
                </c:pt>
                <c:pt idx="29">
                  <c:v>1870</c:v>
                </c:pt>
                <c:pt idx="30">
                  <c:v>1871</c:v>
                </c:pt>
                <c:pt idx="31">
                  <c:v>1872</c:v>
                </c:pt>
                <c:pt idx="32">
                  <c:v>1873</c:v>
                </c:pt>
                <c:pt idx="33">
                  <c:v>1874</c:v>
                </c:pt>
                <c:pt idx="34">
                  <c:v>1875</c:v>
                </c:pt>
                <c:pt idx="35">
                  <c:v>1876</c:v>
                </c:pt>
                <c:pt idx="36">
                  <c:v>1877</c:v>
                </c:pt>
                <c:pt idx="37">
                  <c:v>1878</c:v>
                </c:pt>
                <c:pt idx="38">
                  <c:v>1879</c:v>
                </c:pt>
                <c:pt idx="39">
                  <c:v>1880</c:v>
                </c:pt>
                <c:pt idx="40">
                  <c:v>1881</c:v>
                </c:pt>
                <c:pt idx="41">
                  <c:v>1882</c:v>
                </c:pt>
                <c:pt idx="42">
                  <c:v>1883</c:v>
                </c:pt>
                <c:pt idx="43">
                  <c:v>1884</c:v>
                </c:pt>
                <c:pt idx="44">
                  <c:v>1885</c:v>
                </c:pt>
                <c:pt idx="45">
                  <c:v>1886</c:v>
                </c:pt>
                <c:pt idx="46">
                  <c:v>1887</c:v>
                </c:pt>
                <c:pt idx="47">
                  <c:v>1888</c:v>
                </c:pt>
                <c:pt idx="48">
                  <c:v>1889</c:v>
                </c:pt>
                <c:pt idx="49">
                  <c:v>1890</c:v>
                </c:pt>
                <c:pt idx="50">
                  <c:v>1891</c:v>
                </c:pt>
                <c:pt idx="51">
                  <c:v>1892</c:v>
                </c:pt>
                <c:pt idx="52">
                  <c:v>1893</c:v>
                </c:pt>
                <c:pt idx="53">
                  <c:v>1894</c:v>
                </c:pt>
                <c:pt idx="54">
                  <c:v>1895</c:v>
                </c:pt>
                <c:pt idx="55">
                  <c:v>1896</c:v>
                </c:pt>
                <c:pt idx="56">
                  <c:v>1897</c:v>
                </c:pt>
                <c:pt idx="57">
                  <c:v>1898</c:v>
                </c:pt>
                <c:pt idx="58">
                  <c:v>1899</c:v>
                </c:pt>
                <c:pt idx="59">
                  <c:v>1900</c:v>
                </c:pt>
                <c:pt idx="60">
                  <c:v>1901</c:v>
                </c:pt>
                <c:pt idx="61">
                  <c:v>1902</c:v>
                </c:pt>
                <c:pt idx="62">
                  <c:v>1903</c:v>
                </c:pt>
                <c:pt idx="63">
                  <c:v>1904</c:v>
                </c:pt>
                <c:pt idx="64">
                  <c:v>1905</c:v>
                </c:pt>
                <c:pt idx="65">
                  <c:v>1906</c:v>
                </c:pt>
                <c:pt idx="66">
                  <c:v>1907</c:v>
                </c:pt>
                <c:pt idx="67">
                  <c:v>1908</c:v>
                </c:pt>
                <c:pt idx="68">
                  <c:v>1909</c:v>
                </c:pt>
                <c:pt idx="69">
                  <c:v>1910</c:v>
                </c:pt>
                <c:pt idx="70">
                  <c:v>1911</c:v>
                </c:pt>
                <c:pt idx="71">
                  <c:v>1912</c:v>
                </c:pt>
                <c:pt idx="72">
                  <c:v>1913</c:v>
                </c:pt>
                <c:pt idx="73">
                  <c:v>1914</c:v>
                </c:pt>
                <c:pt idx="74">
                  <c:v>1915</c:v>
                </c:pt>
                <c:pt idx="75">
                  <c:v>1916</c:v>
                </c:pt>
                <c:pt idx="76">
                  <c:v>1917</c:v>
                </c:pt>
                <c:pt idx="77">
                  <c:v>1918</c:v>
                </c:pt>
                <c:pt idx="78">
                  <c:v>1919</c:v>
                </c:pt>
                <c:pt idx="79">
                  <c:v>1920</c:v>
                </c:pt>
                <c:pt idx="80">
                  <c:v>1921</c:v>
                </c:pt>
                <c:pt idx="81">
                  <c:v>1922</c:v>
                </c:pt>
                <c:pt idx="82">
                  <c:v>1923</c:v>
                </c:pt>
                <c:pt idx="83">
                  <c:v>1924</c:v>
                </c:pt>
                <c:pt idx="84">
                  <c:v>1925</c:v>
                </c:pt>
                <c:pt idx="85">
                  <c:v>1926</c:v>
                </c:pt>
                <c:pt idx="86">
                  <c:v>1927</c:v>
                </c:pt>
                <c:pt idx="87">
                  <c:v>1928</c:v>
                </c:pt>
                <c:pt idx="88">
                  <c:v>1929</c:v>
                </c:pt>
                <c:pt idx="89">
                  <c:v>1930</c:v>
                </c:pt>
                <c:pt idx="90">
                  <c:v>1931</c:v>
                </c:pt>
                <c:pt idx="91">
                  <c:v>1932</c:v>
                </c:pt>
                <c:pt idx="92">
                  <c:v>1933</c:v>
                </c:pt>
                <c:pt idx="93">
                  <c:v>1934</c:v>
                </c:pt>
                <c:pt idx="94">
                  <c:v>1935</c:v>
                </c:pt>
                <c:pt idx="95">
                  <c:v>1936</c:v>
                </c:pt>
                <c:pt idx="96">
                  <c:v>1937</c:v>
                </c:pt>
                <c:pt idx="97">
                  <c:v>1938</c:v>
                </c:pt>
                <c:pt idx="98">
                  <c:v>1939</c:v>
                </c:pt>
                <c:pt idx="99">
                  <c:v>1940</c:v>
                </c:pt>
                <c:pt idx="100">
                  <c:v>1941</c:v>
                </c:pt>
                <c:pt idx="101">
                  <c:v>1942</c:v>
                </c:pt>
                <c:pt idx="102">
                  <c:v>1943</c:v>
                </c:pt>
                <c:pt idx="103">
                  <c:v>1944</c:v>
                </c:pt>
                <c:pt idx="104">
                  <c:v>1945</c:v>
                </c:pt>
                <c:pt idx="105">
                  <c:v>1946</c:v>
                </c:pt>
                <c:pt idx="106">
                  <c:v>1947</c:v>
                </c:pt>
                <c:pt idx="107">
                  <c:v>1948</c:v>
                </c:pt>
                <c:pt idx="108">
                  <c:v>1949</c:v>
                </c:pt>
                <c:pt idx="109">
                  <c:v>1950</c:v>
                </c:pt>
                <c:pt idx="110">
                  <c:v>1951</c:v>
                </c:pt>
                <c:pt idx="111">
                  <c:v>1952</c:v>
                </c:pt>
                <c:pt idx="112">
                  <c:v>1953</c:v>
                </c:pt>
                <c:pt idx="113">
                  <c:v>1954</c:v>
                </c:pt>
                <c:pt idx="114">
                  <c:v>1955</c:v>
                </c:pt>
                <c:pt idx="115">
                  <c:v>1956</c:v>
                </c:pt>
                <c:pt idx="116">
                  <c:v>1957</c:v>
                </c:pt>
                <c:pt idx="117">
                  <c:v>1958</c:v>
                </c:pt>
                <c:pt idx="118">
                  <c:v>1959</c:v>
                </c:pt>
                <c:pt idx="119">
                  <c:v>1960</c:v>
                </c:pt>
                <c:pt idx="120">
                  <c:v>1961</c:v>
                </c:pt>
                <c:pt idx="121">
                  <c:v>1962</c:v>
                </c:pt>
                <c:pt idx="122">
                  <c:v>1963</c:v>
                </c:pt>
                <c:pt idx="123">
                  <c:v>1964</c:v>
                </c:pt>
                <c:pt idx="124">
                  <c:v>1965</c:v>
                </c:pt>
                <c:pt idx="125">
                  <c:v>1966</c:v>
                </c:pt>
                <c:pt idx="126">
                  <c:v>1967</c:v>
                </c:pt>
                <c:pt idx="127">
                  <c:v>1968</c:v>
                </c:pt>
                <c:pt idx="128">
                  <c:v>1969</c:v>
                </c:pt>
                <c:pt idx="129">
                  <c:v>1970</c:v>
                </c:pt>
                <c:pt idx="130">
                  <c:v>1971</c:v>
                </c:pt>
                <c:pt idx="131">
                  <c:v>1972</c:v>
                </c:pt>
                <c:pt idx="132">
                  <c:v>1973</c:v>
                </c:pt>
                <c:pt idx="133">
                  <c:v>1974</c:v>
                </c:pt>
                <c:pt idx="134">
                  <c:v>1975</c:v>
                </c:pt>
                <c:pt idx="135">
                  <c:v>1976</c:v>
                </c:pt>
                <c:pt idx="136">
                  <c:v>1977</c:v>
                </c:pt>
                <c:pt idx="137">
                  <c:v>1978</c:v>
                </c:pt>
                <c:pt idx="138">
                  <c:v>1979</c:v>
                </c:pt>
                <c:pt idx="139">
                  <c:v>1980</c:v>
                </c:pt>
                <c:pt idx="140">
                  <c:v>1981</c:v>
                </c:pt>
                <c:pt idx="141">
                  <c:v>1982</c:v>
                </c:pt>
                <c:pt idx="142">
                  <c:v>1983</c:v>
                </c:pt>
                <c:pt idx="143">
                  <c:v>1984</c:v>
                </c:pt>
                <c:pt idx="144">
                  <c:v>1985</c:v>
                </c:pt>
                <c:pt idx="145">
                  <c:v>1986</c:v>
                </c:pt>
                <c:pt idx="146">
                  <c:v>1987</c:v>
                </c:pt>
                <c:pt idx="147">
                  <c:v>1988</c:v>
                </c:pt>
                <c:pt idx="148">
                  <c:v>1989</c:v>
                </c:pt>
                <c:pt idx="149">
                  <c:v>1990</c:v>
                </c:pt>
                <c:pt idx="150">
                  <c:v>1991</c:v>
                </c:pt>
                <c:pt idx="151">
                  <c:v>1992</c:v>
                </c:pt>
                <c:pt idx="152">
                  <c:v>1993</c:v>
                </c:pt>
                <c:pt idx="153">
                  <c:v>1994</c:v>
                </c:pt>
                <c:pt idx="154">
                  <c:v>1995</c:v>
                </c:pt>
                <c:pt idx="155">
                  <c:v>1996</c:v>
                </c:pt>
                <c:pt idx="156">
                  <c:v>1997</c:v>
                </c:pt>
                <c:pt idx="157">
                  <c:v>1998</c:v>
                </c:pt>
                <c:pt idx="158">
                  <c:v>1999</c:v>
                </c:pt>
                <c:pt idx="159">
                  <c:v>2000</c:v>
                </c:pt>
                <c:pt idx="160">
                  <c:v>2001</c:v>
                </c:pt>
                <c:pt idx="161">
                  <c:v>2002</c:v>
                </c:pt>
                <c:pt idx="162">
                  <c:v>2003</c:v>
                </c:pt>
                <c:pt idx="163">
                  <c:v>2004</c:v>
                </c:pt>
                <c:pt idx="164">
                  <c:v>2005</c:v>
                </c:pt>
                <c:pt idx="165">
                  <c:v>2006</c:v>
                </c:pt>
                <c:pt idx="166">
                  <c:v>2007</c:v>
                </c:pt>
                <c:pt idx="167">
                  <c:v>2008</c:v>
                </c:pt>
                <c:pt idx="168">
                  <c:v>2009</c:v>
                </c:pt>
              </c:numCache>
            </c:numRef>
          </c:cat>
          <c:val>
            <c:numRef>
              <c:f>Sheet1!$B$2:$B$170</c:f>
              <c:numCache>
                <c:formatCode>General</c:formatCode>
                <c:ptCount val="169"/>
                <c:pt idx="0">
                  <c:v>42.63</c:v>
                </c:pt>
                <c:pt idx="1">
                  <c:v>42.18</c:v>
                </c:pt>
                <c:pt idx="2">
                  <c:v>42.790000000000013</c:v>
                </c:pt>
                <c:pt idx="3">
                  <c:v>42.47</c:v>
                </c:pt>
                <c:pt idx="4">
                  <c:v>43.51</c:v>
                </c:pt>
                <c:pt idx="5">
                  <c:v>40.92</c:v>
                </c:pt>
                <c:pt idx="6">
                  <c:v>39.260000000000012</c:v>
                </c:pt>
                <c:pt idx="7">
                  <c:v>40.47</c:v>
                </c:pt>
                <c:pt idx="8">
                  <c:v>38.14</c:v>
                </c:pt>
                <c:pt idx="9">
                  <c:v>43.63</c:v>
                </c:pt>
                <c:pt idx="10">
                  <c:v>42.33</c:v>
                </c:pt>
                <c:pt idx="11">
                  <c:v>41.94</c:v>
                </c:pt>
                <c:pt idx="12">
                  <c:v>41.620000000000012</c:v>
                </c:pt>
                <c:pt idx="13">
                  <c:v>40.300000000000004</c:v>
                </c:pt>
                <c:pt idx="14">
                  <c:v>42.13</c:v>
                </c:pt>
                <c:pt idx="15">
                  <c:v>44.3</c:v>
                </c:pt>
                <c:pt idx="16">
                  <c:v>42.77</c:v>
                </c:pt>
                <c:pt idx="17">
                  <c:v>40.89</c:v>
                </c:pt>
                <c:pt idx="18">
                  <c:v>41.760000000000012</c:v>
                </c:pt>
                <c:pt idx="19">
                  <c:v>44.07</c:v>
                </c:pt>
                <c:pt idx="20">
                  <c:v>43.47</c:v>
                </c:pt>
                <c:pt idx="21">
                  <c:v>43.64</c:v>
                </c:pt>
                <c:pt idx="22">
                  <c:v>41.56</c:v>
                </c:pt>
                <c:pt idx="23">
                  <c:v>41.2</c:v>
                </c:pt>
                <c:pt idx="24">
                  <c:v>41.97</c:v>
                </c:pt>
                <c:pt idx="25">
                  <c:v>41.67</c:v>
                </c:pt>
                <c:pt idx="26">
                  <c:v>44.01</c:v>
                </c:pt>
                <c:pt idx="27">
                  <c:v>43.32</c:v>
                </c:pt>
                <c:pt idx="28">
                  <c:v>43.06</c:v>
                </c:pt>
                <c:pt idx="29">
                  <c:v>42.4</c:v>
                </c:pt>
                <c:pt idx="30">
                  <c:v>42.81</c:v>
                </c:pt>
                <c:pt idx="31">
                  <c:v>44.5</c:v>
                </c:pt>
                <c:pt idx="32">
                  <c:v>45.38</c:v>
                </c:pt>
                <c:pt idx="33">
                  <c:v>43.63</c:v>
                </c:pt>
                <c:pt idx="34">
                  <c:v>43.38</c:v>
                </c:pt>
                <c:pt idx="35">
                  <c:v>45.37</c:v>
                </c:pt>
                <c:pt idx="36">
                  <c:v>46.48</c:v>
                </c:pt>
                <c:pt idx="37">
                  <c:v>44.58</c:v>
                </c:pt>
                <c:pt idx="38">
                  <c:v>45.87</c:v>
                </c:pt>
                <c:pt idx="39">
                  <c:v>45.34</c:v>
                </c:pt>
                <c:pt idx="40">
                  <c:v>47.63</c:v>
                </c:pt>
                <c:pt idx="41">
                  <c:v>46.32</c:v>
                </c:pt>
                <c:pt idx="42">
                  <c:v>46.63</c:v>
                </c:pt>
                <c:pt idx="43">
                  <c:v>46.28</c:v>
                </c:pt>
                <c:pt idx="44">
                  <c:v>47.230000000000011</c:v>
                </c:pt>
                <c:pt idx="45">
                  <c:v>46.84</c:v>
                </c:pt>
                <c:pt idx="46">
                  <c:v>47.13</c:v>
                </c:pt>
                <c:pt idx="47">
                  <c:v>48.47</c:v>
                </c:pt>
                <c:pt idx="48">
                  <c:v>47.92</c:v>
                </c:pt>
                <c:pt idx="49">
                  <c:v>46.5</c:v>
                </c:pt>
                <c:pt idx="50">
                  <c:v>45.98</c:v>
                </c:pt>
                <c:pt idx="51">
                  <c:v>47.05</c:v>
                </c:pt>
                <c:pt idx="52">
                  <c:v>46.42</c:v>
                </c:pt>
                <c:pt idx="53">
                  <c:v>49.91</c:v>
                </c:pt>
                <c:pt idx="54">
                  <c:v>47.3</c:v>
                </c:pt>
                <c:pt idx="55">
                  <c:v>49.02</c:v>
                </c:pt>
                <c:pt idx="56">
                  <c:v>49.05</c:v>
                </c:pt>
                <c:pt idx="57">
                  <c:v>48.720000000000013</c:v>
                </c:pt>
                <c:pt idx="58">
                  <c:v>47.94</c:v>
                </c:pt>
                <c:pt idx="59">
                  <c:v>47.5</c:v>
                </c:pt>
                <c:pt idx="60">
                  <c:v>48.8</c:v>
                </c:pt>
                <c:pt idx="61">
                  <c:v>50.3</c:v>
                </c:pt>
                <c:pt idx="62">
                  <c:v>51.4</c:v>
                </c:pt>
                <c:pt idx="63">
                  <c:v>50</c:v>
                </c:pt>
                <c:pt idx="64">
                  <c:v>51.7</c:v>
                </c:pt>
                <c:pt idx="65">
                  <c:v>51.5</c:v>
                </c:pt>
                <c:pt idx="66">
                  <c:v>52.5</c:v>
                </c:pt>
                <c:pt idx="67">
                  <c:v>53</c:v>
                </c:pt>
                <c:pt idx="68">
                  <c:v>53.5</c:v>
                </c:pt>
                <c:pt idx="69">
                  <c:v>55.2</c:v>
                </c:pt>
                <c:pt idx="70">
                  <c:v>53.1</c:v>
                </c:pt>
                <c:pt idx="71">
                  <c:v>56.1</c:v>
                </c:pt>
                <c:pt idx="72">
                  <c:v>55.3</c:v>
                </c:pt>
                <c:pt idx="73">
                  <c:v>55.1</c:v>
                </c:pt>
                <c:pt idx="74">
                  <c:v>54</c:v>
                </c:pt>
                <c:pt idx="75">
                  <c:v>56.5</c:v>
                </c:pt>
                <c:pt idx="76">
                  <c:v>56.9</c:v>
                </c:pt>
                <c:pt idx="77">
                  <c:v>49.9</c:v>
                </c:pt>
                <c:pt idx="78">
                  <c:v>56.1</c:v>
                </c:pt>
                <c:pt idx="79">
                  <c:v>58.7</c:v>
                </c:pt>
                <c:pt idx="80">
                  <c:v>60</c:v>
                </c:pt>
                <c:pt idx="81">
                  <c:v>59.3</c:v>
                </c:pt>
                <c:pt idx="82">
                  <c:v>61.1</c:v>
                </c:pt>
                <c:pt idx="83">
                  <c:v>60.1</c:v>
                </c:pt>
                <c:pt idx="84">
                  <c:v>60.2</c:v>
                </c:pt>
                <c:pt idx="85">
                  <c:v>61.6</c:v>
                </c:pt>
                <c:pt idx="86">
                  <c:v>61</c:v>
                </c:pt>
                <c:pt idx="87">
                  <c:v>62.2</c:v>
                </c:pt>
                <c:pt idx="88">
                  <c:v>59.6</c:v>
                </c:pt>
                <c:pt idx="89">
                  <c:v>63</c:v>
                </c:pt>
                <c:pt idx="90">
                  <c:v>61.8</c:v>
                </c:pt>
                <c:pt idx="91">
                  <c:v>62.4</c:v>
                </c:pt>
                <c:pt idx="92">
                  <c:v>62.2</c:v>
                </c:pt>
                <c:pt idx="93">
                  <c:v>63.2</c:v>
                </c:pt>
                <c:pt idx="94">
                  <c:v>64</c:v>
                </c:pt>
                <c:pt idx="95">
                  <c:v>63.9</c:v>
                </c:pt>
                <c:pt idx="96">
                  <c:v>63.9</c:v>
                </c:pt>
                <c:pt idx="97">
                  <c:v>65.400000000000006</c:v>
                </c:pt>
                <c:pt idx="98">
                  <c:v>65.599999999999994</c:v>
                </c:pt>
                <c:pt idx="99">
                  <c:v>63.2</c:v>
                </c:pt>
                <c:pt idx="100">
                  <c:v>64.2</c:v>
                </c:pt>
                <c:pt idx="101">
                  <c:v>66.7</c:v>
                </c:pt>
                <c:pt idx="102">
                  <c:v>66.7</c:v>
                </c:pt>
                <c:pt idx="103">
                  <c:v>67.599999999999994</c:v>
                </c:pt>
                <c:pt idx="104">
                  <c:v>67.900000000000006</c:v>
                </c:pt>
                <c:pt idx="105">
                  <c:v>68.7</c:v>
                </c:pt>
                <c:pt idx="106">
                  <c:v>68.5</c:v>
                </c:pt>
                <c:pt idx="107">
                  <c:v>70.3</c:v>
                </c:pt>
                <c:pt idx="108">
                  <c:v>69.900000000000006</c:v>
                </c:pt>
                <c:pt idx="109">
                  <c:v>70.599999999999994</c:v>
                </c:pt>
                <c:pt idx="110">
                  <c:v>71.03</c:v>
                </c:pt>
                <c:pt idx="111">
                  <c:v>72.48</c:v>
                </c:pt>
                <c:pt idx="112">
                  <c:v>72.61999999999999</c:v>
                </c:pt>
                <c:pt idx="113">
                  <c:v>73.13</c:v>
                </c:pt>
                <c:pt idx="114">
                  <c:v>73.09</c:v>
                </c:pt>
                <c:pt idx="115">
                  <c:v>73.36</c:v>
                </c:pt>
                <c:pt idx="116">
                  <c:v>73.59</c:v>
                </c:pt>
                <c:pt idx="117">
                  <c:v>73.77</c:v>
                </c:pt>
                <c:pt idx="118">
                  <c:v>73.88</c:v>
                </c:pt>
                <c:pt idx="119">
                  <c:v>74.16</c:v>
                </c:pt>
                <c:pt idx="120">
                  <c:v>73.88</c:v>
                </c:pt>
                <c:pt idx="121">
                  <c:v>74</c:v>
                </c:pt>
                <c:pt idx="122">
                  <c:v>73.95</c:v>
                </c:pt>
                <c:pt idx="123">
                  <c:v>74.790000000000006</c:v>
                </c:pt>
                <c:pt idx="124">
                  <c:v>74.819999999999993</c:v>
                </c:pt>
                <c:pt idx="125">
                  <c:v>74.75</c:v>
                </c:pt>
                <c:pt idx="126">
                  <c:v>75.260000000000005</c:v>
                </c:pt>
                <c:pt idx="127">
                  <c:v>74.92</c:v>
                </c:pt>
                <c:pt idx="128">
                  <c:v>74.98</c:v>
                </c:pt>
                <c:pt idx="129">
                  <c:v>75.209999999999994</c:v>
                </c:pt>
                <c:pt idx="130">
                  <c:v>75.5</c:v>
                </c:pt>
                <c:pt idx="131">
                  <c:v>75.260000000000005</c:v>
                </c:pt>
                <c:pt idx="132">
                  <c:v>75.5</c:v>
                </c:pt>
                <c:pt idx="133">
                  <c:v>75.679999999999978</c:v>
                </c:pt>
                <c:pt idx="134">
                  <c:v>75.89</c:v>
                </c:pt>
                <c:pt idx="135">
                  <c:v>75.86999999999999</c:v>
                </c:pt>
                <c:pt idx="136">
                  <c:v>76.349999999999994</c:v>
                </c:pt>
                <c:pt idx="137">
                  <c:v>76.290000000000006</c:v>
                </c:pt>
                <c:pt idx="138">
                  <c:v>76.39</c:v>
                </c:pt>
                <c:pt idx="139">
                  <c:v>76.760000000000005</c:v>
                </c:pt>
                <c:pt idx="140">
                  <c:v>77.069999999999993</c:v>
                </c:pt>
                <c:pt idx="141">
                  <c:v>77.169999999999987</c:v>
                </c:pt>
                <c:pt idx="142">
                  <c:v>77.400000000000006</c:v>
                </c:pt>
                <c:pt idx="143">
                  <c:v>77.760000000000005</c:v>
                </c:pt>
                <c:pt idx="144">
                  <c:v>77.540000000000006</c:v>
                </c:pt>
                <c:pt idx="145">
                  <c:v>77.84</c:v>
                </c:pt>
                <c:pt idx="146">
                  <c:v>78.13</c:v>
                </c:pt>
                <c:pt idx="147">
                  <c:v>78.23</c:v>
                </c:pt>
                <c:pt idx="148">
                  <c:v>78.3</c:v>
                </c:pt>
                <c:pt idx="149">
                  <c:v>78.69</c:v>
                </c:pt>
                <c:pt idx="150">
                  <c:v>78.78</c:v>
                </c:pt>
                <c:pt idx="151">
                  <c:v>79.14</c:v>
                </c:pt>
                <c:pt idx="152">
                  <c:v>78.98</c:v>
                </c:pt>
                <c:pt idx="153">
                  <c:v>79.5</c:v>
                </c:pt>
                <c:pt idx="154">
                  <c:v>79.38</c:v>
                </c:pt>
                <c:pt idx="155">
                  <c:v>79.599999999999994</c:v>
                </c:pt>
                <c:pt idx="156">
                  <c:v>79.760000000000005</c:v>
                </c:pt>
                <c:pt idx="157">
                  <c:v>79.910000000000025</c:v>
                </c:pt>
                <c:pt idx="158">
                  <c:v>79.98</c:v>
                </c:pt>
                <c:pt idx="159">
                  <c:v>80.410000000000025</c:v>
                </c:pt>
                <c:pt idx="160">
                  <c:v>80.61999999999999</c:v>
                </c:pt>
                <c:pt idx="161">
                  <c:v>80.739999999999995</c:v>
                </c:pt>
                <c:pt idx="162">
                  <c:v>80.7</c:v>
                </c:pt>
                <c:pt idx="163">
                  <c:v>81.3</c:v>
                </c:pt>
                <c:pt idx="164">
                  <c:v>81.440000000000026</c:v>
                </c:pt>
                <c:pt idx="165">
                  <c:v>81.739999999999995</c:v>
                </c:pt>
                <c:pt idx="166">
                  <c:v>81.89</c:v>
                </c:pt>
                <c:pt idx="167">
                  <c:v>81.95</c:v>
                </c:pt>
                <c:pt idx="168">
                  <c:v>82.490000000000023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Sheet1!$A$2:$A$170</c:f>
              <c:numCache>
                <c:formatCode>General</c:formatCode>
                <c:ptCount val="169"/>
                <c:pt idx="0">
                  <c:v>1841</c:v>
                </c:pt>
                <c:pt idx="1">
                  <c:v>1842</c:v>
                </c:pt>
                <c:pt idx="2">
                  <c:v>1843</c:v>
                </c:pt>
                <c:pt idx="3">
                  <c:v>1844</c:v>
                </c:pt>
                <c:pt idx="4">
                  <c:v>1845</c:v>
                </c:pt>
                <c:pt idx="5">
                  <c:v>1846</c:v>
                </c:pt>
                <c:pt idx="6">
                  <c:v>1847</c:v>
                </c:pt>
                <c:pt idx="7">
                  <c:v>1848</c:v>
                </c:pt>
                <c:pt idx="8">
                  <c:v>1849</c:v>
                </c:pt>
                <c:pt idx="9">
                  <c:v>1850</c:v>
                </c:pt>
                <c:pt idx="10">
                  <c:v>1851</c:v>
                </c:pt>
                <c:pt idx="11">
                  <c:v>1852</c:v>
                </c:pt>
                <c:pt idx="12">
                  <c:v>1853</c:v>
                </c:pt>
                <c:pt idx="13">
                  <c:v>1854</c:v>
                </c:pt>
                <c:pt idx="14">
                  <c:v>1855</c:v>
                </c:pt>
                <c:pt idx="15">
                  <c:v>1856</c:v>
                </c:pt>
                <c:pt idx="16">
                  <c:v>1857</c:v>
                </c:pt>
                <c:pt idx="17">
                  <c:v>1858</c:v>
                </c:pt>
                <c:pt idx="18">
                  <c:v>1859</c:v>
                </c:pt>
                <c:pt idx="19">
                  <c:v>1860</c:v>
                </c:pt>
                <c:pt idx="20">
                  <c:v>1861</c:v>
                </c:pt>
                <c:pt idx="21">
                  <c:v>1862</c:v>
                </c:pt>
                <c:pt idx="22">
                  <c:v>1863</c:v>
                </c:pt>
                <c:pt idx="23">
                  <c:v>1864</c:v>
                </c:pt>
                <c:pt idx="24">
                  <c:v>1865</c:v>
                </c:pt>
                <c:pt idx="25">
                  <c:v>1866</c:v>
                </c:pt>
                <c:pt idx="26">
                  <c:v>1867</c:v>
                </c:pt>
                <c:pt idx="27">
                  <c:v>1868</c:v>
                </c:pt>
                <c:pt idx="28">
                  <c:v>1869</c:v>
                </c:pt>
                <c:pt idx="29">
                  <c:v>1870</c:v>
                </c:pt>
                <c:pt idx="30">
                  <c:v>1871</c:v>
                </c:pt>
                <c:pt idx="31">
                  <c:v>1872</c:v>
                </c:pt>
                <c:pt idx="32">
                  <c:v>1873</c:v>
                </c:pt>
                <c:pt idx="33">
                  <c:v>1874</c:v>
                </c:pt>
                <c:pt idx="34">
                  <c:v>1875</c:v>
                </c:pt>
                <c:pt idx="35">
                  <c:v>1876</c:v>
                </c:pt>
                <c:pt idx="36">
                  <c:v>1877</c:v>
                </c:pt>
                <c:pt idx="37">
                  <c:v>1878</c:v>
                </c:pt>
                <c:pt idx="38">
                  <c:v>1879</c:v>
                </c:pt>
                <c:pt idx="39">
                  <c:v>1880</c:v>
                </c:pt>
                <c:pt idx="40">
                  <c:v>1881</c:v>
                </c:pt>
                <c:pt idx="41">
                  <c:v>1882</c:v>
                </c:pt>
                <c:pt idx="42">
                  <c:v>1883</c:v>
                </c:pt>
                <c:pt idx="43">
                  <c:v>1884</c:v>
                </c:pt>
                <c:pt idx="44">
                  <c:v>1885</c:v>
                </c:pt>
                <c:pt idx="45">
                  <c:v>1886</c:v>
                </c:pt>
                <c:pt idx="46">
                  <c:v>1887</c:v>
                </c:pt>
                <c:pt idx="47">
                  <c:v>1888</c:v>
                </c:pt>
                <c:pt idx="48">
                  <c:v>1889</c:v>
                </c:pt>
                <c:pt idx="49">
                  <c:v>1890</c:v>
                </c:pt>
                <c:pt idx="50">
                  <c:v>1891</c:v>
                </c:pt>
                <c:pt idx="51">
                  <c:v>1892</c:v>
                </c:pt>
                <c:pt idx="52">
                  <c:v>1893</c:v>
                </c:pt>
                <c:pt idx="53">
                  <c:v>1894</c:v>
                </c:pt>
                <c:pt idx="54">
                  <c:v>1895</c:v>
                </c:pt>
                <c:pt idx="55">
                  <c:v>1896</c:v>
                </c:pt>
                <c:pt idx="56">
                  <c:v>1897</c:v>
                </c:pt>
                <c:pt idx="57">
                  <c:v>1898</c:v>
                </c:pt>
                <c:pt idx="58">
                  <c:v>1899</c:v>
                </c:pt>
                <c:pt idx="59">
                  <c:v>1900</c:v>
                </c:pt>
                <c:pt idx="60">
                  <c:v>1901</c:v>
                </c:pt>
                <c:pt idx="61">
                  <c:v>1902</c:v>
                </c:pt>
                <c:pt idx="62">
                  <c:v>1903</c:v>
                </c:pt>
                <c:pt idx="63">
                  <c:v>1904</c:v>
                </c:pt>
                <c:pt idx="64">
                  <c:v>1905</c:v>
                </c:pt>
                <c:pt idx="65">
                  <c:v>1906</c:v>
                </c:pt>
                <c:pt idx="66">
                  <c:v>1907</c:v>
                </c:pt>
                <c:pt idx="67">
                  <c:v>1908</c:v>
                </c:pt>
                <c:pt idx="68">
                  <c:v>1909</c:v>
                </c:pt>
                <c:pt idx="69">
                  <c:v>1910</c:v>
                </c:pt>
                <c:pt idx="70">
                  <c:v>1911</c:v>
                </c:pt>
                <c:pt idx="71">
                  <c:v>1912</c:v>
                </c:pt>
                <c:pt idx="72">
                  <c:v>1913</c:v>
                </c:pt>
                <c:pt idx="73">
                  <c:v>1914</c:v>
                </c:pt>
                <c:pt idx="74">
                  <c:v>1915</c:v>
                </c:pt>
                <c:pt idx="75">
                  <c:v>1916</c:v>
                </c:pt>
                <c:pt idx="76">
                  <c:v>1917</c:v>
                </c:pt>
                <c:pt idx="77">
                  <c:v>1918</c:v>
                </c:pt>
                <c:pt idx="78">
                  <c:v>1919</c:v>
                </c:pt>
                <c:pt idx="79">
                  <c:v>1920</c:v>
                </c:pt>
                <c:pt idx="80">
                  <c:v>1921</c:v>
                </c:pt>
                <c:pt idx="81">
                  <c:v>1922</c:v>
                </c:pt>
                <c:pt idx="82">
                  <c:v>1923</c:v>
                </c:pt>
                <c:pt idx="83">
                  <c:v>1924</c:v>
                </c:pt>
                <c:pt idx="84">
                  <c:v>1925</c:v>
                </c:pt>
                <c:pt idx="85">
                  <c:v>1926</c:v>
                </c:pt>
                <c:pt idx="86">
                  <c:v>1927</c:v>
                </c:pt>
                <c:pt idx="87">
                  <c:v>1928</c:v>
                </c:pt>
                <c:pt idx="88">
                  <c:v>1929</c:v>
                </c:pt>
                <c:pt idx="89">
                  <c:v>1930</c:v>
                </c:pt>
                <c:pt idx="90">
                  <c:v>1931</c:v>
                </c:pt>
                <c:pt idx="91">
                  <c:v>1932</c:v>
                </c:pt>
                <c:pt idx="92">
                  <c:v>1933</c:v>
                </c:pt>
                <c:pt idx="93">
                  <c:v>1934</c:v>
                </c:pt>
                <c:pt idx="94">
                  <c:v>1935</c:v>
                </c:pt>
                <c:pt idx="95">
                  <c:v>1936</c:v>
                </c:pt>
                <c:pt idx="96">
                  <c:v>1937</c:v>
                </c:pt>
                <c:pt idx="97">
                  <c:v>1938</c:v>
                </c:pt>
                <c:pt idx="98">
                  <c:v>1939</c:v>
                </c:pt>
                <c:pt idx="99">
                  <c:v>1940</c:v>
                </c:pt>
                <c:pt idx="100">
                  <c:v>1941</c:v>
                </c:pt>
                <c:pt idx="101">
                  <c:v>1942</c:v>
                </c:pt>
                <c:pt idx="102">
                  <c:v>1943</c:v>
                </c:pt>
                <c:pt idx="103">
                  <c:v>1944</c:v>
                </c:pt>
                <c:pt idx="104">
                  <c:v>1945</c:v>
                </c:pt>
                <c:pt idx="105">
                  <c:v>1946</c:v>
                </c:pt>
                <c:pt idx="106">
                  <c:v>1947</c:v>
                </c:pt>
                <c:pt idx="107">
                  <c:v>1948</c:v>
                </c:pt>
                <c:pt idx="108">
                  <c:v>1949</c:v>
                </c:pt>
                <c:pt idx="109">
                  <c:v>1950</c:v>
                </c:pt>
                <c:pt idx="110">
                  <c:v>1951</c:v>
                </c:pt>
                <c:pt idx="111">
                  <c:v>1952</c:v>
                </c:pt>
                <c:pt idx="112">
                  <c:v>1953</c:v>
                </c:pt>
                <c:pt idx="113">
                  <c:v>1954</c:v>
                </c:pt>
                <c:pt idx="114">
                  <c:v>1955</c:v>
                </c:pt>
                <c:pt idx="115">
                  <c:v>1956</c:v>
                </c:pt>
                <c:pt idx="116">
                  <c:v>1957</c:v>
                </c:pt>
                <c:pt idx="117">
                  <c:v>1958</c:v>
                </c:pt>
                <c:pt idx="118">
                  <c:v>1959</c:v>
                </c:pt>
                <c:pt idx="119">
                  <c:v>1960</c:v>
                </c:pt>
                <c:pt idx="120">
                  <c:v>1961</c:v>
                </c:pt>
                <c:pt idx="121">
                  <c:v>1962</c:v>
                </c:pt>
                <c:pt idx="122">
                  <c:v>1963</c:v>
                </c:pt>
                <c:pt idx="123">
                  <c:v>1964</c:v>
                </c:pt>
                <c:pt idx="124">
                  <c:v>1965</c:v>
                </c:pt>
                <c:pt idx="125">
                  <c:v>1966</c:v>
                </c:pt>
                <c:pt idx="126">
                  <c:v>1967</c:v>
                </c:pt>
                <c:pt idx="127">
                  <c:v>1968</c:v>
                </c:pt>
                <c:pt idx="128">
                  <c:v>1969</c:v>
                </c:pt>
                <c:pt idx="129">
                  <c:v>1970</c:v>
                </c:pt>
                <c:pt idx="130">
                  <c:v>1971</c:v>
                </c:pt>
                <c:pt idx="131">
                  <c:v>1972</c:v>
                </c:pt>
                <c:pt idx="132">
                  <c:v>1973</c:v>
                </c:pt>
                <c:pt idx="133">
                  <c:v>1974</c:v>
                </c:pt>
                <c:pt idx="134">
                  <c:v>1975</c:v>
                </c:pt>
                <c:pt idx="135">
                  <c:v>1976</c:v>
                </c:pt>
                <c:pt idx="136">
                  <c:v>1977</c:v>
                </c:pt>
                <c:pt idx="137">
                  <c:v>1978</c:v>
                </c:pt>
                <c:pt idx="138">
                  <c:v>1979</c:v>
                </c:pt>
                <c:pt idx="139">
                  <c:v>1980</c:v>
                </c:pt>
                <c:pt idx="140">
                  <c:v>1981</c:v>
                </c:pt>
                <c:pt idx="141">
                  <c:v>1982</c:v>
                </c:pt>
                <c:pt idx="142">
                  <c:v>1983</c:v>
                </c:pt>
                <c:pt idx="143">
                  <c:v>1984</c:v>
                </c:pt>
                <c:pt idx="144">
                  <c:v>1985</c:v>
                </c:pt>
                <c:pt idx="145">
                  <c:v>1986</c:v>
                </c:pt>
                <c:pt idx="146">
                  <c:v>1987</c:v>
                </c:pt>
                <c:pt idx="147">
                  <c:v>1988</c:v>
                </c:pt>
                <c:pt idx="148">
                  <c:v>1989</c:v>
                </c:pt>
                <c:pt idx="149">
                  <c:v>1990</c:v>
                </c:pt>
                <c:pt idx="150">
                  <c:v>1991</c:v>
                </c:pt>
                <c:pt idx="151">
                  <c:v>1992</c:v>
                </c:pt>
                <c:pt idx="152">
                  <c:v>1993</c:v>
                </c:pt>
                <c:pt idx="153">
                  <c:v>1994</c:v>
                </c:pt>
                <c:pt idx="154">
                  <c:v>1995</c:v>
                </c:pt>
                <c:pt idx="155">
                  <c:v>1996</c:v>
                </c:pt>
                <c:pt idx="156">
                  <c:v>1997</c:v>
                </c:pt>
                <c:pt idx="157">
                  <c:v>1998</c:v>
                </c:pt>
                <c:pt idx="158">
                  <c:v>1999</c:v>
                </c:pt>
                <c:pt idx="159">
                  <c:v>2000</c:v>
                </c:pt>
                <c:pt idx="160">
                  <c:v>2001</c:v>
                </c:pt>
                <c:pt idx="161">
                  <c:v>2002</c:v>
                </c:pt>
                <c:pt idx="162">
                  <c:v>2003</c:v>
                </c:pt>
                <c:pt idx="163">
                  <c:v>2004</c:v>
                </c:pt>
                <c:pt idx="164">
                  <c:v>2005</c:v>
                </c:pt>
                <c:pt idx="165">
                  <c:v>2006</c:v>
                </c:pt>
                <c:pt idx="166">
                  <c:v>2007</c:v>
                </c:pt>
                <c:pt idx="167">
                  <c:v>2008</c:v>
                </c:pt>
                <c:pt idx="168">
                  <c:v>2009</c:v>
                </c:pt>
              </c:numCache>
            </c:numRef>
          </c:cat>
          <c:val>
            <c:numRef>
              <c:f>Sheet1!$C$2:$C$170</c:f>
              <c:numCache>
                <c:formatCode>General</c:formatCode>
                <c:ptCount val="169"/>
                <c:pt idx="0">
                  <c:v>40.58</c:v>
                </c:pt>
                <c:pt idx="1">
                  <c:v>40.380000000000003</c:v>
                </c:pt>
                <c:pt idx="2">
                  <c:v>40.81</c:v>
                </c:pt>
                <c:pt idx="3">
                  <c:v>40.5</c:v>
                </c:pt>
                <c:pt idx="4">
                  <c:v>41.46</c:v>
                </c:pt>
                <c:pt idx="5">
                  <c:v>38.870000000000005</c:v>
                </c:pt>
                <c:pt idx="6">
                  <c:v>37.290000000000013</c:v>
                </c:pt>
                <c:pt idx="7">
                  <c:v>38.42</c:v>
                </c:pt>
                <c:pt idx="8">
                  <c:v>36.5</c:v>
                </c:pt>
                <c:pt idx="9">
                  <c:v>41.83</c:v>
                </c:pt>
                <c:pt idx="10">
                  <c:v>40.36</c:v>
                </c:pt>
                <c:pt idx="11">
                  <c:v>39.770000000000003</c:v>
                </c:pt>
                <c:pt idx="12">
                  <c:v>39.380000000000003</c:v>
                </c:pt>
                <c:pt idx="13">
                  <c:v>38.270000000000003</c:v>
                </c:pt>
                <c:pt idx="14">
                  <c:v>39.840000000000003</c:v>
                </c:pt>
                <c:pt idx="15">
                  <c:v>42.09</c:v>
                </c:pt>
                <c:pt idx="16">
                  <c:v>40.870000000000005</c:v>
                </c:pt>
                <c:pt idx="17">
                  <c:v>39.050000000000004</c:v>
                </c:pt>
                <c:pt idx="18">
                  <c:v>39.760000000000012</c:v>
                </c:pt>
                <c:pt idx="19">
                  <c:v>41.78</c:v>
                </c:pt>
                <c:pt idx="20">
                  <c:v>41.14</c:v>
                </c:pt>
                <c:pt idx="21">
                  <c:v>41.28</c:v>
                </c:pt>
                <c:pt idx="22">
                  <c:v>39.14</c:v>
                </c:pt>
                <c:pt idx="23">
                  <c:v>38.64</c:v>
                </c:pt>
                <c:pt idx="24">
                  <c:v>39.24</c:v>
                </c:pt>
                <c:pt idx="25">
                  <c:v>39.07</c:v>
                </c:pt>
                <c:pt idx="26">
                  <c:v>41.14</c:v>
                </c:pt>
                <c:pt idx="27">
                  <c:v>40.58</c:v>
                </c:pt>
                <c:pt idx="28">
                  <c:v>40.15</c:v>
                </c:pt>
                <c:pt idx="29">
                  <c:v>39.4</c:v>
                </c:pt>
                <c:pt idx="30">
                  <c:v>39.720000000000013</c:v>
                </c:pt>
                <c:pt idx="31">
                  <c:v>41.21</c:v>
                </c:pt>
                <c:pt idx="32">
                  <c:v>42.09</c:v>
                </c:pt>
                <c:pt idx="33">
                  <c:v>40.5</c:v>
                </c:pt>
                <c:pt idx="34">
                  <c:v>40.21</c:v>
                </c:pt>
                <c:pt idx="35">
                  <c:v>41.91</c:v>
                </c:pt>
                <c:pt idx="36">
                  <c:v>42.86</c:v>
                </c:pt>
                <c:pt idx="37">
                  <c:v>41.35</c:v>
                </c:pt>
                <c:pt idx="38">
                  <c:v>42.55</c:v>
                </c:pt>
                <c:pt idx="39">
                  <c:v>42.09</c:v>
                </c:pt>
                <c:pt idx="40">
                  <c:v>44.51</c:v>
                </c:pt>
                <c:pt idx="41">
                  <c:v>43.31</c:v>
                </c:pt>
                <c:pt idx="42">
                  <c:v>43.46</c:v>
                </c:pt>
                <c:pt idx="43">
                  <c:v>43.17</c:v>
                </c:pt>
                <c:pt idx="44">
                  <c:v>44.18</c:v>
                </c:pt>
                <c:pt idx="45">
                  <c:v>43.71</c:v>
                </c:pt>
                <c:pt idx="46">
                  <c:v>44.08</c:v>
                </c:pt>
                <c:pt idx="47">
                  <c:v>45.06</c:v>
                </c:pt>
                <c:pt idx="48">
                  <c:v>44.65</c:v>
                </c:pt>
                <c:pt idx="49">
                  <c:v>42.92</c:v>
                </c:pt>
                <c:pt idx="50">
                  <c:v>42.49</c:v>
                </c:pt>
                <c:pt idx="51">
                  <c:v>43.84</c:v>
                </c:pt>
                <c:pt idx="52">
                  <c:v>43.2</c:v>
                </c:pt>
                <c:pt idx="53">
                  <c:v>46.64</c:v>
                </c:pt>
                <c:pt idx="54">
                  <c:v>44.03</c:v>
                </c:pt>
                <c:pt idx="55">
                  <c:v>45.67</c:v>
                </c:pt>
                <c:pt idx="56">
                  <c:v>45.3</c:v>
                </c:pt>
                <c:pt idx="57">
                  <c:v>45.14</c:v>
                </c:pt>
                <c:pt idx="58">
                  <c:v>44.24</c:v>
                </c:pt>
                <c:pt idx="59">
                  <c:v>43.7</c:v>
                </c:pt>
                <c:pt idx="60">
                  <c:v>45</c:v>
                </c:pt>
                <c:pt idx="61">
                  <c:v>46.4</c:v>
                </c:pt>
                <c:pt idx="62">
                  <c:v>47.7</c:v>
                </c:pt>
                <c:pt idx="63">
                  <c:v>46.3</c:v>
                </c:pt>
                <c:pt idx="64">
                  <c:v>48.1</c:v>
                </c:pt>
                <c:pt idx="65">
                  <c:v>47.7</c:v>
                </c:pt>
                <c:pt idx="66">
                  <c:v>48.7</c:v>
                </c:pt>
                <c:pt idx="67">
                  <c:v>49</c:v>
                </c:pt>
                <c:pt idx="68">
                  <c:v>49.8</c:v>
                </c:pt>
                <c:pt idx="69">
                  <c:v>51.3</c:v>
                </c:pt>
                <c:pt idx="70">
                  <c:v>49.4</c:v>
                </c:pt>
                <c:pt idx="71">
                  <c:v>52.6</c:v>
                </c:pt>
                <c:pt idx="72">
                  <c:v>51.4</c:v>
                </c:pt>
                <c:pt idx="73">
                  <c:v>51.3</c:v>
                </c:pt>
                <c:pt idx="74">
                  <c:v>48.4</c:v>
                </c:pt>
                <c:pt idx="75">
                  <c:v>52</c:v>
                </c:pt>
                <c:pt idx="76">
                  <c:v>51.4</c:v>
                </c:pt>
                <c:pt idx="77">
                  <c:v>44.6</c:v>
                </c:pt>
                <c:pt idx="78">
                  <c:v>52.5</c:v>
                </c:pt>
                <c:pt idx="79">
                  <c:v>55.8</c:v>
                </c:pt>
                <c:pt idx="80">
                  <c:v>56.2</c:v>
                </c:pt>
                <c:pt idx="81">
                  <c:v>55.6</c:v>
                </c:pt>
                <c:pt idx="82">
                  <c:v>57.1</c:v>
                </c:pt>
                <c:pt idx="83">
                  <c:v>56.2</c:v>
                </c:pt>
                <c:pt idx="84">
                  <c:v>56.4</c:v>
                </c:pt>
                <c:pt idx="85">
                  <c:v>57.6</c:v>
                </c:pt>
                <c:pt idx="86">
                  <c:v>56.9</c:v>
                </c:pt>
                <c:pt idx="87">
                  <c:v>58.1</c:v>
                </c:pt>
                <c:pt idx="88">
                  <c:v>55.6</c:v>
                </c:pt>
                <c:pt idx="89">
                  <c:v>58.7</c:v>
                </c:pt>
                <c:pt idx="90">
                  <c:v>57.8</c:v>
                </c:pt>
                <c:pt idx="91">
                  <c:v>58.5</c:v>
                </c:pt>
                <c:pt idx="92">
                  <c:v>58.3</c:v>
                </c:pt>
                <c:pt idx="93">
                  <c:v>59.3</c:v>
                </c:pt>
                <c:pt idx="94">
                  <c:v>60</c:v>
                </c:pt>
                <c:pt idx="95">
                  <c:v>59.7</c:v>
                </c:pt>
                <c:pt idx="96">
                  <c:v>59.7</c:v>
                </c:pt>
                <c:pt idx="97">
                  <c:v>61</c:v>
                </c:pt>
                <c:pt idx="98">
                  <c:v>61.4</c:v>
                </c:pt>
                <c:pt idx="99">
                  <c:v>57.8</c:v>
                </c:pt>
                <c:pt idx="100">
                  <c:v>59</c:v>
                </c:pt>
                <c:pt idx="101">
                  <c:v>61.9</c:v>
                </c:pt>
                <c:pt idx="102">
                  <c:v>61.8</c:v>
                </c:pt>
                <c:pt idx="103">
                  <c:v>62.4</c:v>
                </c:pt>
                <c:pt idx="104">
                  <c:v>62.7</c:v>
                </c:pt>
                <c:pt idx="105">
                  <c:v>64.099999999999994</c:v>
                </c:pt>
                <c:pt idx="106">
                  <c:v>63.9</c:v>
                </c:pt>
                <c:pt idx="107">
                  <c:v>65.900000000000006</c:v>
                </c:pt>
                <c:pt idx="108">
                  <c:v>65.599999999999994</c:v>
                </c:pt>
                <c:pt idx="109">
                  <c:v>66.099999999999994</c:v>
                </c:pt>
                <c:pt idx="110">
                  <c:v>65.900000000000006</c:v>
                </c:pt>
                <c:pt idx="111">
                  <c:v>67.09</c:v>
                </c:pt>
                <c:pt idx="112">
                  <c:v>67.319999999999993</c:v>
                </c:pt>
                <c:pt idx="113">
                  <c:v>67.649999999999991</c:v>
                </c:pt>
                <c:pt idx="114">
                  <c:v>67.58</c:v>
                </c:pt>
                <c:pt idx="115">
                  <c:v>67.77</c:v>
                </c:pt>
                <c:pt idx="116">
                  <c:v>67.83</c:v>
                </c:pt>
                <c:pt idx="117">
                  <c:v>67.989999999999995</c:v>
                </c:pt>
                <c:pt idx="118">
                  <c:v>68.14</c:v>
                </c:pt>
                <c:pt idx="119">
                  <c:v>68.260000000000005</c:v>
                </c:pt>
                <c:pt idx="120">
                  <c:v>68.02</c:v>
                </c:pt>
                <c:pt idx="121">
                  <c:v>68</c:v>
                </c:pt>
                <c:pt idx="122">
                  <c:v>67.92</c:v>
                </c:pt>
                <c:pt idx="123">
                  <c:v>68.61</c:v>
                </c:pt>
                <c:pt idx="124">
                  <c:v>68.56</c:v>
                </c:pt>
                <c:pt idx="125">
                  <c:v>68.48</c:v>
                </c:pt>
                <c:pt idx="126">
                  <c:v>69.09</c:v>
                </c:pt>
                <c:pt idx="127">
                  <c:v>68.739999999999995</c:v>
                </c:pt>
                <c:pt idx="128">
                  <c:v>68.64</c:v>
                </c:pt>
                <c:pt idx="129">
                  <c:v>68.910000000000025</c:v>
                </c:pt>
                <c:pt idx="130">
                  <c:v>69.22</c:v>
                </c:pt>
                <c:pt idx="131">
                  <c:v>69.05</c:v>
                </c:pt>
                <c:pt idx="132">
                  <c:v>69.27</c:v>
                </c:pt>
                <c:pt idx="133">
                  <c:v>69.48</c:v>
                </c:pt>
                <c:pt idx="134">
                  <c:v>69.73</c:v>
                </c:pt>
                <c:pt idx="135">
                  <c:v>69.75</c:v>
                </c:pt>
                <c:pt idx="136">
                  <c:v>70.239999999999995</c:v>
                </c:pt>
                <c:pt idx="137">
                  <c:v>70.16</c:v>
                </c:pt>
                <c:pt idx="138">
                  <c:v>70.28</c:v>
                </c:pt>
                <c:pt idx="139">
                  <c:v>70.739999999999995</c:v>
                </c:pt>
                <c:pt idx="140">
                  <c:v>71.08</c:v>
                </c:pt>
                <c:pt idx="141">
                  <c:v>71.260000000000005</c:v>
                </c:pt>
                <c:pt idx="142">
                  <c:v>71.48</c:v>
                </c:pt>
                <c:pt idx="143">
                  <c:v>71.900000000000006</c:v>
                </c:pt>
                <c:pt idx="144">
                  <c:v>71.8</c:v>
                </c:pt>
                <c:pt idx="145">
                  <c:v>72.03</c:v>
                </c:pt>
                <c:pt idx="146">
                  <c:v>72.42</c:v>
                </c:pt>
                <c:pt idx="147">
                  <c:v>72.56</c:v>
                </c:pt>
                <c:pt idx="148">
                  <c:v>72.81</c:v>
                </c:pt>
                <c:pt idx="149">
                  <c:v>73.040000000000006</c:v>
                </c:pt>
                <c:pt idx="150">
                  <c:v>73.28</c:v>
                </c:pt>
                <c:pt idx="151">
                  <c:v>73.73</c:v>
                </c:pt>
                <c:pt idx="152">
                  <c:v>73.679999999999978</c:v>
                </c:pt>
                <c:pt idx="153">
                  <c:v>74.22</c:v>
                </c:pt>
                <c:pt idx="154">
                  <c:v>74.149999999999991</c:v>
                </c:pt>
                <c:pt idx="155">
                  <c:v>74.48</c:v>
                </c:pt>
                <c:pt idx="156">
                  <c:v>74.81</c:v>
                </c:pt>
                <c:pt idx="157">
                  <c:v>74.98</c:v>
                </c:pt>
                <c:pt idx="158">
                  <c:v>75.169999999999987</c:v>
                </c:pt>
                <c:pt idx="159">
                  <c:v>75.679999999999978</c:v>
                </c:pt>
                <c:pt idx="160">
                  <c:v>76</c:v>
                </c:pt>
                <c:pt idx="161">
                  <c:v>76.179999999999978</c:v>
                </c:pt>
                <c:pt idx="162">
                  <c:v>76.38</c:v>
                </c:pt>
                <c:pt idx="163">
                  <c:v>76.97</c:v>
                </c:pt>
                <c:pt idx="164">
                  <c:v>77.25</c:v>
                </c:pt>
                <c:pt idx="165">
                  <c:v>77.459999999999994</c:v>
                </c:pt>
                <c:pt idx="166">
                  <c:v>77.73</c:v>
                </c:pt>
                <c:pt idx="167">
                  <c:v>77.900000000000006</c:v>
                </c:pt>
                <c:pt idx="168">
                  <c:v>78.36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Sheet1!$A$2:$A$170</c:f>
              <c:numCache>
                <c:formatCode>General</c:formatCode>
                <c:ptCount val="169"/>
                <c:pt idx="0">
                  <c:v>1841</c:v>
                </c:pt>
                <c:pt idx="1">
                  <c:v>1842</c:v>
                </c:pt>
                <c:pt idx="2">
                  <c:v>1843</c:v>
                </c:pt>
                <c:pt idx="3">
                  <c:v>1844</c:v>
                </c:pt>
                <c:pt idx="4">
                  <c:v>1845</c:v>
                </c:pt>
                <c:pt idx="5">
                  <c:v>1846</c:v>
                </c:pt>
                <c:pt idx="6">
                  <c:v>1847</c:v>
                </c:pt>
                <c:pt idx="7">
                  <c:v>1848</c:v>
                </c:pt>
                <c:pt idx="8">
                  <c:v>1849</c:v>
                </c:pt>
                <c:pt idx="9">
                  <c:v>1850</c:v>
                </c:pt>
                <c:pt idx="10">
                  <c:v>1851</c:v>
                </c:pt>
                <c:pt idx="11">
                  <c:v>1852</c:v>
                </c:pt>
                <c:pt idx="12">
                  <c:v>1853</c:v>
                </c:pt>
                <c:pt idx="13">
                  <c:v>1854</c:v>
                </c:pt>
                <c:pt idx="14">
                  <c:v>1855</c:v>
                </c:pt>
                <c:pt idx="15">
                  <c:v>1856</c:v>
                </c:pt>
                <c:pt idx="16">
                  <c:v>1857</c:v>
                </c:pt>
                <c:pt idx="17">
                  <c:v>1858</c:v>
                </c:pt>
                <c:pt idx="18">
                  <c:v>1859</c:v>
                </c:pt>
                <c:pt idx="19">
                  <c:v>1860</c:v>
                </c:pt>
                <c:pt idx="20">
                  <c:v>1861</c:v>
                </c:pt>
                <c:pt idx="21">
                  <c:v>1862</c:v>
                </c:pt>
                <c:pt idx="22">
                  <c:v>1863</c:v>
                </c:pt>
                <c:pt idx="23">
                  <c:v>1864</c:v>
                </c:pt>
                <c:pt idx="24">
                  <c:v>1865</c:v>
                </c:pt>
                <c:pt idx="25">
                  <c:v>1866</c:v>
                </c:pt>
                <c:pt idx="26">
                  <c:v>1867</c:v>
                </c:pt>
                <c:pt idx="27">
                  <c:v>1868</c:v>
                </c:pt>
                <c:pt idx="28">
                  <c:v>1869</c:v>
                </c:pt>
                <c:pt idx="29">
                  <c:v>1870</c:v>
                </c:pt>
                <c:pt idx="30">
                  <c:v>1871</c:v>
                </c:pt>
                <c:pt idx="31">
                  <c:v>1872</c:v>
                </c:pt>
                <c:pt idx="32">
                  <c:v>1873</c:v>
                </c:pt>
                <c:pt idx="33">
                  <c:v>1874</c:v>
                </c:pt>
                <c:pt idx="34">
                  <c:v>1875</c:v>
                </c:pt>
                <c:pt idx="35">
                  <c:v>1876</c:v>
                </c:pt>
                <c:pt idx="36">
                  <c:v>1877</c:v>
                </c:pt>
                <c:pt idx="37">
                  <c:v>1878</c:v>
                </c:pt>
                <c:pt idx="38">
                  <c:v>1879</c:v>
                </c:pt>
                <c:pt idx="39">
                  <c:v>1880</c:v>
                </c:pt>
                <c:pt idx="40">
                  <c:v>1881</c:v>
                </c:pt>
                <c:pt idx="41">
                  <c:v>1882</c:v>
                </c:pt>
                <c:pt idx="42">
                  <c:v>1883</c:v>
                </c:pt>
                <c:pt idx="43">
                  <c:v>1884</c:v>
                </c:pt>
                <c:pt idx="44">
                  <c:v>1885</c:v>
                </c:pt>
                <c:pt idx="45">
                  <c:v>1886</c:v>
                </c:pt>
                <c:pt idx="46">
                  <c:v>1887</c:v>
                </c:pt>
                <c:pt idx="47">
                  <c:v>1888</c:v>
                </c:pt>
                <c:pt idx="48">
                  <c:v>1889</c:v>
                </c:pt>
                <c:pt idx="49">
                  <c:v>1890</c:v>
                </c:pt>
                <c:pt idx="50">
                  <c:v>1891</c:v>
                </c:pt>
                <c:pt idx="51">
                  <c:v>1892</c:v>
                </c:pt>
                <c:pt idx="52">
                  <c:v>1893</c:v>
                </c:pt>
                <c:pt idx="53">
                  <c:v>1894</c:v>
                </c:pt>
                <c:pt idx="54">
                  <c:v>1895</c:v>
                </c:pt>
                <c:pt idx="55">
                  <c:v>1896</c:v>
                </c:pt>
                <c:pt idx="56">
                  <c:v>1897</c:v>
                </c:pt>
                <c:pt idx="57">
                  <c:v>1898</c:v>
                </c:pt>
                <c:pt idx="58">
                  <c:v>1899</c:v>
                </c:pt>
                <c:pt idx="59">
                  <c:v>1900</c:v>
                </c:pt>
                <c:pt idx="60">
                  <c:v>1901</c:v>
                </c:pt>
                <c:pt idx="61">
                  <c:v>1902</c:v>
                </c:pt>
                <c:pt idx="62">
                  <c:v>1903</c:v>
                </c:pt>
                <c:pt idx="63">
                  <c:v>1904</c:v>
                </c:pt>
                <c:pt idx="64">
                  <c:v>1905</c:v>
                </c:pt>
                <c:pt idx="65">
                  <c:v>1906</c:v>
                </c:pt>
                <c:pt idx="66">
                  <c:v>1907</c:v>
                </c:pt>
                <c:pt idx="67">
                  <c:v>1908</c:v>
                </c:pt>
                <c:pt idx="68">
                  <c:v>1909</c:v>
                </c:pt>
                <c:pt idx="69">
                  <c:v>1910</c:v>
                </c:pt>
                <c:pt idx="70">
                  <c:v>1911</c:v>
                </c:pt>
                <c:pt idx="71">
                  <c:v>1912</c:v>
                </c:pt>
                <c:pt idx="72">
                  <c:v>1913</c:v>
                </c:pt>
                <c:pt idx="73">
                  <c:v>1914</c:v>
                </c:pt>
                <c:pt idx="74">
                  <c:v>1915</c:v>
                </c:pt>
                <c:pt idx="75">
                  <c:v>1916</c:v>
                </c:pt>
                <c:pt idx="76">
                  <c:v>1917</c:v>
                </c:pt>
                <c:pt idx="77">
                  <c:v>1918</c:v>
                </c:pt>
                <c:pt idx="78">
                  <c:v>1919</c:v>
                </c:pt>
                <c:pt idx="79">
                  <c:v>1920</c:v>
                </c:pt>
                <c:pt idx="80">
                  <c:v>1921</c:v>
                </c:pt>
                <c:pt idx="81">
                  <c:v>1922</c:v>
                </c:pt>
                <c:pt idx="82">
                  <c:v>1923</c:v>
                </c:pt>
                <c:pt idx="83">
                  <c:v>1924</c:v>
                </c:pt>
                <c:pt idx="84">
                  <c:v>1925</c:v>
                </c:pt>
                <c:pt idx="85">
                  <c:v>1926</c:v>
                </c:pt>
                <c:pt idx="86">
                  <c:v>1927</c:v>
                </c:pt>
                <c:pt idx="87">
                  <c:v>1928</c:v>
                </c:pt>
                <c:pt idx="88">
                  <c:v>1929</c:v>
                </c:pt>
                <c:pt idx="89">
                  <c:v>1930</c:v>
                </c:pt>
                <c:pt idx="90">
                  <c:v>1931</c:v>
                </c:pt>
                <c:pt idx="91">
                  <c:v>1932</c:v>
                </c:pt>
                <c:pt idx="92">
                  <c:v>1933</c:v>
                </c:pt>
                <c:pt idx="93">
                  <c:v>1934</c:v>
                </c:pt>
                <c:pt idx="94">
                  <c:v>1935</c:v>
                </c:pt>
                <c:pt idx="95">
                  <c:v>1936</c:v>
                </c:pt>
                <c:pt idx="96">
                  <c:v>1937</c:v>
                </c:pt>
                <c:pt idx="97">
                  <c:v>1938</c:v>
                </c:pt>
                <c:pt idx="98">
                  <c:v>1939</c:v>
                </c:pt>
                <c:pt idx="99">
                  <c:v>1940</c:v>
                </c:pt>
                <c:pt idx="100">
                  <c:v>1941</c:v>
                </c:pt>
                <c:pt idx="101">
                  <c:v>1942</c:v>
                </c:pt>
                <c:pt idx="102">
                  <c:v>1943</c:v>
                </c:pt>
                <c:pt idx="103">
                  <c:v>1944</c:v>
                </c:pt>
                <c:pt idx="104">
                  <c:v>1945</c:v>
                </c:pt>
                <c:pt idx="105">
                  <c:v>1946</c:v>
                </c:pt>
                <c:pt idx="106">
                  <c:v>1947</c:v>
                </c:pt>
                <c:pt idx="107">
                  <c:v>1948</c:v>
                </c:pt>
                <c:pt idx="108">
                  <c:v>1949</c:v>
                </c:pt>
                <c:pt idx="109">
                  <c:v>1950</c:v>
                </c:pt>
                <c:pt idx="110">
                  <c:v>1951</c:v>
                </c:pt>
                <c:pt idx="111">
                  <c:v>1952</c:v>
                </c:pt>
                <c:pt idx="112">
                  <c:v>1953</c:v>
                </c:pt>
                <c:pt idx="113">
                  <c:v>1954</c:v>
                </c:pt>
                <c:pt idx="114">
                  <c:v>1955</c:v>
                </c:pt>
                <c:pt idx="115">
                  <c:v>1956</c:v>
                </c:pt>
                <c:pt idx="116">
                  <c:v>1957</c:v>
                </c:pt>
                <c:pt idx="117">
                  <c:v>1958</c:v>
                </c:pt>
                <c:pt idx="118">
                  <c:v>1959</c:v>
                </c:pt>
                <c:pt idx="119">
                  <c:v>1960</c:v>
                </c:pt>
                <c:pt idx="120">
                  <c:v>1961</c:v>
                </c:pt>
                <c:pt idx="121">
                  <c:v>1962</c:v>
                </c:pt>
                <c:pt idx="122">
                  <c:v>1963</c:v>
                </c:pt>
                <c:pt idx="123">
                  <c:v>1964</c:v>
                </c:pt>
                <c:pt idx="124">
                  <c:v>1965</c:v>
                </c:pt>
                <c:pt idx="125">
                  <c:v>1966</c:v>
                </c:pt>
                <c:pt idx="126">
                  <c:v>1967</c:v>
                </c:pt>
                <c:pt idx="127">
                  <c:v>1968</c:v>
                </c:pt>
                <c:pt idx="128">
                  <c:v>1969</c:v>
                </c:pt>
                <c:pt idx="129">
                  <c:v>1970</c:v>
                </c:pt>
                <c:pt idx="130">
                  <c:v>1971</c:v>
                </c:pt>
                <c:pt idx="131">
                  <c:v>1972</c:v>
                </c:pt>
                <c:pt idx="132">
                  <c:v>1973</c:v>
                </c:pt>
                <c:pt idx="133">
                  <c:v>1974</c:v>
                </c:pt>
                <c:pt idx="134">
                  <c:v>1975</c:v>
                </c:pt>
                <c:pt idx="135">
                  <c:v>1976</c:v>
                </c:pt>
                <c:pt idx="136">
                  <c:v>1977</c:v>
                </c:pt>
                <c:pt idx="137">
                  <c:v>1978</c:v>
                </c:pt>
                <c:pt idx="138">
                  <c:v>1979</c:v>
                </c:pt>
                <c:pt idx="139">
                  <c:v>1980</c:v>
                </c:pt>
                <c:pt idx="140">
                  <c:v>1981</c:v>
                </c:pt>
                <c:pt idx="141">
                  <c:v>1982</c:v>
                </c:pt>
                <c:pt idx="142">
                  <c:v>1983</c:v>
                </c:pt>
                <c:pt idx="143">
                  <c:v>1984</c:v>
                </c:pt>
                <c:pt idx="144">
                  <c:v>1985</c:v>
                </c:pt>
                <c:pt idx="145">
                  <c:v>1986</c:v>
                </c:pt>
                <c:pt idx="146">
                  <c:v>1987</c:v>
                </c:pt>
                <c:pt idx="147">
                  <c:v>1988</c:v>
                </c:pt>
                <c:pt idx="148">
                  <c:v>1989</c:v>
                </c:pt>
                <c:pt idx="149">
                  <c:v>1990</c:v>
                </c:pt>
                <c:pt idx="150">
                  <c:v>1991</c:v>
                </c:pt>
                <c:pt idx="151">
                  <c:v>1992</c:v>
                </c:pt>
                <c:pt idx="152">
                  <c:v>1993</c:v>
                </c:pt>
                <c:pt idx="153">
                  <c:v>1994</c:v>
                </c:pt>
                <c:pt idx="154">
                  <c:v>1995</c:v>
                </c:pt>
                <c:pt idx="155">
                  <c:v>1996</c:v>
                </c:pt>
                <c:pt idx="156">
                  <c:v>1997</c:v>
                </c:pt>
                <c:pt idx="157">
                  <c:v>1998</c:v>
                </c:pt>
                <c:pt idx="158">
                  <c:v>1999</c:v>
                </c:pt>
                <c:pt idx="159">
                  <c:v>2000</c:v>
                </c:pt>
                <c:pt idx="160">
                  <c:v>2001</c:v>
                </c:pt>
                <c:pt idx="161">
                  <c:v>2002</c:v>
                </c:pt>
                <c:pt idx="162">
                  <c:v>2003</c:v>
                </c:pt>
                <c:pt idx="163">
                  <c:v>2004</c:v>
                </c:pt>
                <c:pt idx="164">
                  <c:v>2005</c:v>
                </c:pt>
                <c:pt idx="165">
                  <c:v>2006</c:v>
                </c:pt>
                <c:pt idx="166">
                  <c:v>2007</c:v>
                </c:pt>
                <c:pt idx="167">
                  <c:v>2008</c:v>
                </c:pt>
                <c:pt idx="168">
                  <c:v>2009</c:v>
                </c:pt>
              </c:numCache>
            </c:numRef>
          </c:cat>
          <c:val>
            <c:numRef>
              <c:f>Sheet1!$D$2:$D$161</c:f>
              <c:numCache>
                <c:formatCode>General</c:formatCode>
                <c:ptCount val="160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Sheet1!$A$2:$A$170</c:f>
              <c:numCache>
                <c:formatCode>General</c:formatCode>
                <c:ptCount val="169"/>
                <c:pt idx="0">
                  <c:v>1841</c:v>
                </c:pt>
                <c:pt idx="1">
                  <c:v>1842</c:v>
                </c:pt>
                <c:pt idx="2">
                  <c:v>1843</c:v>
                </c:pt>
                <c:pt idx="3">
                  <c:v>1844</c:v>
                </c:pt>
                <c:pt idx="4">
                  <c:v>1845</c:v>
                </c:pt>
                <c:pt idx="5">
                  <c:v>1846</c:v>
                </c:pt>
                <c:pt idx="6">
                  <c:v>1847</c:v>
                </c:pt>
                <c:pt idx="7">
                  <c:v>1848</c:v>
                </c:pt>
                <c:pt idx="8">
                  <c:v>1849</c:v>
                </c:pt>
                <c:pt idx="9">
                  <c:v>1850</c:v>
                </c:pt>
                <c:pt idx="10">
                  <c:v>1851</c:v>
                </c:pt>
                <c:pt idx="11">
                  <c:v>1852</c:v>
                </c:pt>
                <c:pt idx="12">
                  <c:v>1853</c:v>
                </c:pt>
                <c:pt idx="13">
                  <c:v>1854</c:v>
                </c:pt>
                <c:pt idx="14">
                  <c:v>1855</c:v>
                </c:pt>
                <c:pt idx="15">
                  <c:v>1856</c:v>
                </c:pt>
                <c:pt idx="16">
                  <c:v>1857</c:v>
                </c:pt>
                <c:pt idx="17">
                  <c:v>1858</c:v>
                </c:pt>
                <c:pt idx="18">
                  <c:v>1859</c:v>
                </c:pt>
                <c:pt idx="19">
                  <c:v>1860</c:v>
                </c:pt>
                <c:pt idx="20">
                  <c:v>1861</c:v>
                </c:pt>
                <c:pt idx="21">
                  <c:v>1862</c:v>
                </c:pt>
                <c:pt idx="22">
                  <c:v>1863</c:v>
                </c:pt>
                <c:pt idx="23">
                  <c:v>1864</c:v>
                </c:pt>
                <c:pt idx="24">
                  <c:v>1865</c:v>
                </c:pt>
                <c:pt idx="25">
                  <c:v>1866</c:v>
                </c:pt>
                <c:pt idx="26">
                  <c:v>1867</c:v>
                </c:pt>
                <c:pt idx="27">
                  <c:v>1868</c:v>
                </c:pt>
                <c:pt idx="28">
                  <c:v>1869</c:v>
                </c:pt>
                <c:pt idx="29">
                  <c:v>1870</c:v>
                </c:pt>
                <c:pt idx="30">
                  <c:v>1871</c:v>
                </c:pt>
                <c:pt idx="31">
                  <c:v>1872</c:v>
                </c:pt>
                <c:pt idx="32">
                  <c:v>1873</c:v>
                </c:pt>
                <c:pt idx="33">
                  <c:v>1874</c:v>
                </c:pt>
                <c:pt idx="34">
                  <c:v>1875</c:v>
                </c:pt>
                <c:pt idx="35">
                  <c:v>1876</c:v>
                </c:pt>
                <c:pt idx="36">
                  <c:v>1877</c:v>
                </c:pt>
                <c:pt idx="37">
                  <c:v>1878</c:v>
                </c:pt>
                <c:pt idx="38">
                  <c:v>1879</c:v>
                </c:pt>
                <c:pt idx="39">
                  <c:v>1880</c:v>
                </c:pt>
                <c:pt idx="40">
                  <c:v>1881</c:v>
                </c:pt>
                <c:pt idx="41">
                  <c:v>1882</c:v>
                </c:pt>
                <c:pt idx="42">
                  <c:v>1883</c:v>
                </c:pt>
                <c:pt idx="43">
                  <c:v>1884</c:v>
                </c:pt>
                <c:pt idx="44">
                  <c:v>1885</c:v>
                </c:pt>
                <c:pt idx="45">
                  <c:v>1886</c:v>
                </c:pt>
                <c:pt idx="46">
                  <c:v>1887</c:v>
                </c:pt>
                <c:pt idx="47">
                  <c:v>1888</c:v>
                </c:pt>
                <c:pt idx="48">
                  <c:v>1889</c:v>
                </c:pt>
                <c:pt idx="49">
                  <c:v>1890</c:v>
                </c:pt>
                <c:pt idx="50">
                  <c:v>1891</c:v>
                </c:pt>
                <c:pt idx="51">
                  <c:v>1892</c:v>
                </c:pt>
                <c:pt idx="52">
                  <c:v>1893</c:v>
                </c:pt>
                <c:pt idx="53">
                  <c:v>1894</c:v>
                </c:pt>
                <c:pt idx="54">
                  <c:v>1895</c:v>
                </c:pt>
                <c:pt idx="55">
                  <c:v>1896</c:v>
                </c:pt>
                <c:pt idx="56">
                  <c:v>1897</c:v>
                </c:pt>
                <c:pt idx="57">
                  <c:v>1898</c:v>
                </c:pt>
                <c:pt idx="58">
                  <c:v>1899</c:v>
                </c:pt>
                <c:pt idx="59">
                  <c:v>1900</c:v>
                </c:pt>
                <c:pt idx="60">
                  <c:v>1901</c:v>
                </c:pt>
                <c:pt idx="61">
                  <c:v>1902</c:v>
                </c:pt>
                <c:pt idx="62">
                  <c:v>1903</c:v>
                </c:pt>
                <c:pt idx="63">
                  <c:v>1904</c:v>
                </c:pt>
                <c:pt idx="64">
                  <c:v>1905</c:v>
                </c:pt>
                <c:pt idx="65">
                  <c:v>1906</c:v>
                </c:pt>
                <c:pt idx="66">
                  <c:v>1907</c:v>
                </c:pt>
                <c:pt idx="67">
                  <c:v>1908</c:v>
                </c:pt>
                <c:pt idx="68">
                  <c:v>1909</c:v>
                </c:pt>
                <c:pt idx="69">
                  <c:v>1910</c:v>
                </c:pt>
                <c:pt idx="70">
                  <c:v>1911</c:v>
                </c:pt>
                <c:pt idx="71">
                  <c:v>1912</c:v>
                </c:pt>
                <c:pt idx="72">
                  <c:v>1913</c:v>
                </c:pt>
                <c:pt idx="73">
                  <c:v>1914</c:v>
                </c:pt>
                <c:pt idx="74">
                  <c:v>1915</c:v>
                </c:pt>
                <c:pt idx="75">
                  <c:v>1916</c:v>
                </c:pt>
                <c:pt idx="76">
                  <c:v>1917</c:v>
                </c:pt>
                <c:pt idx="77">
                  <c:v>1918</c:v>
                </c:pt>
                <c:pt idx="78">
                  <c:v>1919</c:v>
                </c:pt>
                <c:pt idx="79">
                  <c:v>1920</c:v>
                </c:pt>
                <c:pt idx="80">
                  <c:v>1921</c:v>
                </c:pt>
                <c:pt idx="81">
                  <c:v>1922</c:v>
                </c:pt>
                <c:pt idx="82">
                  <c:v>1923</c:v>
                </c:pt>
                <c:pt idx="83">
                  <c:v>1924</c:v>
                </c:pt>
                <c:pt idx="84">
                  <c:v>1925</c:v>
                </c:pt>
                <c:pt idx="85">
                  <c:v>1926</c:v>
                </c:pt>
                <c:pt idx="86">
                  <c:v>1927</c:v>
                </c:pt>
                <c:pt idx="87">
                  <c:v>1928</c:v>
                </c:pt>
                <c:pt idx="88">
                  <c:v>1929</c:v>
                </c:pt>
                <c:pt idx="89">
                  <c:v>1930</c:v>
                </c:pt>
                <c:pt idx="90">
                  <c:v>1931</c:v>
                </c:pt>
                <c:pt idx="91">
                  <c:v>1932</c:v>
                </c:pt>
                <c:pt idx="92">
                  <c:v>1933</c:v>
                </c:pt>
                <c:pt idx="93">
                  <c:v>1934</c:v>
                </c:pt>
                <c:pt idx="94">
                  <c:v>1935</c:v>
                </c:pt>
                <c:pt idx="95">
                  <c:v>1936</c:v>
                </c:pt>
                <c:pt idx="96">
                  <c:v>1937</c:v>
                </c:pt>
                <c:pt idx="97">
                  <c:v>1938</c:v>
                </c:pt>
                <c:pt idx="98">
                  <c:v>1939</c:v>
                </c:pt>
                <c:pt idx="99">
                  <c:v>1940</c:v>
                </c:pt>
                <c:pt idx="100">
                  <c:v>1941</c:v>
                </c:pt>
                <c:pt idx="101">
                  <c:v>1942</c:v>
                </c:pt>
                <c:pt idx="102">
                  <c:v>1943</c:v>
                </c:pt>
                <c:pt idx="103">
                  <c:v>1944</c:v>
                </c:pt>
                <c:pt idx="104">
                  <c:v>1945</c:v>
                </c:pt>
                <c:pt idx="105">
                  <c:v>1946</c:v>
                </c:pt>
                <c:pt idx="106">
                  <c:v>1947</c:v>
                </c:pt>
                <c:pt idx="107">
                  <c:v>1948</c:v>
                </c:pt>
                <c:pt idx="108">
                  <c:v>1949</c:v>
                </c:pt>
                <c:pt idx="109">
                  <c:v>1950</c:v>
                </c:pt>
                <c:pt idx="110">
                  <c:v>1951</c:v>
                </c:pt>
                <c:pt idx="111">
                  <c:v>1952</c:v>
                </c:pt>
                <c:pt idx="112">
                  <c:v>1953</c:v>
                </c:pt>
                <c:pt idx="113">
                  <c:v>1954</c:v>
                </c:pt>
                <c:pt idx="114">
                  <c:v>1955</c:v>
                </c:pt>
                <c:pt idx="115">
                  <c:v>1956</c:v>
                </c:pt>
                <c:pt idx="116">
                  <c:v>1957</c:v>
                </c:pt>
                <c:pt idx="117">
                  <c:v>1958</c:v>
                </c:pt>
                <c:pt idx="118">
                  <c:v>1959</c:v>
                </c:pt>
                <c:pt idx="119">
                  <c:v>1960</c:v>
                </c:pt>
                <c:pt idx="120">
                  <c:v>1961</c:v>
                </c:pt>
                <c:pt idx="121">
                  <c:v>1962</c:v>
                </c:pt>
                <c:pt idx="122">
                  <c:v>1963</c:v>
                </c:pt>
                <c:pt idx="123">
                  <c:v>1964</c:v>
                </c:pt>
                <c:pt idx="124">
                  <c:v>1965</c:v>
                </c:pt>
                <c:pt idx="125">
                  <c:v>1966</c:v>
                </c:pt>
                <c:pt idx="126">
                  <c:v>1967</c:v>
                </c:pt>
                <c:pt idx="127">
                  <c:v>1968</c:v>
                </c:pt>
                <c:pt idx="128">
                  <c:v>1969</c:v>
                </c:pt>
                <c:pt idx="129">
                  <c:v>1970</c:v>
                </c:pt>
                <c:pt idx="130">
                  <c:v>1971</c:v>
                </c:pt>
                <c:pt idx="131">
                  <c:v>1972</c:v>
                </c:pt>
                <c:pt idx="132">
                  <c:v>1973</c:v>
                </c:pt>
                <c:pt idx="133">
                  <c:v>1974</c:v>
                </c:pt>
                <c:pt idx="134">
                  <c:v>1975</c:v>
                </c:pt>
                <c:pt idx="135">
                  <c:v>1976</c:v>
                </c:pt>
                <c:pt idx="136">
                  <c:v>1977</c:v>
                </c:pt>
                <c:pt idx="137">
                  <c:v>1978</c:v>
                </c:pt>
                <c:pt idx="138">
                  <c:v>1979</c:v>
                </c:pt>
                <c:pt idx="139">
                  <c:v>1980</c:v>
                </c:pt>
                <c:pt idx="140">
                  <c:v>1981</c:v>
                </c:pt>
                <c:pt idx="141">
                  <c:v>1982</c:v>
                </c:pt>
                <c:pt idx="142">
                  <c:v>1983</c:v>
                </c:pt>
                <c:pt idx="143">
                  <c:v>1984</c:v>
                </c:pt>
                <c:pt idx="144">
                  <c:v>1985</c:v>
                </c:pt>
                <c:pt idx="145">
                  <c:v>1986</c:v>
                </c:pt>
                <c:pt idx="146">
                  <c:v>1987</c:v>
                </c:pt>
                <c:pt idx="147">
                  <c:v>1988</c:v>
                </c:pt>
                <c:pt idx="148">
                  <c:v>1989</c:v>
                </c:pt>
                <c:pt idx="149">
                  <c:v>1990</c:v>
                </c:pt>
                <c:pt idx="150">
                  <c:v>1991</c:v>
                </c:pt>
                <c:pt idx="151">
                  <c:v>1992</c:v>
                </c:pt>
                <c:pt idx="152">
                  <c:v>1993</c:v>
                </c:pt>
                <c:pt idx="153">
                  <c:v>1994</c:v>
                </c:pt>
                <c:pt idx="154">
                  <c:v>1995</c:v>
                </c:pt>
                <c:pt idx="155">
                  <c:v>1996</c:v>
                </c:pt>
                <c:pt idx="156">
                  <c:v>1997</c:v>
                </c:pt>
                <c:pt idx="157">
                  <c:v>1998</c:v>
                </c:pt>
                <c:pt idx="158">
                  <c:v>1999</c:v>
                </c:pt>
                <c:pt idx="159">
                  <c:v>2000</c:v>
                </c:pt>
                <c:pt idx="160">
                  <c:v>2001</c:v>
                </c:pt>
                <c:pt idx="161">
                  <c:v>2002</c:v>
                </c:pt>
                <c:pt idx="162">
                  <c:v>2003</c:v>
                </c:pt>
                <c:pt idx="163">
                  <c:v>2004</c:v>
                </c:pt>
                <c:pt idx="164">
                  <c:v>2005</c:v>
                </c:pt>
                <c:pt idx="165">
                  <c:v>2006</c:v>
                </c:pt>
                <c:pt idx="166">
                  <c:v>2007</c:v>
                </c:pt>
                <c:pt idx="167">
                  <c:v>2008</c:v>
                </c:pt>
                <c:pt idx="168">
                  <c:v>2009</c:v>
                </c:pt>
              </c:numCache>
            </c:numRef>
          </c:cat>
          <c:val>
            <c:numRef>
              <c:f>Sheet1!$E$2:$E$161</c:f>
              <c:numCache>
                <c:formatCode>General</c:formatCode>
                <c:ptCount val="160"/>
              </c:numCache>
            </c:numRef>
          </c:val>
        </c:ser>
        <c:marker val="1"/>
        <c:axId val="151225856"/>
        <c:axId val="151227392"/>
      </c:lineChart>
      <c:catAx>
        <c:axId val="151225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1227392"/>
        <c:crosses val="autoZero"/>
        <c:auto val="1"/>
        <c:lblAlgn val="ctr"/>
        <c:lblOffset val="100"/>
        <c:tickLblSkip val="20"/>
        <c:tickMarkSkip val="20"/>
      </c:catAx>
      <c:valAx>
        <c:axId val="151227392"/>
        <c:scaling>
          <c:orientation val="minMax"/>
          <c:max val="85"/>
          <c:min val="30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1225856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600"/>
              <a:t>Males</a:t>
            </a:r>
          </a:p>
        </c:rich>
      </c:tx>
      <c:layout>
        <c:manualLayout>
          <c:xMode val="edge"/>
          <c:yMode val="edge"/>
          <c:x val="0.11599462284250012"/>
          <c:y val="3.895122869567149E-2"/>
        </c:manualLayout>
      </c:layout>
      <c:overlay val="1"/>
    </c:title>
    <c:plotArea>
      <c:layout/>
      <c:lineChart>
        <c:grouping val="standard"/>
        <c:ser>
          <c:idx val="3"/>
          <c:order val="0"/>
          <c:tx>
            <c:strRef>
              <c:f>'e0 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males'!$B$4:$B$43</c:f>
              <c:numCache>
                <c:formatCode>General</c:formatCode>
                <c:ptCount val="40"/>
                <c:pt idx="0">
                  <c:v>67.88</c:v>
                </c:pt>
                <c:pt idx="1">
                  <c:v>67.930000000000007</c:v>
                </c:pt>
                <c:pt idx="2">
                  <c:v>68.209999999999994</c:v>
                </c:pt>
                <c:pt idx="3">
                  <c:v>68.42</c:v>
                </c:pt>
                <c:pt idx="4">
                  <c:v>68.790000000000006</c:v>
                </c:pt>
                <c:pt idx="5">
                  <c:v>68.84</c:v>
                </c:pt>
                <c:pt idx="6">
                  <c:v>68.97</c:v>
                </c:pt>
                <c:pt idx="7">
                  <c:v>69.58</c:v>
                </c:pt>
                <c:pt idx="8">
                  <c:v>69.430000000000007</c:v>
                </c:pt>
                <c:pt idx="9">
                  <c:v>69.989999999999995</c:v>
                </c:pt>
                <c:pt idx="10">
                  <c:v>69.8</c:v>
                </c:pt>
                <c:pt idx="11">
                  <c:v>70.14</c:v>
                </c:pt>
                <c:pt idx="12">
                  <c:v>70.489999999999995</c:v>
                </c:pt>
                <c:pt idx="13">
                  <c:v>70.56</c:v>
                </c:pt>
                <c:pt idx="14">
                  <c:v>70.88</c:v>
                </c:pt>
                <c:pt idx="15">
                  <c:v>71.179999999999993</c:v>
                </c:pt>
                <c:pt idx="16">
                  <c:v>71.410000000000011</c:v>
                </c:pt>
                <c:pt idx="17">
                  <c:v>72.02</c:v>
                </c:pt>
                <c:pt idx="18">
                  <c:v>72.290000000000006</c:v>
                </c:pt>
                <c:pt idx="19">
                  <c:v>72.36999999999999</c:v>
                </c:pt>
                <c:pt idx="20">
                  <c:v>72.8</c:v>
                </c:pt>
                <c:pt idx="21">
                  <c:v>72.959999999999994</c:v>
                </c:pt>
                <c:pt idx="22">
                  <c:v>73.06</c:v>
                </c:pt>
                <c:pt idx="23">
                  <c:v>72.98</c:v>
                </c:pt>
                <c:pt idx="24">
                  <c:v>73.42</c:v>
                </c:pt>
                <c:pt idx="25">
                  <c:v>73.56</c:v>
                </c:pt>
                <c:pt idx="26">
                  <c:v>73.97</c:v>
                </c:pt>
                <c:pt idx="27">
                  <c:v>74.23</c:v>
                </c:pt>
                <c:pt idx="28">
                  <c:v>74.48</c:v>
                </c:pt>
                <c:pt idx="29">
                  <c:v>74.56</c:v>
                </c:pt>
                <c:pt idx="34">
                  <c:v>76.149999999999991</c:v>
                </c:pt>
                <c:pt idx="35">
                  <c:v>76.31</c:v>
                </c:pt>
              </c:numCache>
            </c:numRef>
          </c:val>
        </c:ser>
        <c:ser>
          <c:idx val="4"/>
          <c:order val="1"/>
          <c:tx>
            <c:strRef>
              <c:f>'e0 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males'!$C$4:$C$43</c:f>
              <c:numCache>
                <c:formatCode>General</c:formatCode>
                <c:ptCount val="40"/>
                <c:pt idx="0">
                  <c:v>70.88</c:v>
                </c:pt>
                <c:pt idx="1">
                  <c:v>70.8</c:v>
                </c:pt>
                <c:pt idx="2">
                  <c:v>70.8</c:v>
                </c:pt>
                <c:pt idx="3">
                  <c:v>70.959999999999994</c:v>
                </c:pt>
                <c:pt idx="4">
                  <c:v>70.940000000000012</c:v>
                </c:pt>
                <c:pt idx="5">
                  <c:v>71.28</c:v>
                </c:pt>
                <c:pt idx="6">
                  <c:v>70.930000000000007</c:v>
                </c:pt>
                <c:pt idx="7">
                  <c:v>71.73</c:v>
                </c:pt>
                <c:pt idx="8">
                  <c:v>71.510000000000005</c:v>
                </c:pt>
                <c:pt idx="9">
                  <c:v>71.19</c:v>
                </c:pt>
                <c:pt idx="10">
                  <c:v>71.169999999999987</c:v>
                </c:pt>
                <c:pt idx="11">
                  <c:v>71.25</c:v>
                </c:pt>
                <c:pt idx="12">
                  <c:v>71.599999999999994</c:v>
                </c:pt>
                <c:pt idx="13">
                  <c:v>71.440000000000012</c:v>
                </c:pt>
                <c:pt idx="14">
                  <c:v>71.649999999999991</c:v>
                </c:pt>
                <c:pt idx="15">
                  <c:v>71.53</c:v>
                </c:pt>
                <c:pt idx="16">
                  <c:v>71.77</c:v>
                </c:pt>
                <c:pt idx="17">
                  <c:v>71.739999999999995</c:v>
                </c:pt>
                <c:pt idx="18">
                  <c:v>72.040000000000006</c:v>
                </c:pt>
                <c:pt idx="19">
                  <c:v>71.98</c:v>
                </c:pt>
                <c:pt idx="20">
                  <c:v>72.02</c:v>
                </c:pt>
                <c:pt idx="21">
                  <c:v>72.47</c:v>
                </c:pt>
                <c:pt idx="22">
                  <c:v>72.56</c:v>
                </c:pt>
                <c:pt idx="23">
                  <c:v>72.59</c:v>
                </c:pt>
                <c:pt idx="24">
                  <c:v>72.78</c:v>
                </c:pt>
                <c:pt idx="25">
                  <c:v>72.72</c:v>
                </c:pt>
                <c:pt idx="26">
                  <c:v>73.05</c:v>
                </c:pt>
                <c:pt idx="27">
                  <c:v>73.56</c:v>
                </c:pt>
                <c:pt idx="28">
                  <c:v>73.940000000000012</c:v>
                </c:pt>
                <c:pt idx="29">
                  <c:v>74.2</c:v>
                </c:pt>
                <c:pt idx="30">
                  <c:v>74.440000000000012</c:v>
                </c:pt>
                <c:pt idx="31">
                  <c:v>74.669999999999987</c:v>
                </c:pt>
                <c:pt idx="32">
                  <c:v>74.8</c:v>
                </c:pt>
                <c:pt idx="33">
                  <c:v>75.28</c:v>
                </c:pt>
                <c:pt idx="34">
                  <c:v>75.14</c:v>
                </c:pt>
                <c:pt idx="35">
                  <c:v>75.940000000000012</c:v>
                </c:pt>
                <c:pt idx="36">
                  <c:v>75.910000000000011</c:v>
                </c:pt>
                <c:pt idx="37">
                  <c:v>76.13</c:v>
                </c:pt>
                <c:pt idx="38">
                  <c:v>76.48</c:v>
                </c:pt>
              </c:numCache>
            </c:numRef>
          </c:val>
        </c:ser>
        <c:ser>
          <c:idx val="5"/>
          <c:order val="2"/>
          <c:tx>
            <c:strRef>
              <c:f>'e0 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males'!$D$4:$D$43</c:f>
              <c:numCache>
                <c:formatCode>General</c:formatCode>
                <c:ptCount val="40"/>
                <c:pt idx="0">
                  <c:v>66.209999999999994</c:v>
                </c:pt>
                <c:pt idx="1">
                  <c:v>66.05</c:v>
                </c:pt>
                <c:pt idx="2">
                  <c:v>66.61999999999999</c:v>
                </c:pt>
                <c:pt idx="3">
                  <c:v>67.02</c:v>
                </c:pt>
                <c:pt idx="4">
                  <c:v>67.010000000000005</c:v>
                </c:pt>
                <c:pt idx="5">
                  <c:v>67.47</c:v>
                </c:pt>
                <c:pt idx="6">
                  <c:v>67.599999999999994</c:v>
                </c:pt>
                <c:pt idx="7">
                  <c:v>67.95</c:v>
                </c:pt>
                <c:pt idx="8">
                  <c:v>68.58</c:v>
                </c:pt>
                <c:pt idx="9">
                  <c:v>69.010000000000005</c:v>
                </c:pt>
                <c:pt idx="10">
                  <c:v>69.25</c:v>
                </c:pt>
                <c:pt idx="11">
                  <c:v>69.64</c:v>
                </c:pt>
                <c:pt idx="12">
                  <c:v>70.27</c:v>
                </c:pt>
                <c:pt idx="13">
                  <c:v>70.27</c:v>
                </c:pt>
                <c:pt idx="14">
                  <c:v>70.569999999999993</c:v>
                </c:pt>
                <c:pt idx="15">
                  <c:v>70.13</c:v>
                </c:pt>
                <c:pt idx="16">
                  <c:v>70.599999999999994</c:v>
                </c:pt>
                <c:pt idx="17">
                  <c:v>70.77</c:v>
                </c:pt>
                <c:pt idx="18">
                  <c:v>70.75</c:v>
                </c:pt>
                <c:pt idx="19">
                  <c:v>70.95</c:v>
                </c:pt>
                <c:pt idx="20">
                  <c:v>71.02</c:v>
                </c:pt>
                <c:pt idx="21">
                  <c:v>71.430000000000007</c:v>
                </c:pt>
                <c:pt idx="22">
                  <c:v>71.78</c:v>
                </c:pt>
                <c:pt idx="23">
                  <c:v>72.19</c:v>
                </c:pt>
                <c:pt idx="24">
                  <c:v>72.95</c:v>
                </c:pt>
                <c:pt idx="25">
                  <c:v>72.89</c:v>
                </c:pt>
                <c:pt idx="26">
                  <c:v>73.16</c:v>
                </c:pt>
                <c:pt idx="27">
                  <c:v>73.55</c:v>
                </c:pt>
                <c:pt idx="28">
                  <c:v>73.649999999999991</c:v>
                </c:pt>
                <c:pt idx="29">
                  <c:v>73.849999999999994</c:v>
                </c:pt>
                <c:pt idx="30">
                  <c:v>74.290000000000006</c:v>
                </c:pt>
                <c:pt idx="31">
                  <c:v>74.72</c:v>
                </c:pt>
                <c:pt idx="32">
                  <c:v>75.02</c:v>
                </c:pt>
                <c:pt idx="33">
                  <c:v>75.25</c:v>
                </c:pt>
                <c:pt idx="34">
                  <c:v>75.39</c:v>
                </c:pt>
                <c:pt idx="35">
                  <c:v>75.81</c:v>
                </c:pt>
                <c:pt idx="36">
                  <c:v>76.02</c:v>
                </c:pt>
                <c:pt idx="37">
                  <c:v>76.09</c:v>
                </c:pt>
                <c:pt idx="38">
                  <c:v>76.599999999999994</c:v>
                </c:pt>
                <c:pt idx="39">
                  <c:v>76.739999999999995</c:v>
                </c:pt>
              </c:numCache>
            </c:numRef>
          </c:val>
        </c:ser>
        <c:ser>
          <c:idx val="6"/>
          <c:order val="3"/>
          <c:tx>
            <c:strRef>
              <c:f>'e0 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males'!$E$4:$E$43</c:f>
              <c:numCache>
                <c:formatCode>General</c:formatCode>
                <c:ptCount val="40"/>
                <c:pt idx="0">
                  <c:v>69.14</c:v>
                </c:pt>
                <c:pt idx="1">
                  <c:v>69.05</c:v>
                </c:pt>
                <c:pt idx="2">
                  <c:v>69.169999999999987</c:v>
                </c:pt>
                <c:pt idx="3">
                  <c:v>69.510000000000005</c:v>
                </c:pt>
                <c:pt idx="4">
                  <c:v>69.540000000000006</c:v>
                </c:pt>
                <c:pt idx="5">
                  <c:v>69.55</c:v>
                </c:pt>
                <c:pt idx="6">
                  <c:v>69.739999999999995</c:v>
                </c:pt>
                <c:pt idx="7">
                  <c:v>70.3</c:v>
                </c:pt>
                <c:pt idx="8">
                  <c:v>70.410000000000011</c:v>
                </c:pt>
                <c:pt idx="9">
                  <c:v>70.679999999999993</c:v>
                </c:pt>
                <c:pt idx="10">
                  <c:v>70.8</c:v>
                </c:pt>
                <c:pt idx="11">
                  <c:v>70.989999999999995</c:v>
                </c:pt>
                <c:pt idx="12">
                  <c:v>71.290000000000006</c:v>
                </c:pt>
                <c:pt idx="13">
                  <c:v>71.290000000000006</c:v>
                </c:pt>
                <c:pt idx="14">
                  <c:v>71.77</c:v>
                </c:pt>
                <c:pt idx="15">
                  <c:v>71.86999999999999</c:v>
                </c:pt>
                <c:pt idx="16">
                  <c:v>71.819999999999993</c:v>
                </c:pt>
                <c:pt idx="17">
                  <c:v>72.669999999999987</c:v>
                </c:pt>
                <c:pt idx="18">
                  <c:v>72.98</c:v>
                </c:pt>
                <c:pt idx="19">
                  <c:v>73.11</c:v>
                </c:pt>
                <c:pt idx="20">
                  <c:v>73.430000000000007</c:v>
                </c:pt>
                <c:pt idx="21">
                  <c:v>73.58</c:v>
                </c:pt>
                <c:pt idx="22">
                  <c:v>73.86</c:v>
                </c:pt>
                <c:pt idx="23">
                  <c:v>73.95</c:v>
                </c:pt>
                <c:pt idx="24">
                  <c:v>74.42</c:v>
                </c:pt>
                <c:pt idx="25">
                  <c:v>74.63</c:v>
                </c:pt>
                <c:pt idx="26">
                  <c:v>74.84</c:v>
                </c:pt>
                <c:pt idx="27">
                  <c:v>75.3</c:v>
                </c:pt>
                <c:pt idx="28">
                  <c:v>75.02</c:v>
                </c:pt>
                <c:pt idx="29">
                  <c:v>75.169999999999987</c:v>
                </c:pt>
                <c:pt idx="30">
                  <c:v>75.489999999999995</c:v>
                </c:pt>
                <c:pt idx="31">
                  <c:v>75.64</c:v>
                </c:pt>
                <c:pt idx="32">
                  <c:v>75.88</c:v>
                </c:pt>
                <c:pt idx="33">
                  <c:v>75.930000000000007</c:v>
                </c:pt>
                <c:pt idx="34">
                  <c:v>76.89</c:v>
                </c:pt>
                <c:pt idx="35">
                  <c:v>76.930000000000007</c:v>
                </c:pt>
                <c:pt idx="36">
                  <c:v>77.510000000000005</c:v>
                </c:pt>
                <c:pt idx="37">
                  <c:v>77.78</c:v>
                </c:pt>
                <c:pt idx="38">
                  <c:v>77.849999999999994</c:v>
                </c:pt>
              </c:numCache>
            </c:numRef>
          </c:val>
        </c:ser>
        <c:ser>
          <c:idx val="7"/>
          <c:order val="4"/>
          <c:tx>
            <c:strRef>
              <c:f>'e0 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males'!$F$4:$F$43</c:f>
              <c:numCache>
                <c:formatCode>General</c:formatCode>
                <c:ptCount val="40"/>
                <c:pt idx="20">
                  <c:v>72.08</c:v>
                </c:pt>
                <c:pt idx="21">
                  <c:v>72.23</c:v>
                </c:pt>
                <c:pt idx="22">
                  <c:v>72.709999999999994</c:v>
                </c:pt>
                <c:pt idx="23">
                  <c:v>72.8</c:v>
                </c:pt>
                <c:pt idx="24">
                  <c:v>73.13</c:v>
                </c:pt>
                <c:pt idx="25">
                  <c:v>73.38</c:v>
                </c:pt>
                <c:pt idx="26">
                  <c:v>73.72</c:v>
                </c:pt>
                <c:pt idx="27">
                  <c:v>74.179999999999993</c:v>
                </c:pt>
                <c:pt idx="28">
                  <c:v>74.59</c:v>
                </c:pt>
                <c:pt idx="29">
                  <c:v>74.89</c:v>
                </c:pt>
                <c:pt idx="30">
                  <c:v>75.239999999999995</c:v>
                </c:pt>
                <c:pt idx="31">
                  <c:v>75.69</c:v>
                </c:pt>
                <c:pt idx="32">
                  <c:v>75.83</c:v>
                </c:pt>
                <c:pt idx="33">
                  <c:v>75.86999999999999</c:v>
                </c:pt>
                <c:pt idx="34">
                  <c:v>76.569999999999993</c:v>
                </c:pt>
                <c:pt idx="35">
                  <c:v>76.819999999999993</c:v>
                </c:pt>
                <c:pt idx="36">
                  <c:v>77.319999999999993</c:v>
                </c:pt>
              </c:numCache>
            </c:numRef>
          </c:val>
        </c:ser>
        <c:ser>
          <c:idx val="8"/>
          <c:order val="5"/>
          <c:tx>
            <c:strRef>
              <c:f>'e0 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males'!$G$4:$G$43</c:f>
              <c:numCache>
                <c:formatCode>General</c:formatCode>
                <c:ptCount val="40"/>
                <c:pt idx="0">
                  <c:v>71.599999999999994</c:v>
                </c:pt>
                <c:pt idx="1">
                  <c:v>72</c:v>
                </c:pt>
                <c:pt idx="2">
                  <c:v>71.86999999999999</c:v>
                </c:pt>
                <c:pt idx="3">
                  <c:v>72.19</c:v>
                </c:pt>
                <c:pt idx="4">
                  <c:v>72.53</c:v>
                </c:pt>
                <c:pt idx="5">
                  <c:v>72.23</c:v>
                </c:pt>
                <c:pt idx="6">
                  <c:v>72.36</c:v>
                </c:pt>
                <c:pt idx="7">
                  <c:v>72.430000000000007</c:v>
                </c:pt>
                <c:pt idx="8">
                  <c:v>72.959999999999994</c:v>
                </c:pt>
                <c:pt idx="9">
                  <c:v>73.209999999999994</c:v>
                </c:pt>
                <c:pt idx="10">
                  <c:v>73.13</c:v>
                </c:pt>
                <c:pt idx="11">
                  <c:v>73.459999999999994</c:v>
                </c:pt>
                <c:pt idx="12">
                  <c:v>73.669999999999987</c:v>
                </c:pt>
                <c:pt idx="13">
                  <c:v>73.459999999999994</c:v>
                </c:pt>
                <c:pt idx="14">
                  <c:v>73.84</c:v>
                </c:pt>
                <c:pt idx="15">
                  <c:v>73.5</c:v>
                </c:pt>
                <c:pt idx="16">
                  <c:v>74.09</c:v>
                </c:pt>
                <c:pt idx="17">
                  <c:v>73.92</c:v>
                </c:pt>
                <c:pt idx="18">
                  <c:v>74.39</c:v>
                </c:pt>
                <c:pt idx="19">
                  <c:v>74.569999999999993</c:v>
                </c:pt>
                <c:pt idx="20">
                  <c:v>74.78</c:v>
                </c:pt>
                <c:pt idx="21">
                  <c:v>74.790000000000006</c:v>
                </c:pt>
                <c:pt idx="22">
                  <c:v>74.819999999999993</c:v>
                </c:pt>
                <c:pt idx="23">
                  <c:v>75.09</c:v>
                </c:pt>
                <c:pt idx="24">
                  <c:v>75.23</c:v>
                </c:pt>
                <c:pt idx="25">
                  <c:v>75.08</c:v>
                </c:pt>
                <c:pt idx="26">
                  <c:v>75.19</c:v>
                </c:pt>
                <c:pt idx="27">
                  <c:v>75.58</c:v>
                </c:pt>
                <c:pt idx="28">
                  <c:v>75.599999999999994</c:v>
                </c:pt>
                <c:pt idx="29">
                  <c:v>75.61</c:v>
                </c:pt>
                <c:pt idx="30">
                  <c:v>75.64</c:v>
                </c:pt>
                <c:pt idx="31">
                  <c:v>76.09</c:v>
                </c:pt>
                <c:pt idx="32">
                  <c:v>76.38</c:v>
                </c:pt>
                <c:pt idx="33">
                  <c:v>76.569999999999993</c:v>
                </c:pt>
                <c:pt idx="34">
                  <c:v>76.669999999999987</c:v>
                </c:pt>
                <c:pt idx="35">
                  <c:v>76.92</c:v>
                </c:pt>
                <c:pt idx="36">
                  <c:v>77.48</c:v>
                </c:pt>
                <c:pt idx="37">
                  <c:v>77.2</c:v>
                </c:pt>
                <c:pt idx="38">
                  <c:v>77.81</c:v>
                </c:pt>
                <c:pt idx="39">
                  <c:v>77.92</c:v>
                </c:pt>
              </c:numCache>
            </c:numRef>
          </c:val>
        </c:ser>
        <c:ser>
          <c:idx val="9"/>
          <c:order val="6"/>
          <c:tx>
            <c:strRef>
              <c:f>'e0 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males'!$H$4:$H$43</c:f>
              <c:numCache>
                <c:formatCode>General</c:formatCode>
                <c:ptCount val="40"/>
                <c:pt idx="1">
                  <c:v>70.930000000000007</c:v>
                </c:pt>
                <c:pt idx="2">
                  <c:v>72.239999999999995</c:v>
                </c:pt>
                <c:pt idx="3">
                  <c:v>71.66</c:v>
                </c:pt>
                <c:pt idx="4">
                  <c:v>71.27</c:v>
                </c:pt>
                <c:pt idx="5">
                  <c:v>72.36999999999999</c:v>
                </c:pt>
                <c:pt idx="6">
                  <c:v>74.069999999999993</c:v>
                </c:pt>
                <c:pt idx="7">
                  <c:v>73.52</c:v>
                </c:pt>
                <c:pt idx="8">
                  <c:v>73.88</c:v>
                </c:pt>
                <c:pt idx="9">
                  <c:v>74.25</c:v>
                </c:pt>
                <c:pt idx="10">
                  <c:v>73.59</c:v>
                </c:pt>
                <c:pt idx="11">
                  <c:v>73.38</c:v>
                </c:pt>
                <c:pt idx="12">
                  <c:v>74.760000000000005</c:v>
                </c:pt>
                <c:pt idx="13">
                  <c:v>73.440000000000012</c:v>
                </c:pt>
                <c:pt idx="14">
                  <c:v>74.910000000000011</c:v>
                </c:pt>
                <c:pt idx="15">
                  <c:v>75.11</c:v>
                </c:pt>
                <c:pt idx="16">
                  <c:v>75.430000000000007</c:v>
                </c:pt>
                <c:pt idx="17">
                  <c:v>74.989999999999995</c:v>
                </c:pt>
                <c:pt idx="18">
                  <c:v>74.53</c:v>
                </c:pt>
                <c:pt idx="19">
                  <c:v>76.23</c:v>
                </c:pt>
                <c:pt idx="20">
                  <c:v>75.61999999999999</c:v>
                </c:pt>
                <c:pt idx="21">
                  <c:v>74.910000000000011</c:v>
                </c:pt>
                <c:pt idx="22">
                  <c:v>76.849999999999994</c:v>
                </c:pt>
                <c:pt idx="23">
                  <c:v>77.19</c:v>
                </c:pt>
                <c:pt idx="24">
                  <c:v>77.149999999999991</c:v>
                </c:pt>
                <c:pt idx="25">
                  <c:v>75.930000000000007</c:v>
                </c:pt>
                <c:pt idx="26">
                  <c:v>76.679999999999993</c:v>
                </c:pt>
                <c:pt idx="27">
                  <c:v>76.410000000000011</c:v>
                </c:pt>
                <c:pt idx="28">
                  <c:v>77.819999999999993</c:v>
                </c:pt>
                <c:pt idx="29">
                  <c:v>77.430000000000007</c:v>
                </c:pt>
                <c:pt idx="30">
                  <c:v>77.92</c:v>
                </c:pt>
                <c:pt idx="31">
                  <c:v>78.38</c:v>
                </c:pt>
                <c:pt idx="32">
                  <c:v>78.69</c:v>
                </c:pt>
                <c:pt idx="33">
                  <c:v>79.61</c:v>
                </c:pt>
                <c:pt idx="34">
                  <c:v>79.02</c:v>
                </c:pt>
                <c:pt idx="35">
                  <c:v>79.540000000000006</c:v>
                </c:pt>
                <c:pt idx="36">
                  <c:v>79.55</c:v>
                </c:pt>
                <c:pt idx="37">
                  <c:v>79.679999999999993</c:v>
                </c:pt>
                <c:pt idx="38">
                  <c:v>80.14</c:v>
                </c:pt>
                <c:pt idx="39">
                  <c:v>79.940000000000012</c:v>
                </c:pt>
              </c:numCache>
            </c:numRef>
          </c:val>
        </c:ser>
        <c:ser>
          <c:idx val="10"/>
          <c:order val="7"/>
          <c:tx>
            <c:strRef>
              <c:f>'e0 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males'!$I$4:$I$43</c:f>
              <c:numCache>
                <c:formatCode>General</c:formatCode>
                <c:ptCount val="40"/>
                <c:pt idx="0">
                  <c:v>68.540000000000006</c:v>
                </c:pt>
                <c:pt idx="1">
                  <c:v>69.31</c:v>
                </c:pt>
                <c:pt idx="2">
                  <c:v>68.58</c:v>
                </c:pt>
                <c:pt idx="3">
                  <c:v>68.679999999999993</c:v>
                </c:pt>
                <c:pt idx="4">
                  <c:v>68.53</c:v>
                </c:pt>
                <c:pt idx="5">
                  <c:v>69.040000000000006</c:v>
                </c:pt>
                <c:pt idx="6">
                  <c:v>69.410000000000011</c:v>
                </c:pt>
                <c:pt idx="7">
                  <c:v>69.52</c:v>
                </c:pt>
                <c:pt idx="8">
                  <c:v>69.319999999999993</c:v>
                </c:pt>
                <c:pt idx="9">
                  <c:v>69.36999999999999</c:v>
                </c:pt>
                <c:pt idx="10">
                  <c:v>69.900000000000006</c:v>
                </c:pt>
                <c:pt idx="11">
                  <c:v>70.13</c:v>
                </c:pt>
                <c:pt idx="12">
                  <c:v>70.430000000000007</c:v>
                </c:pt>
                <c:pt idx="13">
                  <c:v>70.34</c:v>
                </c:pt>
                <c:pt idx="14">
                  <c:v>70.930000000000007</c:v>
                </c:pt>
                <c:pt idx="15">
                  <c:v>70.75</c:v>
                </c:pt>
                <c:pt idx="16">
                  <c:v>70.819999999999993</c:v>
                </c:pt>
                <c:pt idx="17">
                  <c:v>71.649999999999991</c:v>
                </c:pt>
                <c:pt idx="18">
                  <c:v>71.649999999999991</c:v>
                </c:pt>
                <c:pt idx="19">
                  <c:v>71.7</c:v>
                </c:pt>
                <c:pt idx="20">
                  <c:v>72.05</c:v>
                </c:pt>
                <c:pt idx="21">
                  <c:v>72.3</c:v>
                </c:pt>
                <c:pt idx="22">
                  <c:v>72.7</c:v>
                </c:pt>
                <c:pt idx="23">
                  <c:v>72.58</c:v>
                </c:pt>
                <c:pt idx="24">
                  <c:v>73.05</c:v>
                </c:pt>
                <c:pt idx="25">
                  <c:v>72.760000000000005</c:v>
                </c:pt>
                <c:pt idx="26">
                  <c:v>73.11</c:v>
                </c:pt>
                <c:pt idx="27">
                  <c:v>73.400000000000006</c:v>
                </c:pt>
                <c:pt idx="28">
                  <c:v>73.440000000000012</c:v>
                </c:pt>
                <c:pt idx="29">
                  <c:v>73.430000000000007</c:v>
                </c:pt>
                <c:pt idx="30">
                  <c:v>73.98</c:v>
                </c:pt>
                <c:pt idx="31">
                  <c:v>74.58</c:v>
                </c:pt>
                <c:pt idx="32">
                  <c:v>75.069999999999993</c:v>
                </c:pt>
                <c:pt idx="33">
                  <c:v>75.78</c:v>
                </c:pt>
                <c:pt idx="34">
                  <c:v>76.149999999999991</c:v>
                </c:pt>
                <c:pt idx="35">
                  <c:v>76.84</c:v>
                </c:pt>
                <c:pt idx="36">
                  <c:v>77.459999999999994</c:v>
                </c:pt>
                <c:pt idx="37">
                  <c:v>77.36999999999999</c:v>
                </c:pt>
                <c:pt idx="38">
                  <c:v>78.09</c:v>
                </c:pt>
                <c:pt idx="39">
                  <c:v>77.430000000000007</c:v>
                </c:pt>
              </c:numCache>
            </c:numRef>
          </c:val>
        </c:ser>
        <c:ser>
          <c:idx val="11"/>
          <c:order val="8"/>
          <c:tx>
            <c:strRef>
              <c:f>'e0 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males'!$J$4:$J$43</c:f>
              <c:numCache>
                <c:formatCode>General</c:formatCode>
                <c:ptCount val="40"/>
                <c:pt idx="0">
                  <c:v>68.7</c:v>
                </c:pt>
                <c:pt idx="1">
                  <c:v>68.86999999999999</c:v>
                </c:pt>
                <c:pt idx="2">
                  <c:v>69.08</c:v>
                </c:pt>
                <c:pt idx="3">
                  <c:v>69.08</c:v>
                </c:pt>
                <c:pt idx="4">
                  <c:v>69.7</c:v>
                </c:pt>
                <c:pt idx="5">
                  <c:v>69.540000000000006</c:v>
                </c:pt>
                <c:pt idx="6">
                  <c:v>69.86</c:v>
                </c:pt>
                <c:pt idx="7">
                  <c:v>70.149999999999991</c:v>
                </c:pt>
                <c:pt idx="8">
                  <c:v>70.42</c:v>
                </c:pt>
                <c:pt idx="9">
                  <c:v>70.72</c:v>
                </c:pt>
                <c:pt idx="10">
                  <c:v>70.679999999999993</c:v>
                </c:pt>
                <c:pt idx="11">
                  <c:v>71.11</c:v>
                </c:pt>
                <c:pt idx="12">
                  <c:v>71.599999999999994</c:v>
                </c:pt>
                <c:pt idx="13">
                  <c:v>71.440000000000012</c:v>
                </c:pt>
                <c:pt idx="14">
                  <c:v>72.16</c:v>
                </c:pt>
                <c:pt idx="15">
                  <c:v>72.31</c:v>
                </c:pt>
                <c:pt idx="16">
                  <c:v>72.63</c:v>
                </c:pt>
                <c:pt idx="17">
                  <c:v>73.03</c:v>
                </c:pt>
                <c:pt idx="18">
                  <c:v>73.22</c:v>
                </c:pt>
                <c:pt idx="19">
                  <c:v>73.58</c:v>
                </c:pt>
                <c:pt idx="20">
                  <c:v>73.61</c:v>
                </c:pt>
                <c:pt idx="21">
                  <c:v>73.569999999999993</c:v>
                </c:pt>
                <c:pt idx="22">
                  <c:v>73.930000000000007</c:v>
                </c:pt>
                <c:pt idx="23">
                  <c:v>74.31</c:v>
                </c:pt>
                <c:pt idx="24">
                  <c:v>74.510000000000005</c:v>
                </c:pt>
                <c:pt idx="25">
                  <c:v>74.75</c:v>
                </c:pt>
                <c:pt idx="26">
                  <c:v>75.16</c:v>
                </c:pt>
                <c:pt idx="27">
                  <c:v>75.510000000000005</c:v>
                </c:pt>
                <c:pt idx="28">
                  <c:v>75.64</c:v>
                </c:pt>
                <c:pt idx="29">
                  <c:v>76.06</c:v>
                </c:pt>
                <c:pt idx="30">
                  <c:v>76.55</c:v>
                </c:pt>
                <c:pt idx="31">
                  <c:v>76.8</c:v>
                </c:pt>
                <c:pt idx="32">
                  <c:v>77.09</c:v>
                </c:pt>
                <c:pt idx="33">
                  <c:v>77.349999999999994</c:v>
                </c:pt>
                <c:pt idx="34">
                  <c:v>78.099999999999994</c:v>
                </c:pt>
                <c:pt idx="35">
                  <c:v>78.2</c:v>
                </c:pt>
                <c:pt idx="36">
                  <c:v>78.61999999999999</c:v>
                </c:pt>
                <c:pt idx="37">
                  <c:v>78.819999999999993</c:v>
                </c:pt>
              </c:numCache>
            </c:numRef>
          </c:val>
        </c:ser>
        <c:ser>
          <c:idx val="12"/>
          <c:order val="9"/>
          <c:tx>
            <c:strRef>
              <c:f>'e0 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males'!$K$4:$K$43</c:f>
              <c:numCache>
                <c:formatCode>General</c:formatCode>
                <c:ptCount val="40"/>
                <c:pt idx="0">
                  <c:v>70.89</c:v>
                </c:pt>
                <c:pt idx="1">
                  <c:v>71.08</c:v>
                </c:pt>
                <c:pt idx="2">
                  <c:v>70.88</c:v>
                </c:pt>
                <c:pt idx="3">
                  <c:v>71.39</c:v>
                </c:pt>
                <c:pt idx="4">
                  <c:v>71.709999999999994</c:v>
                </c:pt>
                <c:pt idx="5">
                  <c:v>71.52</c:v>
                </c:pt>
                <c:pt idx="6">
                  <c:v>71.61</c:v>
                </c:pt>
                <c:pt idx="7">
                  <c:v>72.19</c:v>
                </c:pt>
                <c:pt idx="8">
                  <c:v>72.03</c:v>
                </c:pt>
                <c:pt idx="9">
                  <c:v>72.55</c:v>
                </c:pt>
                <c:pt idx="10">
                  <c:v>72.569999999999993</c:v>
                </c:pt>
                <c:pt idx="11">
                  <c:v>72.8</c:v>
                </c:pt>
                <c:pt idx="12">
                  <c:v>72.83</c:v>
                </c:pt>
                <c:pt idx="13">
                  <c:v>73.010000000000005</c:v>
                </c:pt>
                <c:pt idx="14">
                  <c:v>73.05</c:v>
                </c:pt>
                <c:pt idx="15">
                  <c:v>73.149999999999991</c:v>
                </c:pt>
                <c:pt idx="16">
                  <c:v>73.16</c:v>
                </c:pt>
                <c:pt idx="17">
                  <c:v>73.61</c:v>
                </c:pt>
                <c:pt idx="18">
                  <c:v>73.77</c:v>
                </c:pt>
                <c:pt idx="19">
                  <c:v>73.75</c:v>
                </c:pt>
                <c:pt idx="20">
                  <c:v>73.930000000000007</c:v>
                </c:pt>
                <c:pt idx="21">
                  <c:v>74.13</c:v>
                </c:pt>
                <c:pt idx="22">
                  <c:v>74.400000000000006</c:v>
                </c:pt>
                <c:pt idx="23">
                  <c:v>74.06</c:v>
                </c:pt>
                <c:pt idx="24">
                  <c:v>74.669999999999987</c:v>
                </c:pt>
                <c:pt idx="25">
                  <c:v>74.69</c:v>
                </c:pt>
                <c:pt idx="26">
                  <c:v>74.760000000000005</c:v>
                </c:pt>
                <c:pt idx="27">
                  <c:v>75.28</c:v>
                </c:pt>
                <c:pt idx="28">
                  <c:v>75.3</c:v>
                </c:pt>
                <c:pt idx="29">
                  <c:v>75.430000000000007</c:v>
                </c:pt>
                <c:pt idx="30">
                  <c:v>75.649999999999991</c:v>
                </c:pt>
                <c:pt idx="31">
                  <c:v>75.930000000000007</c:v>
                </c:pt>
                <c:pt idx="32">
                  <c:v>76.11</c:v>
                </c:pt>
                <c:pt idx="33">
                  <c:v>76.36</c:v>
                </c:pt>
                <c:pt idx="34">
                  <c:v>77.02</c:v>
                </c:pt>
                <c:pt idx="35">
                  <c:v>77.349999999999994</c:v>
                </c:pt>
                <c:pt idx="36">
                  <c:v>77.83</c:v>
                </c:pt>
                <c:pt idx="37">
                  <c:v>78.239999999999995</c:v>
                </c:pt>
                <c:pt idx="38">
                  <c:v>78.569999999999993</c:v>
                </c:pt>
                <c:pt idx="39">
                  <c:v>78.53</c:v>
                </c:pt>
              </c:numCache>
            </c:numRef>
          </c:val>
        </c:ser>
        <c:ser>
          <c:idx val="13"/>
          <c:order val="10"/>
          <c:tx>
            <c:strRef>
              <c:f>'e0 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males'!$L$4:$L$43</c:f>
              <c:numCache>
                <c:formatCode>General</c:formatCode>
                <c:ptCount val="40"/>
                <c:pt idx="0">
                  <c:v>71.05</c:v>
                </c:pt>
                <c:pt idx="1">
                  <c:v>71.239999999999995</c:v>
                </c:pt>
                <c:pt idx="2">
                  <c:v>71.39</c:v>
                </c:pt>
                <c:pt idx="3">
                  <c:v>71.45</c:v>
                </c:pt>
                <c:pt idx="4">
                  <c:v>71.760000000000005</c:v>
                </c:pt>
                <c:pt idx="5">
                  <c:v>71.77</c:v>
                </c:pt>
                <c:pt idx="6">
                  <c:v>72.08</c:v>
                </c:pt>
                <c:pt idx="7">
                  <c:v>72.33</c:v>
                </c:pt>
                <c:pt idx="8">
                  <c:v>72.47</c:v>
                </c:pt>
                <c:pt idx="9">
                  <c:v>72.260000000000005</c:v>
                </c:pt>
                <c:pt idx="10">
                  <c:v>72.440000000000012</c:v>
                </c:pt>
                <c:pt idx="11">
                  <c:v>72.72</c:v>
                </c:pt>
                <c:pt idx="12">
                  <c:v>72.77</c:v>
                </c:pt>
                <c:pt idx="13">
                  <c:v>72.83</c:v>
                </c:pt>
                <c:pt idx="14">
                  <c:v>73.09</c:v>
                </c:pt>
                <c:pt idx="15">
                  <c:v>72.669999999999987</c:v>
                </c:pt>
                <c:pt idx="16">
                  <c:v>72.940000000000012</c:v>
                </c:pt>
                <c:pt idx="17">
                  <c:v>72.849999999999994</c:v>
                </c:pt>
                <c:pt idx="18">
                  <c:v>73.11999999999999</c:v>
                </c:pt>
                <c:pt idx="19">
                  <c:v>73.36999999999999</c:v>
                </c:pt>
                <c:pt idx="20">
                  <c:v>73.489999999999995</c:v>
                </c:pt>
                <c:pt idx="21">
                  <c:v>74.14</c:v>
                </c:pt>
                <c:pt idx="22">
                  <c:v>74.239999999999995</c:v>
                </c:pt>
                <c:pt idx="23">
                  <c:v>74.27</c:v>
                </c:pt>
                <c:pt idx="24">
                  <c:v>74.98</c:v>
                </c:pt>
                <c:pt idx="25">
                  <c:v>74.849999999999994</c:v>
                </c:pt>
                <c:pt idx="26">
                  <c:v>75.48</c:v>
                </c:pt>
                <c:pt idx="27">
                  <c:v>75.540000000000006</c:v>
                </c:pt>
                <c:pt idx="28">
                  <c:v>75.569999999999993</c:v>
                </c:pt>
                <c:pt idx="29">
                  <c:v>75.709999999999994</c:v>
                </c:pt>
                <c:pt idx="30">
                  <c:v>76.05</c:v>
                </c:pt>
                <c:pt idx="31">
                  <c:v>76.31</c:v>
                </c:pt>
                <c:pt idx="32">
                  <c:v>76.53</c:v>
                </c:pt>
                <c:pt idx="33">
                  <c:v>77.16</c:v>
                </c:pt>
                <c:pt idx="34">
                  <c:v>77.649999999999991</c:v>
                </c:pt>
                <c:pt idx="35">
                  <c:v>77.959999999999994</c:v>
                </c:pt>
                <c:pt idx="36">
                  <c:v>78.34</c:v>
                </c:pt>
                <c:pt idx="37">
                  <c:v>78.430000000000007</c:v>
                </c:pt>
                <c:pt idx="38">
                  <c:v>78.5</c:v>
                </c:pt>
                <c:pt idx="39">
                  <c:v>78.86</c:v>
                </c:pt>
              </c:numCache>
            </c:numRef>
          </c:val>
        </c:ser>
        <c:ser>
          <c:idx val="14"/>
          <c:order val="11"/>
          <c:tx>
            <c:strRef>
              <c:f>'e0 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males'!$M$4:$M$43</c:f>
              <c:numCache>
                <c:formatCode>General</c:formatCode>
                <c:ptCount val="40"/>
                <c:pt idx="0">
                  <c:v>63.879999999999995</c:v>
                </c:pt>
                <c:pt idx="1">
                  <c:v>63.49</c:v>
                </c:pt>
                <c:pt idx="2">
                  <c:v>65.930000000000007</c:v>
                </c:pt>
                <c:pt idx="3">
                  <c:v>65.42</c:v>
                </c:pt>
                <c:pt idx="4">
                  <c:v>65.8</c:v>
                </c:pt>
                <c:pt idx="5">
                  <c:v>65.14</c:v>
                </c:pt>
                <c:pt idx="6">
                  <c:v>65.459999999999994</c:v>
                </c:pt>
                <c:pt idx="7">
                  <c:v>66.7</c:v>
                </c:pt>
                <c:pt idx="8">
                  <c:v>67.34</c:v>
                </c:pt>
                <c:pt idx="9">
                  <c:v>68.169999999999987</c:v>
                </c:pt>
                <c:pt idx="10">
                  <c:v>68.11</c:v>
                </c:pt>
                <c:pt idx="11">
                  <c:v>68.31</c:v>
                </c:pt>
                <c:pt idx="12">
                  <c:v>69.14</c:v>
                </c:pt>
                <c:pt idx="13">
                  <c:v>69.13</c:v>
                </c:pt>
                <c:pt idx="14">
                  <c:v>69.34</c:v>
                </c:pt>
                <c:pt idx="15">
                  <c:v>69.599999999999994</c:v>
                </c:pt>
                <c:pt idx="16">
                  <c:v>70.09</c:v>
                </c:pt>
                <c:pt idx="17">
                  <c:v>70.5</c:v>
                </c:pt>
                <c:pt idx="18">
                  <c:v>70.410000000000011</c:v>
                </c:pt>
                <c:pt idx="19">
                  <c:v>70.989999999999995</c:v>
                </c:pt>
                <c:pt idx="20">
                  <c:v>70.64</c:v>
                </c:pt>
                <c:pt idx="21">
                  <c:v>70.459999999999994</c:v>
                </c:pt>
                <c:pt idx="22">
                  <c:v>71.08</c:v>
                </c:pt>
                <c:pt idx="23">
                  <c:v>71.08</c:v>
                </c:pt>
                <c:pt idx="24">
                  <c:v>72.14</c:v>
                </c:pt>
                <c:pt idx="25">
                  <c:v>71.88</c:v>
                </c:pt>
                <c:pt idx="26">
                  <c:v>71.77</c:v>
                </c:pt>
                <c:pt idx="27">
                  <c:v>72.34</c:v>
                </c:pt>
                <c:pt idx="28">
                  <c:v>72.52</c:v>
                </c:pt>
                <c:pt idx="29">
                  <c:v>72.78</c:v>
                </c:pt>
                <c:pt idx="30">
                  <c:v>73.3</c:v>
                </c:pt>
                <c:pt idx="31">
                  <c:v>73.56</c:v>
                </c:pt>
                <c:pt idx="32">
                  <c:v>73.819999999999993</c:v>
                </c:pt>
                <c:pt idx="33">
                  <c:v>74.2</c:v>
                </c:pt>
                <c:pt idx="34">
                  <c:v>74.940000000000012</c:v>
                </c:pt>
                <c:pt idx="35">
                  <c:v>74.89</c:v>
                </c:pt>
                <c:pt idx="36">
                  <c:v>75.47</c:v>
                </c:pt>
                <c:pt idx="37">
                  <c:v>75.86999999999999</c:v>
                </c:pt>
                <c:pt idx="38">
                  <c:v>76.179999999999993</c:v>
                </c:pt>
                <c:pt idx="39">
                  <c:v>76.42</c:v>
                </c:pt>
              </c:numCache>
            </c:numRef>
          </c:val>
        </c:ser>
        <c:ser>
          <c:idx val="15"/>
          <c:order val="12"/>
          <c:tx>
            <c:strRef>
              <c:f>'e0 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males'!$N$4:$N$43</c:f>
              <c:numCache>
                <c:formatCode>General</c:formatCode>
                <c:ptCount val="40"/>
                <c:pt idx="0">
                  <c:v>70.14</c:v>
                </c:pt>
                <c:pt idx="1">
                  <c:v>69.58</c:v>
                </c:pt>
                <c:pt idx="2">
                  <c:v>70.849999999999994</c:v>
                </c:pt>
                <c:pt idx="3">
                  <c:v>70.39</c:v>
                </c:pt>
                <c:pt idx="4">
                  <c:v>70.63</c:v>
                </c:pt>
                <c:pt idx="5">
                  <c:v>70.290000000000006</c:v>
                </c:pt>
                <c:pt idx="6">
                  <c:v>70.81</c:v>
                </c:pt>
                <c:pt idx="7">
                  <c:v>71.25</c:v>
                </c:pt>
                <c:pt idx="8">
                  <c:v>71.36</c:v>
                </c:pt>
                <c:pt idx="9">
                  <c:v>71.88</c:v>
                </c:pt>
                <c:pt idx="10">
                  <c:v>72.459999999999994</c:v>
                </c:pt>
                <c:pt idx="11">
                  <c:v>72.59</c:v>
                </c:pt>
                <c:pt idx="12">
                  <c:v>73.239999999999995</c:v>
                </c:pt>
                <c:pt idx="13">
                  <c:v>73.02</c:v>
                </c:pt>
                <c:pt idx="14">
                  <c:v>73.28</c:v>
                </c:pt>
                <c:pt idx="15">
                  <c:v>73.169999999999987</c:v>
                </c:pt>
                <c:pt idx="16">
                  <c:v>73.47</c:v>
                </c:pt>
                <c:pt idx="17">
                  <c:v>73.61</c:v>
                </c:pt>
                <c:pt idx="18">
                  <c:v>73.56</c:v>
                </c:pt>
                <c:pt idx="19">
                  <c:v>73.47</c:v>
                </c:pt>
                <c:pt idx="20">
                  <c:v>73.42</c:v>
                </c:pt>
                <c:pt idx="21">
                  <c:v>73.47</c:v>
                </c:pt>
                <c:pt idx="22">
                  <c:v>73.86</c:v>
                </c:pt>
                <c:pt idx="23">
                  <c:v>74.09</c:v>
                </c:pt>
                <c:pt idx="24">
                  <c:v>74.39</c:v>
                </c:pt>
                <c:pt idx="25">
                  <c:v>74.410000000000011</c:v>
                </c:pt>
                <c:pt idx="26">
                  <c:v>74.489999999999995</c:v>
                </c:pt>
                <c:pt idx="27">
                  <c:v>75.099999999999994</c:v>
                </c:pt>
                <c:pt idx="28">
                  <c:v>75.149999999999991</c:v>
                </c:pt>
                <c:pt idx="29">
                  <c:v>75.239999999999995</c:v>
                </c:pt>
                <c:pt idx="30">
                  <c:v>75.95</c:v>
                </c:pt>
                <c:pt idx="31">
                  <c:v>76.28</c:v>
                </c:pt>
                <c:pt idx="32">
                  <c:v>76.410000000000011</c:v>
                </c:pt>
                <c:pt idx="33">
                  <c:v>76.42</c:v>
                </c:pt>
                <c:pt idx="34">
                  <c:v>77.040000000000006</c:v>
                </c:pt>
                <c:pt idx="35">
                  <c:v>77.09</c:v>
                </c:pt>
                <c:pt idx="36">
                  <c:v>77.86</c:v>
                </c:pt>
                <c:pt idx="37">
                  <c:v>77.900000000000006</c:v>
                </c:pt>
                <c:pt idx="38">
                  <c:v>78.349999999999994</c:v>
                </c:pt>
              </c:numCache>
            </c:numRef>
          </c:val>
        </c:ser>
        <c:ser>
          <c:idx val="16"/>
          <c:order val="13"/>
          <c:tx>
            <c:strRef>
              <c:f>'e0 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males'!$O$4:$O$43</c:f>
              <c:numCache>
                <c:formatCode>General</c:formatCode>
                <c:ptCount val="40"/>
                <c:pt idx="0">
                  <c:v>72.36</c:v>
                </c:pt>
                <c:pt idx="1">
                  <c:v>72.069999999999993</c:v>
                </c:pt>
                <c:pt idx="2">
                  <c:v>72.11</c:v>
                </c:pt>
                <c:pt idx="3">
                  <c:v>72.23</c:v>
                </c:pt>
                <c:pt idx="4">
                  <c:v>72.290000000000006</c:v>
                </c:pt>
                <c:pt idx="5">
                  <c:v>72.23</c:v>
                </c:pt>
                <c:pt idx="6">
                  <c:v>72.22</c:v>
                </c:pt>
                <c:pt idx="7">
                  <c:v>72.489999999999995</c:v>
                </c:pt>
                <c:pt idx="8">
                  <c:v>72.53</c:v>
                </c:pt>
                <c:pt idx="9">
                  <c:v>72.59</c:v>
                </c:pt>
                <c:pt idx="10">
                  <c:v>72.849999999999994</c:v>
                </c:pt>
                <c:pt idx="11">
                  <c:v>73.16</c:v>
                </c:pt>
                <c:pt idx="12">
                  <c:v>73.52</c:v>
                </c:pt>
                <c:pt idx="13">
                  <c:v>73.709999999999994</c:v>
                </c:pt>
                <c:pt idx="14">
                  <c:v>73.95</c:v>
                </c:pt>
                <c:pt idx="15">
                  <c:v>73.86999999999999</c:v>
                </c:pt>
                <c:pt idx="16">
                  <c:v>74.08</c:v>
                </c:pt>
                <c:pt idx="17">
                  <c:v>74.260000000000005</c:v>
                </c:pt>
                <c:pt idx="18">
                  <c:v>74.22</c:v>
                </c:pt>
                <c:pt idx="19">
                  <c:v>74.89</c:v>
                </c:pt>
                <c:pt idx="20">
                  <c:v>74.930000000000007</c:v>
                </c:pt>
                <c:pt idx="21">
                  <c:v>75.09</c:v>
                </c:pt>
                <c:pt idx="22">
                  <c:v>75.53</c:v>
                </c:pt>
                <c:pt idx="23">
                  <c:v>75.63</c:v>
                </c:pt>
                <c:pt idx="24">
                  <c:v>76.27</c:v>
                </c:pt>
                <c:pt idx="25">
                  <c:v>76.34</c:v>
                </c:pt>
                <c:pt idx="26">
                  <c:v>76.7</c:v>
                </c:pt>
                <c:pt idx="27">
                  <c:v>76.849999999999994</c:v>
                </c:pt>
                <c:pt idx="28">
                  <c:v>76.95</c:v>
                </c:pt>
                <c:pt idx="29">
                  <c:v>77.13</c:v>
                </c:pt>
                <c:pt idx="30">
                  <c:v>77.510000000000005</c:v>
                </c:pt>
                <c:pt idx="31">
                  <c:v>77.669999999999987</c:v>
                </c:pt>
                <c:pt idx="32">
                  <c:v>77.849999999999994</c:v>
                </c:pt>
                <c:pt idx="33">
                  <c:v>78.06</c:v>
                </c:pt>
                <c:pt idx="34">
                  <c:v>78.33</c:v>
                </c:pt>
                <c:pt idx="35">
                  <c:v>78.569999999999993</c:v>
                </c:pt>
                <c:pt idx="36">
                  <c:v>78.88</c:v>
                </c:pt>
                <c:pt idx="37">
                  <c:v>79.11999999999999</c:v>
                </c:pt>
                <c:pt idx="38">
                  <c:v>79.290000000000006</c:v>
                </c:pt>
              </c:numCache>
            </c:numRef>
          </c:val>
        </c:ser>
        <c:ser>
          <c:idx val="17"/>
          <c:order val="14"/>
          <c:tx>
            <c:strRef>
              <c:f>'e0 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males'!$P$4:$P$43</c:f>
              <c:numCache>
                <c:formatCode>General</c:formatCode>
                <c:ptCount val="40"/>
                <c:pt idx="0">
                  <c:v>68.75</c:v>
                </c:pt>
                <c:pt idx="1">
                  <c:v>69.13</c:v>
                </c:pt>
                <c:pt idx="2">
                  <c:v>68.86</c:v>
                </c:pt>
                <c:pt idx="3">
                  <c:v>69.02</c:v>
                </c:pt>
                <c:pt idx="4">
                  <c:v>69.23</c:v>
                </c:pt>
                <c:pt idx="5">
                  <c:v>69.540000000000006</c:v>
                </c:pt>
                <c:pt idx="6">
                  <c:v>69.569999999999993</c:v>
                </c:pt>
                <c:pt idx="7">
                  <c:v>70.069999999999993</c:v>
                </c:pt>
                <c:pt idx="8">
                  <c:v>70.02</c:v>
                </c:pt>
                <c:pt idx="9">
                  <c:v>70.11999999999999</c:v>
                </c:pt>
                <c:pt idx="10">
                  <c:v>70.61</c:v>
                </c:pt>
                <c:pt idx="11">
                  <c:v>70.930000000000007</c:v>
                </c:pt>
                <c:pt idx="12">
                  <c:v>71.11</c:v>
                </c:pt>
                <c:pt idx="13">
                  <c:v>71.34</c:v>
                </c:pt>
                <c:pt idx="14">
                  <c:v>71.75</c:v>
                </c:pt>
                <c:pt idx="15">
                  <c:v>71.709999999999994</c:v>
                </c:pt>
                <c:pt idx="16">
                  <c:v>71.930000000000007</c:v>
                </c:pt>
                <c:pt idx="17">
                  <c:v>72.36</c:v>
                </c:pt>
                <c:pt idx="18">
                  <c:v>72.45</c:v>
                </c:pt>
                <c:pt idx="19">
                  <c:v>72.669999999999987</c:v>
                </c:pt>
                <c:pt idx="20">
                  <c:v>72.98</c:v>
                </c:pt>
                <c:pt idx="21">
                  <c:v>73.2</c:v>
                </c:pt>
                <c:pt idx="22">
                  <c:v>73.64</c:v>
                </c:pt>
                <c:pt idx="23">
                  <c:v>73.55</c:v>
                </c:pt>
                <c:pt idx="24">
                  <c:v>74.11</c:v>
                </c:pt>
                <c:pt idx="25">
                  <c:v>74.06</c:v>
                </c:pt>
                <c:pt idx="26">
                  <c:v>74.38</c:v>
                </c:pt>
                <c:pt idx="27">
                  <c:v>74.72</c:v>
                </c:pt>
                <c:pt idx="28">
                  <c:v>74.88</c:v>
                </c:pt>
                <c:pt idx="29">
                  <c:v>75.03</c:v>
                </c:pt>
                <c:pt idx="30">
                  <c:v>75.58</c:v>
                </c:pt>
                <c:pt idx="31">
                  <c:v>75.819999999999993</c:v>
                </c:pt>
                <c:pt idx="32">
                  <c:v>75.98</c:v>
                </c:pt>
                <c:pt idx="33">
                  <c:v>76.2</c:v>
                </c:pt>
                <c:pt idx="34">
                  <c:v>76.78</c:v>
                </c:pt>
                <c:pt idx="35">
                  <c:v>77.09</c:v>
                </c:pt>
                <c:pt idx="36">
                  <c:v>77.440000000000012</c:v>
                </c:pt>
                <c:pt idx="37">
                  <c:v>77.7</c:v>
                </c:pt>
                <c:pt idx="38">
                  <c:v>77.89</c:v>
                </c:pt>
                <c:pt idx="39">
                  <c:v>78.400000000000006</c:v>
                </c:pt>
              </c:numCache>
            </c:numRef>
          </c:val>
        </c:ser>
        <c:marker val="1"/>
        <c:axId val="85597184"/>
        <c:axId val="85627648"/>
      </c:lineChart>
      <c:catAx>
        <c:axId val="85597184"/>
        <c:scaling>
          <c:orientation val="minMax"/>
        </c:scaling>
        <c:axPos val="b"/>
        <c:numFmt formatCode="General" sourceLinked="1"/>
        <c:tickLblPos val="nextTo"/>
        <c:crossAx val="85627648"/>
        <c:crosses val="autoZero"/>
        <c:auto val="1"/>
        <c:lblAlgn val="ctr"/>
        <c:lblOffset val="100"/>
      </c:catAx>
      <c:valAx>
        <c:axId val="85627648"/>
        <c:scaling>
          <c:orientation val="minMax"/>
          <c:max val="90"/>
          <c:min val="55"/>
        </c:scaling>
        <c:axPos val="l"/>
        <c:majorGridlines/>
        <c:numFmt formatCode="General" sourceLinked="1"/>
        <c:tickLblPos val="nextTo"/>
        <c:crossAx val="85597184"/>
        <c:crosses val="autoZero"/>
        <c:crossBetween val="between"/>
      </c:valAx>
      <c:spPr>
        <a:ln>
          <a:solidFill>
            <a:srgbClr val="585858"/>
          </a:solidFill>
        </a:ln>
      </c:spPr>
    </c:plotArea>
    <c:plotVisOnly val="1"/>
  </c:chart>
  <c:spPr>
    <a:ln>
      <a:noFill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hart>
    <c:title>
      <c:tx>
        <c:rich>
          <a:bodyPr/>
          <a:lstStyle/>
          <a:p>
            <a:pPr>
              <a:defRPr/>
            </a:pPr>
            <a:r>
              <a:rPr lang="en-GB" sz="1600"/>
              <a:t>Females</a:t>
            </a:r>
          </a:p>
        </c:rich>
      </c:tx>
      <c:layout>
        <c:manualLayout>
          <c:xMode val="edge"/>
          <c:yMode val="edge"/>
          <c:x val="7.2713393802101345E-2"/>
          <c:y val="3.6735879691440411E-2"/>
        </c:manualLayout>
      </c:layout>
      <c:overlay val="1"/>
    </c:title>
    <c:plotArea>
      <c:layout>
        <c:manualLayout>
          <c:layoutTarget val="inner"/>
          <c:xMode val="edge"/>
          <c:yMode val="edge"/>
          <c:x val="4.8551862669945337E-2"/>
          <c:y val="3.0690874068605177E-2"/>
          <c:w val="0.82328039057116431"/>
          <c:h val="0.87664780914265994"/>
        </c:manualLayout>
      </c:layout>
      <c:lineChart>
        <c:grouping val="standard"/>
        <c:ser>
          <c:idx val="4"/>
          <c:order val="1"/>
          <c:tx>
            <c:strRef>
              <c:f>'e0 females'!$C$3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females'!$C$4:$C$43</c:f>
              <c:numCache>
                <c:formatCode>General</c:formatCode>
                <c:ptCount val="40"/>
                <c:pt idx="0">
                  <c:v>75.930000000000007</c:v>
                </c:pt>
                <c:pt idx="1">
                  <c:v>76.149999999999991</c:v>
                </c:pt>
                <c:pt idx="2">
                  <c:v>76.2</c:v>
                </c:pt>
                <c:pt idx="3">
                  <c:v>76.53</c:v>
                </c:pt>
                <c:pt idx="4">
                  <c:v>76.819999999999993</c:v>
                </c:pt>
                <c:pt idx="5">
                  <c:v>77</c:v>
                </c:pt>
                <c:pt idx="6">
                  <c:v>76.7</c:v>
                </c:pt>
                <c:pt idx="7">
                  <c:v>77.669999999999987</c:v>
                </c:pt>
                <c:pt idx="8">
                  <c:v>77.42</c:v>
                </c:pt>
                <c:pt idx="9">
                  <c:v>77.400000000000006</c:v>
                </c:pt>
                <c:pt idx="10">
                  <c:v>77.179999999999993</c:v>
                </c:pt>
                <c:pt idx="11">
                  <c:v>77.36</c:v>
                </c:pt>
                <c:pt idx="12">
                  <c:v>77.64</c:v>
                </c:pt>
                <c:pt idx="13">
                  <c:v>77.55</c:v>
                </c:pt>
                <c:pt idx="14">
                  <c:v>77.61999999999999</c:v>
                </c:pt>
                <c:pt idx="15">
                  <c:v>77.48</c:v>
                </c:pt>
                <c:pt idx="16">
                  <c:v>77.53</c:v>
                </c:pt>
                <c:pt idx="17">
                  <c:v>77.790000000000006</c:v>
                </c:pt>
                <c:pt idx="18">
                  <c:v>77.63</c:v>
                </c:pt>
                <c:pt idx="19">
                  <c:v>77.760000000000005</c:v>
                </c:pt>
                <c:pt idx="20">
                  <c:v>77.73</c:v>
                </c:pt>
                <c:pt idx="21">
                  <c:v>77.98</c:v>
                </c:pt>
                <c:pt idx="22">
                  <c:v>77.959999999999994</c:v>
                </c:pt>
                <c:pt idx="23">
                  <c:v>77.77</c:v>
                </c:pt>
                <c:pt idx="24">
                  <c:v>78.09</c:v>
                </c:pt>
                <c:pt idx="25">
                  <c:v>77.83</c:v>
                </c:pt>
                <c:pt idx="26">
                  <c:v>78.260000000000005</c:v>
                </c:pt>
                <c:pt idx="27">
                  <c:v>78.47</c:v>
                </c:pt>
                <c:pt idx="28">
                  <c:v>78.88</c:v>
                </c:pt>
                <c:pt idx="29">
                  <c:v>78.89</c:v>
                </c:pt>
                <c:pt idx="30">
                  <c:v>79.11999999999999</c:v>
                </c:pt>
                <c:pt idx="31">
                  <c:v>79.209999999999994</c:v>
                </c:pt>
                <c:pt idx="32">
                  <c:v>79.34</c:v>
                </c:pt>
                <c:pt idx="33">
                  <c:v>80.05</c:v>
                </c:pt>
                <c:pt idx="34">
                  <c:v>79.8</c:v>
                </c:pt>
                <c:pt idx="35">
                  <c:v>80.45</c:v>
                </c:pt>
                <c:pt idx="36">
                  <c:v>80.52</c:v>
                </c:pt>
                <c:pt idx="37">
                  <c:v>80.53</c:v>
                </c:pt>
                <c:pt idx="38">
                  <c:v>80.92</c:v>
                </c:pt>
              </c:numCache>
            </c:numRef>
          </c:val>
        </c:ser>
        <c:ser>
          <c:idx val="5"/>
          <c:order val="2"/>
          <c:tx>
            <c:strRef>
              <c:f>'e0 females'!$D$3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females'!$D$4:$D$43</c:f>
              <c:numCache>
                <c:formatCode>General</c:formatCode>
                <c:ptCount val="40"/>
                <c:pt idx="0">
                  <c:v>74.5</c:v>
                </c:pt>
                <c:pt idx="1">
                  <c:v>74.27</c:v>
                </c:pt>
                <c:pt idx="2">
                  <c:v>75.099999999999994</c:v>
                </c:pt>
                <c:pt idx="3">
                  <c:v>75.81</c:v>
                </c:pt>
                <c:pt idx="4">
                  <c:v>75.7</c:v>
                </c:pt>
                <c:pt idx="5">
                  <c:v>76.290000000000006</c:v>
                </c:pt>
                <c:pt idx="6">
                  <c:v>76.53</c:v>
                </c:pt>
                <c:pt idx="7">
                  <c:v>77.13</c:v>
                </c:pt>
                <c:pt idx="8">
                  <c:v>77.61</c:v>
                </c:pt>
                <c:pt idx="9">
                  <c:v>77.739999999999995</c:v>
                </c:pt>
                <c:pt idx="10">
                  <c:v>78.03</c:v>
                </c:pt>
                <c:pt idx="11">
                  <c:v>78.28</c:v>
                </c:pt>
                <c:pt idx="12">
                  <c:v>78.84</c:v>
                </c:pt>
                <c:pt idx="13">
                  <c:v>78.59</c:v>
                </c:pt>
                <c:pt idx="14">
                  <c:v>79.010000000000005</c:v>
                </c:pt>
                <c:pt idx="15">
                  <c:v>78.669999999999987</c:v>
                </c:pt>
                <c:pt idx="16">
                  <c:v>78.940000000000012</c:v>
                </c:pt>
                <c:pt idx="17">
                  <c:v>78.92</c:v>
                </c:pt>
                <c:pt idx="18">
                  <c:v>78.89</c:v>
                </c:pt>
                <c:pt idx="19">
                  <c:v>79.099999999999994</c:v>
                </c:pt>
                <c:pt idx="20">
                  <c:v>79.069999999999993</c:v>
                </c:pt>
                <c:pt idx="21">
                  <c:v>79.53</c:v>
                </c:pt>
                <c:pt idx="22">
                  <c:v>79.64</c:v>
                </c:pt>
                <c:pt idx="23">
                  <c:v>79.61999999999999</c:v>
                </c:pt>
                <c:pt idx="24">
                  <c:v>80.410000000000011</c:v>
                </c:pt>
                <c:pt idx="25">
                  <c:v>80.430000000000007</c:v>
                </c:pt>
                <c:pt idx="26">
                  <c:v>80.78</c:v>
                </c:pt>
                <c:pt idx="27">
                  <c:v>80.75</c:v>
                </c:pt>
                <c:pt idx="28">
                  <c:v>81.13</c:v>
                </c:pt>
                <c:pt idx="29">
                  <c:v>81.28</c:v>
                </c:pt>
                <c:pt idx="30">
                  <c:v>81.28</c:v>
                </c:pt>
                <c:pt idx="31">
                  <c:v>81.81</c:v>
                </c:pt>
                <c:pt idx="32">
                  <c:v>81.75</c:v>
                </c:pt>
                <c:pt idx="33">
                  <c:v>82.05</c:v>
                </c:pt>
                <c:pt idx="34">
                  <c:v>82.460000000000008</c:v>
                </c:pt>
                <c:pt idx="35">
                  <c:v>82.77</c:v>
                </c:pt>
                <c:pt idx="36">
                  <c:v>83.22</c:v>
                </c:pt>
                <c:pt idx="37">
                  <c:v>83.240000000000009</c:v>
                </c:pt>
                <c:pt idx="38">
                  <c:v>83.4</c:v>
                </c:pt>
                <c:pt idx="39">
                  <c:v>83.56</c:v>
                </c:pt>
              </c:numCache>
            </c:numRef>
          </c:val>
        </c:ser>
        <c:ser>
          <c:idx val="6"/>
          <c:order val="3"/>
          <c:tx>
            <c:strRef>
              <c:f>'e0 females'!$E$3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females'!$E$4:$E$43</c:f>
              <c:numCache>
                <c:formatCode>General</c:formatCode>
                <c:ptCount val="40"/>
                <c:pt idx="0">
                  <c:v>76.72</c:v>
                </c:pt>
                <c:pt idx="1">
                  <c:v>76.75</c:v>
                </c:pt>
                <c:pt idx="2">
                  <c:v>77.069999999999993</c:v>
                </c:pt>
                <c:pt idx="3">
                  <c:v>77.3</c:v>
                </c:pt>
                <c:pt idx="4">
                  <c:v>77.58</c:v>
                </c:pt>
                <c:pt idx="5">
                  <c:v>77.510000000000005</c:v>
                </c:pt>
                <c:pt idx="6">
                  <c:v>77.86999999999999</c:v>
                </c:pt>
                <c:pt idx="7">
                  <c:v>78.569999999999993</c:v>
                </c:pt>
                <c:pt idx="8">
                  <c:v>78.66</c:v>
                </c:pt>
                <c:pt idx="9">
                  <c:v>79.010000000000005</c:v>
                </c:pt>
                <c:pt idx="10">
                  <c:v>79.11999999999999</c:v>
                </c:pt>
                <c:pt idx="11">
                  <c:v>79.169999999999987</c:v>
                </c:pt>
                <c:pt idx="12">
                  <c:v>79.599999999999994</c:v>
                </c:pt>
                <c:pt idx="13">
                  <c:v>79.459999999999994</c:v>
                </c:pt>
                <c:pt idx="14">
                  <c:v>80.11</c:v>
                </c:pt>
                <c:pt idx="15">
                  <c:v>80.179999999999993</c:v>
                </c:pt>
                <c:pt idx="16">
                  <c:v>80.08</c:v>
                </c:pt>
                <c:pt idx="17">
                  <c:v>81.11999999999999</c:v>
                </c:pt>
                <c:pt idx="18">
                  <c:v>81.34</c:v>
                </c:pt>
                <c:pt idx="19">
                  <c:v>81.510000000000005</c:v>
                </c:pt>
                <c:pt idx="20">
                  <c:v>81.83</c:v>
                </c:pt>
                <c:pt idx="21">
                  <c:v>82.03</c:v>
                </c:pt>
                <c:pt idx="22">
                  <c:v>82.33</c:v>
                </c:pt>
                <c:pt idx="23">
                  <c:v>82.28</c:v>
                </c:pt>
                <c:pt idx="24">
                  <c:v>82.83</c:v>
                </c:pt>
                <c:pt idx="25">
                  <c:v>82.81</c:v>
                </c:pt>
                <c:pt idx="26">
                  <c:v>82.9</c:v>
                </c:pt>
                <c:pt idx="27">
                  <c:v>83.16</c:v>
                </c:pt>
                <c:pt idx="28">
                  <c:v>82.72</c:v>
                </c:pt>
                <c:pt idx="29">
                  <c:v>82.83</c:v>
                </c:pt>
                <c:pt idx="30">
                  <c:v>83.149999999999991</c:v>
                </c:pt>
                <c:pt idx="31">
                  <c:v>83.169999999999987</c:v>
                </c:pt>
                <c:pt idx="32">
                  <c:v>83.14</c:v>
                </c:pt>
                <c:pt idx="33">
                  <c:v>82.88</c:v>
                </c:pt>
                <c:pt idx="34">
                  <c:v>83.990000000000009</c:v>
                </c:pt>
                <c:pt idx="35">
                  <c:v>83.940000000000012</c:v>
                </c:pt>
                <c:pt idx="36">
                  <c:v>84.649999999999991</c:v>
                </c:pt>
                <c:pt idx="37">
                  <c:v>85.01</c:v>
                </c:pt>
                <c:pt idx="38">
                  <c:v>84.84</c:v>
                </c:pt>
              </c:numCache>
            </c:numRef>
          </c:val>
        </c:ser>
        <c:ser>
          <c:idx val="7"/>
          <c:order val="4"/>
          <c:tx>
            <c:strRef>
              <c:f>'e0 females'!$F$3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females'!$F$4:$F$43</c:f>
              <c:numCache>
                <c:formatCode>General</c:formatCode>
                <c:ptCount val="40"/>
                <c:pt idx="20">
                  <c:v>78.63</c:v>
                </c:pt>
                <c:pt idx="21">
                  <c:v>78.86999999999999</c:v>
                </c:pt>
                <c:pt idx="22">
                  <c:v>79.36999999999999</c:v>
                </c:pt>
                <c:pt idx="23">
                  <c:v>79.410000000000011</c:v>
                </c:pt>
                <c:pt idx="24">
                  <c:v>79.73</c:v>
                </c:pt>
                <c:pt idx="25">
                  <c:v>79.989999999999995</c:v>
                </c:pt>
                <c:pt idx="26">
                  <c:v>80.169999999999987</c:v>
                </c:pt>
                <c:pt idx="27">
                  <c:v>80.58</c:v>
                </c:pt>
                <c:pt idx="28">
                  <c:v>80.790000000000006</c:v>
                </c:pt>
                <c:pt idx="29">
                  <c:v>81.02</c:v>
                </c:pt>
                <c:pt idx="30">
                  <c:v>81.34</c:v>
                </c:pt>
                <c:pt idx="31">
                  <c:v>81.59</c:v>
                </c:pt>
                <c:pt idx="32">
                  <c:v>81.48</c:v>
                </c:pt>
                <c:pt idx="33">
                  <c:v>81.440000000000012</c:v>
                </c:pt>
                <c:pt idx="34">
                  <c:v>82</c:v>
                </c:pt>
                <c:pt idx="35">
                  <c:v>82.13</c:v>
                </c:pt>
                <c:pt idx="36">
                  <c:v>82.55</c:v>
                </c:pt>
              </c:numCache>
            </c:numRef>
          </c:val>
        </c:ser>
        <c:ser>
          <c:idx val="8"/>
          <c:order val="5"/>
          <c:tx>
            <c:strRef>
              <c:f>'e0 females'!$G$3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females'!$G$4:$G$43</c:f>
              <c:numCache>
                <c:formatCode>General</c:formatCode>
                <c:ptCount val="40"/>
                <c:pt idx="0">
                  <c:v>76.010000000000005</c:v>
                </c:pt>
                <c:pt idx="1">
                  <c:v>76.13</c:v>
                </c:pt>
                <c:pt idx="2">
                  <c:v>76.08</c:v>
                </c:pt>
                <c:pt idx="3">
                  <c:v>76.319999999999993</c:v>
                </c:pt>
                <c:pt idx="4">
                  <c:v>76.959999999999994</c:v>
                </c:pt>
                <c:pt idx="5">
                  <c:v>76.739999999999995</c:v>
                </c:pt>
                <c:pt idx="6">
                  <c:v>76.86</c:v>
                </c:pt>
                <c:pt idx="7">
                  <c:v>77.02</c:v>
                </c:pt>
                <c:pt idx="8">
                  <c:v>77.569999999999993</c:v>
                </c:pt>
                <c:pt idx="9">
                  <c:v>77.81</c:v>
                </c:pt>
                <c:pt idx="10">
                  <c:v>77.61999999999999</c:v>
                </c:pt>
                <c:pt idx="11">
                  <c:v>78.040000000000006</c:v>
                </c:pt>
                <c:pt idx="12">
                  <c:v>78.34</c:v>
                </c:pt>
                <c:pt idx="13">
                  <c:v>78.14</c:v>
                </c:pt>
                <c:pt idx="14">
                  <c:v>78.66</c:v>
                </c:pt>
                <c:pt idx="15">
                  <c:v>78.489999999999995</c:v>
                </c:pt>
                <c:pt idx="16">
                  <c:v>78.92</c:v>
                </c:pt>
                <c:pt idx="17">
                  <c:v>78.59</c:v>
                </c:pt>
                <c:pt idx="18">
                  <c:v>79.319999999999993</c:v>
                </c:pt>
                <c:pt idx="19">
                  <c:v>79.5</c:v>
                </c:pt>
                <c:pt idx="20">
                  <c:v>79.61999999999999</c:v>
                </c:pt>
                <c:pt idx="21">
                  <c:v>79.88</c:v>
                </c:pt>
                <c:pt idx="22">
                  <c:v>79.790000000000006</c:v>
                </c:pt>
                <c:pt idx="23">
                  <c:v>80.09</c:v>
                </c:pt>
                <c:pt idx="24">
                  <c:v>80.27</c:v>
                </c:pt>
                <c:pt idx="25">
                  <c:v>80.31</c:v>
                </c:pt>
                <c:pt idx="26">
                  <c:v>80.440000000000012</c:v>
                </c:pt>
                <c:pt idx="27">
                  <c:v>80.7</c:v>
                </c:pt>
                <c:pt idx="28">
                  <c:v>80.53</c:v>
                </c:pt>
                <c:pt idx="29">
                  <c:v>80.679999999999993</c:v>
                </c:pt>
                <c:pt idx="30">
                  <c:v>80.86</c:v>
                </c:pt>
                <c:pt idx="31">
                  <c:v>81.2</c:v>
                </c:pt>
                <c:pt idx="32">
                  <c:v>81.25</c:v>
                </c:pt>
                <c:pt idx="33">
                  <c:v>81.33</c:v>
                </c:pt>
                <c:pt idx="34">
                  <c:v>81.459999999999994</c:v>
                </c:pt>
                <c:pt idx="35">
                  <c:v>81.760000000000005</c:v>
                </c:pt>
                <c:pt idx="36">
                  <c:v>82.14</c:v>
                </c:pt>
                <c:pt idx="37">
                  <c:v>81.97</c:v>
                </c:pt>
                <c:pt idx="38">
                  <c:v>82.490000000000009</c:v>
                </c:pt>
                <c:pt idx="39">
                  <c:v>82.79</c:v>
                </c:pt>
              </c:numCache>
            </c:numRef>
          </c:val>
        </c:ser>
        <c:ser>
          <c:idx val="9"/>
          <c:order val="6"/>
          <c:tx>
            <c:strRef>
              <c:f>'e0 females'!$H$3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females'!$H$4:$H$43</c:f>
              <c:numCache>
                <c:formatCode>General</c:formatCode>
                <c:ptCount val="40"/>
                <c:pt idx="1">
                  <c:v>76.77</c:v>
                </c:pt>
                <c:pt idx="2">
                  <c:v>77.22</c:v>
                </c:pt>
                <c:pt idx="3">
                  <c:v>77.569999999999993</c:v>
                </c:pt>
                <c:pt idx="4">
                  <c:v>78.260000000000005</c:v>
                </c:pt>
                <c:pt idx="5">
                  <c:v>78.97</c:v>
                </c:pt>
                <c:pt idx="6">
                  <c:v>80.149999999999991</c:v>
                </c:pt>
                <c:pt idx="7">
                  <c:v>79.81</c:v>
                </c:pt>
                <c:pt idx="8">
                  <c:v>80.02</c:v>
                </c:pt>
                <c:pt idx="9">
                  <c:v>79.73</c:v>
                </c:pt>
                <c:pt idx="10">
                  <c:v>80.55</c:v>
                </c:pt>
                <c:pt idx="11">
                  <c:v>79.910000000000011</c:v>
                </c:pt>
                <c:pt idx="12">
                  <c:v>79.78</c:v>
                </c:pt>
                <c:pt idx="13">
                  <c:v>80.64</c:v>
                </c:pt>
                <c:pt idx="14">
                  <c:v>80.569999999999993</c:v>
                </c:pt>
                <c:pt idx="15">
                  <c:v>80.39</c:v>
                </c:pt>
                <c:pt idx="16">
                  <c:v>80.739999999999995</c:v>
                </c:pt>
                <c:pt idx="17">
                  <c:v>79.97</c:v>
                </c:pt>
                <c:pt idx="18">
                  <c:v>80.010000000000005</c:v>
                </c:pt>
                <c:pt idx="19">
                  <c:v>80.290000000000006</c:v>
                </c:pt>
                <c:pt idx="20">
                  <c:v>80.86</c:v>
                </c:pt>
                <c:pt idx="21">
                  <c:v>81.39</c:v>
                </c:pt>
                <c:pt idx="22">
                  <c:v>80.86999999999999</c:v>
                </c:pt>
                <c:pt idx="23">
                  <c:v>80.910000000000011</c:v>
                </c:pt>
                <c:pt idx="24">
                  <c:v>81.56</c:v>
                </c:pt>
                <c:pt idx="25">
                  <c:v>80.14</c:v>
                </c:pt>
                <c:pt idx="26">
                  <c:v>81.19</c:v>
                </c:pt>
                <c:pt idx="27">
                  <c:v>81.61</c:v>
                </c:pt>
                <c:pt idx="28">
                  <c:v>81.69</c:v>
                </c:pt>
                <c:pt idx="29">
                  <c:v>81.48</c:v>
                </c:pt>
                <c:pt idx="30">
                  <c:v>81.58</c:v>
                </c:pt>
                <c:pt idx="31">
                  <c:v>83.29</c:v>
                </c:pt>
                <c:pt idx="32">
                  <c:v>82.51</c:v>
                </c:pt>
                <c:pt idx="33">
                  <c:v>82.61</c:v>
                </c:pt>
                <c:pt idx="34">
                  <c:v>83.3</c:v>
                </c:pt>
                <c:pt idx="35">
                  <c:v>83.61</c:v>
                </c:pt>
                <c:pt idx="36">
                  <c:v>83.04</c:v>
                </c:pt>
                <c:pt idx="37">
                  <c:v>83.460000000000008</c:v>
                </c:pt>
                <c:pt idx="38">
                  <c:v>83.27</c:v>
                </c:pt>
                <c:pt idx="39">
                  <c:v>83.85</c:v>
                </c:pt>
              </c:numCache>
            </c:numRef>
          </c:val>
        </c:ser>
        <c:ser>
          <c:idx val="10"/>
          <c:order val="7"/>
          <c:tx>
            <c:strRef>
              <c:f>'e0 females'!$I$3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females'!$I$4:$I$43</c:f>
              <c:numCache>
                <c:formatCode>General</c:formatCode>
                <c:ptCount val="40"/>
                <c:pt idx="0">
                  <c:v>73.19</c:v>
                </c:pt>
                <c:pt idx="1">
                  <c:v>74.11</c:v>
                </c:pt>
                <c:pt idx="2">
                  <c:v>73.459999999999994</c:v>
                </c:pt>
                <c:pt idx="3">
                  <c:v>73.77</c:v>
                </c:pt>
                <c:pt idx="4">
                  <c:v>73.63</c:v>
                </c:pt>
                <c:pt idx="5">
                  <c:v>74.260000000000005</c:v>
                </c:pt>
                <c:pt idx="6">
                  <c:v>74.400000000000006</c:v>
                </c:pt>
                <c:pt idx="7">
                  <c:v>74.55</c:v>
                </c:pt>
                <c:pt idx="8">
                  <c:v>74.69</c:v>
                </c:pt>
                <c:pt idx="9">
                  <c:v>75.16</c:v>
                </c:pt>
                <c:pt idx="10">
                  <c:v>75.260000000000005</c:v>
                </c:pt>
                <c:pt idx="11">
                  <c:v>75.8</c:v>
                </c:pt>
                <c:pt idx="12">
                  <c:v>75.959999999999994</c:v>
                </c:pt>
                <c:pt idx="13">
                  <c:v>76</c:v>
                </c:pt>
                <c:pt idx="14">
                  <c:v>76.55</c:v>
                </c:pt>
                <c:pt idx="15">
                  <c:v>76.58</c:v>
                </c:pt>
                <c:pt idx="16">
                  <c:v>76.489999999999995</c:v>
                </c:pt>
                <c:pt idx="17">
                  <c:v>77.349999999999994</c:v>
                </c:pt>
                <c:pt idx="18">
                  <c:v>77.179999999999993</c:v>
                </c:pt>
                <c:pt idx="19">
                  <c:v>77.260000000000005</c:v>
                </c:pt>
                <c:pt idx="20">
                  <c:v>77.73</c:v>
                </c:pt>
                <c:pt idx="21">
                  <c:v>77.900000000000006</c:v>
                </c:pt>
                <c:pt idx="22">
                  <c:v>78.33</c:v>
                </c:pt>
                <c:pt idx="23">
                  <c:v>78.22</c:v>
                </c:pt>
                <c:pt idx="24">
                  <c:v>78.64</c:v>
                </c:pt>
                <c:pt idx="25">
                  <c:v>78.33</c:v>
                </c:pt>
                <c:pt idx="26">
                  <c:v>78.760000000000005</c:v>
                </c:pt>
                <c:pt idx="27">
                  <c:v>78.75</c:v>
                </c:pt>
                <c:pt idx="28">
                  <c:v>79.149999999999991</c:v>
                </c:pt>
                <c:pt idx="29">
                  <c:v>78.89</c:v>
                </c:pt>
                <c:pt idx="30">
                  <c:v>79.290000000000006</c:v>
                </c:pt>
                <c:pt idx="31">
                  <c:v>79.940000000000012</c:v>
                </c:pt>
                <c:pt idx="32">
                  <c:v>80.47</c:v>
                </c:pt>
                <c:pt idx="33">
                  <c:v>80.77</c:v>
                </c:pt>
                <c:pt idx="34">
                  <c:v>81.23</c:v>
                </c:pt>
                <c:pt idx="35">
                  <c:v>81.53</c:v>
                </c:pt>
                <c:pt idx="36">
                  <c:v>82.22</c:v>
                </c:pt>
                <c:pt idx="37">
                  <c:v>82.14</c:v>
                </c:pt>
                <c:pt idx="38">
                  <c:v>82.669999999999987</c:v>
                </c:pt>
                <c:pt idx="39">
                  <c:v>82.53</c:v>
                </c:pt>
              </c:numCache>
            </c:numRef>
          </c:val>
        </c:ser>
        <c:ser>
          <c:idx val="11"/>
          <c:order val="8"/>
          <c:tx>
            <c:strRef>
              <c:f>'e0 females'!$J$3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females'!$J$4:$J$43</c:f>
              <c:numCache>
                <c:formatCode>General</c:formatCode>
                <c:ptCount val="40"/>
                <c:pt idx="0">
                  <c:v>74.55</c:v>
                </c:pt>
                <c:pt idx="1">
                  <c:v>74.86999999999999</c:v>
                </c:pt>
                <c:pt idx="2">
                  <c:v>75.2</c:v>
                </c:pt>
                <c:pt idx="3">
                  <c:v>75.11</c:v>
                </c:pt>
                <c:pt idx="4">
                  <c:v>75.900000000000006</c:v>
                </c:pt>
                <c:pt idx="5">
                  <c:v>75.900000000000006</c:v>
                </c:pt>
                <c:pt idx="6">
                  <c:v>76.27</c:v>
                </c:pt>
                <c:pt idx="7">
                  <c:v>76.73</c:v>
                </c:pt>
                <c:pt idx="8">
                  <c:v>77.13</c:v>
                </c:pt>
                <c:pt idx="9">
                  <c:v>77.47</c:v>
                </c:pt>
                <c:pt idx="10">
                  <c:v>77.430000000000007</c:v>
                </c:pt>
                <c:pt idx="11">
                  <c:v>77.77</c:v>
                </c:pt>
                <c:pt idx="12">
                  <c:v>78.19</c:v>
                </c:pt>
                <c:pt idx="13">
                  <c:v>77.989999999999995</c:v>
                </c:pt>
                <c:pt idx="14">
                  <c:v>78.77</c:v>
                </c:pt>
                <c:pt idx="15">
                  <c:v>78.83</c:v>
                </c:pt>
                <c:pt idx="16">
                  <c:v>79.13</c:v>
                </c:pt>
                <c:pt idx="17">
                  <c:v>79.569999999999993</c:v>
                </c:pt>
                <c:pt idx="18">
                  <c:v>79.73</c:v>
                </c:pt>
                <c:pt idx="19">
                  <c:v>80.16</c:v>
                </c:pt>
                <c:pt idx="20">
                  <c:v>80.25</c:v>
                </c:pt>
                <c:pt idx="21">
                  <c:v>80.31</c:v>
                </c:pt>
                <c:pt idx="22">
                  <c:v>80.66</c:v>
                </c:pt>
                <c:pt idx="23">
                  <c:v>80.819999999999993</c:v>
                </c:pt>
                <c:pt idx="24">
                  <c:v>81.06</c:v>
                </c:pt>
                <c:pt idx="25">
                  <c:v>81.34</c:v>
                </c:pt>
                <c:pt idx="26">
                  <c:v>81.540000000000006</c:v>
                </c:pt>
                <c:pt idx="27">
                  <c:v>81.78</c:v>
                </c:pt>
                <c:pt idx="28">
                  <c:v>81.84</c:v>
                </c:pt>
                <c:pt idx="29">
                  <c:v>82.2</c:v>
                </c:pt>
                <c:pt idx="30">
                  <c:v>82.51</c:v>
                </c:pt>
                <c:pt idx="31">
                  <c:v>82.8</c:v>
                </c:pt>
                <c:pt idx="32">
                  <c:v>82.98</c:v>
                </c:pt>
                <c:pt idx="33">
                  <c:v>82.9</c:v>
                </c:pt>
                <c:pt idx="34">
                  <c:v>83.8</c:v>
                </c:pt>
                <c:pt idx="35">
                  <c:v>83.7</c:v>
                </c:pt>
                <c:pt idx="36">
                  <c:v>84.09</c:v>
                </c:pt>
                <c:pt idx="37">
                  <c:v>84.09</c:v>
                </c:pt>
              </c:numCache>
            </c:numRef>
          </c:val>
        </c:ser>
        <c:ser>
          <c:idx val="12"/>
          <c:order val="9"/>
          <c:tx>
            <c:strRef>
              <c:f>'e0 females'!$K$3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females'!$K$4:$K$43</c:f>
              <c:numCache>
                <c:formatCode>General</c:formatCode>
                <c:ptCount val="40"/>
                <c:pt idx="0">
                  <c:v>76.649999999999991</c:v>
                </c:pt>
                <c:pt idx="1">
                  <c:v>76.92</c:v>
                </c:pt>
                <c:pt idx="2">
                  <c:v>76.930000000000007</c:v>
                </c:pt>
                <c:pt idx="3">
                  <c:v>77.31</c:v>
                </c:pt>
                <c:pt idx="4">
                  <c:v>77.83</c:v>
                </c:pt>
                <c:pt idx="5">
                  <c:v>77.89</c:v>
                </c:pt>
                <c:pt idx="6">
                  <c:v>78.11999999999999</c:v>
                </c:pt>
                <c:pt idx="7">
                  <c:v>78.8</c:v>
                </c:pt>
                <c:pt idx="8">
                  <c:v>78.739999999999995</c:v>
                </c:pt>
                <c:pt idx="9">
                  <c:v>79.22</c:v>
                </c:pt>
                <c:pt idx="10">
                  <c:v>79.489999999999995</c:v>
                </c:pt>
                <c:pt idx="11">
                  <c:v>79.61999999999999</c:v>
                </c:pt>
                <c:pt idx="12">
                  <c:v>79.72</c:v>
                </c:pt>
                <c:pt idx="13">
                  <c:v>79.86999999999999</c:v>
                </c:pt>
                <c:pt idx="14">
                  <c:v>79.98</c:v>
                </c:pt>
                <c:pt idx="15">
                  <c:v>79.940000000000012</c:v>
                </c:pt>
                <c:pt idx="16">
                  <c:v>79.86</c:v>
                </c:pt>
                <c:pt idx="17">
                  <c:v>80.36999999999999</c:v>
                </c:pt>
                <c:pt idx="18">
                  <c:v>80.53</c:v>
                </c:pt>
                <c:pt idx="19">
                  <c:v>80.169999999999987</c:v>
                </c:pt>
                <c:pt idx="20">
                  <c:v>80.349999999999994</c:v>
                </c:pt>
                <c:pt idx="21">
                  <c:v>80.410000000000011</c:v>
                </c:pt>
                <c:pt idx="22">
                  <c:v>80.540000000000006</c:v>
                </c:pt>
                <c:pt idx="23">
                  <c:v>80.169999999999987</c:v>
                </c:pt>
                <c:pt idx="24">
                  <c:v>80.53</c:v>
                </c:pt>
                <c:pt idx="25">
                  <c:v>80.58</c:v>
                </c:pt>
                <c:pt idx="26">
                  <c:v>80.55</c:v>
                </c:pt>
                <c:pt idx="27">
                  <c:v>80.760000000000005</c:v>
                </c:pt>
                <c:pt idx="28">
                  <c:v>80.89</c:v>
                </c:pt>
                <c:pt idx="29">
                  <c:v>80.61</c:v>
                </c:pt>
                <c:pt idx="30">
                  <c:v>80.760000000000005</c:v>
                </c:pt>
                <c:pt idx="31">
                  <c:v>80.89</c:v>
                </c:pt>
                <c:pt idx="32">
                  <c:v>80.849999999999994</c:v>
                </c:pt>
                <c:pt idx="33">
                  <c:v>81.08</c:v>
                </c:pt>
                <c:pt idx="34">
                  <c:v>81.649999999999991</c:v>
                </c:pt>
                <c:pt idx="35">
                  <c:v>81.819999999999993</c:v>
                </c:pt>
                <c:pt idx="36">
                  <c:v>82.14</c:v>
                </c:pt>
                <c:pt idx="37">
                  <c:v>82.649999999999991</c:v>
                </c:pt>
                <c:pt idx="38">
                  <c:v>82.59</c:v>
                </c:pt>
                <c:pt idx="39">
                  <c:v>82.82</c:v>
                </c:pt>
              </c:numCache>
            </c:numRef>
          </c:val>
        </c:ser>
        <c:ser>
          <c:idx val="13"/>
          <c:order val="10"/>
          <c:tx>
            <c:strRef>
              <c:f>'e0 females'!$L$3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females'!$L$4:$L$43</c:f>
              <c:numCache>
                <c:formatCode>General</c:formatCode>
                <c:ptCount val="40"/>
                <c:pt idx="0">
                  <c:v>77.459999999999994</c:v>
                </c:pt>
                <c:pt idx="1">
                  <c:v>77.489999999999995</c:v>
                </c:pt>
                <c:pt idx="2">
                  <c:v>77.649999999999991</c:v>
                </c:pt>
                <c:pt idx="3">
                  <c:v>77.910000000000011</c:v>
                </c:pt>
                <c:pt idx="4">
                  <c:v>78.11</c:v>
                </c:pt>
                <c:pt idx="5">
                  <c:v>78.2</c:v>
                </c:pt>
                <c:pt idx="6">
                  <c:v>78.349999999999994</c:v>
                </c:pt>
                <c:pt idx="7">
                  <c:v>78.86999999999999</c:v>
                </c:pt>
                <c:pt idx="8">
                  <c:v>78.84</c:v>
                </c:pt>
                <c:pt idx="9">
                  <c:v>79.02</c:v>
                </c:pt>
                <c:pt idx="10">
                  <c:v>79.42</c:v>
                </c:pt>
                <c:pt idx="11">
                  <c:v>79.489999999999995</c:v>
                </c:pt>
                <c:pt idx="12">
                  <c:v>79.83</c:v>
                </c:pt>
                <c:pt idx="13">
                  <c:v>79.849999999999994</c:v>
                </c:pt>
                <c:pt idx="14">
                  <c:v>79.88</c:v>
                </c:pt>
                <c:pt idx="15">
                  <c:v>79.649999999999991</c:v>
                </c:pt>
                <c:pt idx="16">
                  <c:v>79.989999999999995</c:v>
                </c:pt>
                <c:pt idx="17">
                  <c:v>79.849999999999994</c:v>
                </c:pt>
                <c:pt idx="18">
                  <c:v>79.760000000000005</c:v>
                </c:pt>
                <c:pt idx="19">
                  <c:v>80.03</c:v>
                </c:pt>
                <c:pt idx="20">
                  <c:v>80</c:v>
                </c:pt>
                <c:pt idx="21">
                  <c:v>80.33</c:v>
                </c:pt>
                <c:pt idx="22">
                  <c:v>80.58</c:v>
                </c:pt>
                <c:pt idx="23">
                  <c:v>80.39</c:v>
                </c:pt>
                <c:pt idx="24">
                  <c:v>80.86999999999999</c:v>
                </c:pt>
                <c:pt idx="25">
                  <c:v>81.010000000000005</c:v>
                </c:pt>
                <c:pt idx="26">
                  <c:v>81.27</c:v>
                </c:pt>
                <c:pt idx="27">
                  <c:v>81.16</c:v>
                </c:pt>
                <c:pt idx="28">
                  <c:v>81.459999999999994</c:v>
                </c:pt>
                <c:pt idx="29">
                  <c:v>81.319999999999993</c:v>
                </c:pt>
                <c:pt idx="30">
                  <c:v>81.569999999999993</c:v>
                </c:pt>
                <c:pt idx="31">
                  <c:v>81.739999999999995</c:v>
                </c:pt>
                <c:pt idx="32">
                  <c:v>81.679999999999993</c:v>
                </c:pt>
                <c:pt idx="33">
                  <c:v>82.169999999999987</c:v>
                </c:pt>
                <c:pt idx="34">
                  <c:v>82.59</c:v>
                </c:pt>
                <c:pt idx="35">
                  <c:v>82.9</c:v>
                </c:pt>
                <c:pt idx="36">
                  <c:v>82.960000000000008</c:v>
                </c:pt>
                <c:pt idx="37">
                  <c:v>82.97</c:v>
                </c:pt>
                <c:pt idx="38">
                  <c:v>83.3</c:v>
                </c:pt>
                <c:pt idx="39">
                  <c:v>83.38</c:v>
                </c:pt>
              </c:numCache>
            </c:numRef>
          </c:val>
        </c:ser>
        <c:ser>
          <c:idx val="14"/>
          <c:order val="11"/>
          <c:tx>
            <c:strRef>
              <c:f>'e0 females'!$M$3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females'!$M$4:$M$43</c:f>
              <c:numCache>
                <c:formatCode>General</c:formatCode>
                <c:ptCount val="40"/>
                <c:pt idx="0">
                  <c:v>70.11999999999999</c:v>
                </c:pt>
                <c:pt idx="1">
                  <c:v>70.11999999999999</c:v>
                </c:pt>
                <c:pt idx="2">
                  <c:v>72.28</c:v>
                </c:pt>
                <c:pt idx="3">
                  <c:v>71.61999999999999</c:v>
                </c:pt>
                <c:pt idx="4">
                  <c:v>72.36999999999999</c:v>
                </c:pt>
                <c:pt idx="5">
                  <c:v>72.55</c:v>
                </c:pt>
                <c:pt idx="6">
                  <c:v>72.7</c:v>
                </c:pt>
                <c:pt idx="7">
                  <c:v>73.92</c:v>
                </c:pt>
                <c:pt idx="8">
                  <c:v>74.179999999999993</c:v>
                </c:pt>
                <c:pt idx="9">
                  <c:v>74.930000000000007</c:v>
                </c:pt>
                <c:pt idx="10">
                  <c:v>75.169999999999987</c:v>
                </c:pt>
                <c:pt idx="11">
                  <c:v>75.42</c:v>
                </c:pt>
                <c:pt idx="12">
                  <c:v>76.169999999999987</c:v>
                </c:pt>
                <c:pt idx="13">
                  <c:v>76.05</c:v>
                </c:pt>
                <c:pt idx="14">
                  <c:v>76.42</c:v>
                </c:pt>
                <c:pt idx="15">
                  <c:v>76.7</c:v>
                </c:pt>
                <c:pt idx="16">
                  <c:v>77.02</c:v>
                </c:pt>
                <c:pt idx="17">
                  <c:v>77.400000000000006</c:v>
                </c:pt>
                <c:pt idx="18">
                  <c:v>77.56</c:v>
                </c:pt>
                <c:pt idx="19">
                  <c:v>78.08</c:v>
                </c:pt>
                <c:pt idx="20">
                  <c:v>77.7</c:v>
                </c:pt>
                <c:pt idx="21">
                  <c:v>77.8</c:v>
                </c:pt>
                <c:pt idx="22">
                  <c:v>78.52</c:v>
                </c:pt>
                <c:pt idx="23">
                  <c:v>78.349999999999994</c:v>
                </c:pt>
                <c:pt idx="24">
                  <c:v>79.209999999999994</c:v>
                </c:pt>
                <c:pt idx="25">
                  <c:v>79.19</c:v>
                </c:pt>
                <c:pt idx="26">
                  <c:v>79.22</c:v>
                </c:pt>
                <c:pt idx="27">
                  <c:v>79.510000000000005</c:v>
                </c:pt>
                <c:pt idx="28">
                  <c:v>79.739999999999995</c:v>
                </c:pt>
                <c:pt idx="29">
                  <c:v>79.86</c:v>
                </c:pt>
                <c:pt idx="30">
                  <c:v>80.3</c:v>
                </c:pt>
                <c:pt idx="31">
                  <c:v>80.58</c:v>
                </c:pt>
                <c:pt idx="32">
                  <c:v>80.679999999999993</c:v>
                </c:pt>
                <c:pt idx="33">
                  <c:v>80.669999999999987</c:v>
                </c:pt>
                <c:pt idx="34">
                  <c:v>81.569999999999993</c:v>
                </c:pt>
                <c:pt idx="35">
                  <c:v>81.36999999999999</c:v>
                </c:pt>
                <c:pt idx="36">
                  <c:v>82.23</c:v>
                </c:pt>
                <c:pt idx="37">
                  <c:v>82.19</c:v>
                </c:pt>
                <c:pt idx="38">
                  <c:v>82.36</c:v>
                </c:pt>
                <c:pt idx="39">
                  <c:v>82.460000000000008</c:v>
                </c:pt>
              </c:numCache>
            </c:numRef>
          </c:val>
        </c:ser>
        <c:ser>
          <c:idx val="15"/>
          <c:order val="12"/>
          <c:tx>
            <c:strRef>
              <c:f>'e0 females'!$N$3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females'!$N$4:$N$43</c:f>
              <c:numCache>
                <c:formatCode>General</c:formatCode>
                <c:ptCount val="40"/>
                <c:pt idx="0">
                  <c:v>75.510000000000005</c:v>
                </c:pt>
                <c:pt idx="1">
                  <c:v>75.19</c:v>
                </c:pt>
                <c:pt idx="2">
                  <c:v>76.19</c:v>
                </c:pt>
                <c:pt idx="3">
                  <c:v>75.910000000000011</c:v>
                </c:pt>
                <c:pt idx="4">
                  <c:v>76.290000000000006</c:v>
                </c:pt>
                <c:pt idx="5">
                  <c:v>76.14</c:v>
                </c:pt>
                <c:pt idx="6">
                  <c:v>76.72</c:v>
                </c:pt>
                <c:pt idx="7">
                  <c:v>77.179999999999993</c:v>
                </c:pt>
                <c:pt idx="8">
                  <c:v>77.34</c:v>
                </c:pt>
                <c:pt idx="9">
                  <c:v>77.98</c:v>
                </c:pt>
                <c:pt idx="10">
                  <c:v>78.64</c:v>
                </c:pt>
                <c:pt idx="11">
                  <c:v>78.84</c:v>
                </c:pt>
                <c:pt idx="12">
                  <c:v>79.440000000000012</c:v>
                </c:pt>
                <c:pt idx="13">
                  <c:v>79.22</c:v>
                </c:pt>
                <c:pt idx="14">
                  <c:v>79.81</c:v>
                </c:pt>
                <c:pt idx="15">
                  <c:v>79.739999999999995</c:v>
                </c:pt>
                <c:pt idx="16">
                  <c:v>79.959999999999994</c:v>
                </c:pt>
                <c:pt idx="17">
                  <c:v>80.36</c:v>
                </c:pt>
                <c:pt idx="18">
                  <c:v>80.36</c:v>
                </c:pt>
                <c:pt idx="19">
                  <c:v>80.55</c:v>
                </c:pt>
                <c:pt idx="20">
                  <c:v>80.569999999999993</c:v>
                </c:pt>
                <c:pt idx="21">
                  <c:v>80.73</c:v>
                </c:pt>
                <c:pt idx="22">
                  <c:v>81.36</c:v>
                </c:pt>
                <c:pt idx="23">
                  <c:v>81.410000000000011</c:v>
                </c:pt>
                <c:pt idx="24">
                  <c:v>81.75</c:v>
                </c:pt>
                <c:pt idx="25">
                  <c:v>81.83</c:v>
                </c:pt>
                <c:pt idx="26">
                  <c:v>81.960000000000008</c:v>
                </c:pt>
                <c:pt idx="27">
                  <c:v>82.31</c:v>
                </c:pt>
                <c:pt idx="28">
                  <c:v>82.31</c:v>
                </c:pt>
                <c:pt idx="29">
                  <c:v>82.35</c:v>
                </c:pt>
                <c:pt idx="30">
                  <c:v>83.03</c:v>
                </c:pt>
                <c:pt idx="31">
                  <c:v>83.32</c:v>
                </c:pt>
                <c:pt idx="32">
                  <c:v>83.36</c:v>
                </c:pt>
                <c:pt idx="33">
                  <c:v>83.149999999999991</c:v>
                </c:pt>
                <c:pt idx="34">
                  <c:v>83.88</c:v>
                </c:pt>
                <c:pt idx="35">
                  <c:v>83.8</c:v>
                </c:pt>
                <c:pt idx="36">
                  <c:v>84.55</c:v>
                </c:pt>
                <c:pt idx="37">
                  <c:v>84.47</c:v>
                </c:pt>
                <c:pt idx="38">
                  <c:v>84.669999999999987</c:v>
                </c:pt>
              </c:numCache>
            </c:numRef>
          </c:val>
        </c:ser>
        <c:ser>
          <c:idx val="16"/>
          <c:order val="13"/>
          <c:tx>
            <c:strRef>
              <c:f>'e0 females'!$O$3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females'!$O$4:$O$43</c:f>
              <c:numCache>
                <c:formatCode>General</c:formatCode>
                <c:ptCount val="40"/>
                <c:pt idx="0">
                  <c:v>77.42</c:v>
                </c:pt>
                <c:pt idx="1">
                  <c:v>77.61</c:v>
                </c:pt>
                <c:pt idx="2">
                  <c:v>77.72</c:v>
                </c:pt>
                <c:pt idx="3">
                  <c:v>77.89</c:v>
                </c:pt>
                <c:pt idx="4">
                  <c:v>78.11</c:v>
                </c:pt>
                <c:pt idx="5">
                  <c:v>78.11999999999999</c:v>
                </c:pt>
                <c:pt idx="6">
                  <c:v>78.11</c:v>
                </c:pt>
                <c:pt idx="7">
                  <c:v>78.78</c:v>
                </c:pt>
                <c:pt idx="8">
                  <c:v>78.910000000000011</c:v>
                </c:pt>
                <c:pt idx="9">
                  <c:v>78.940000000000012</c:v>
                </c:pt>
                <c:pt idx="10">
                  <c:v>79.06</c:v>
                </c:pt>
                <c:pt idx="11">
                  <c:v>79.33</c:v>
                </c:pt>
                <c:pt idx="12">
                  <c:v>79.64</c:v>
                </c:pt>
                <c:pt idx="13">
                  <c:v>79.88</c:v>
                </c:pt>
                <c:pt idx="14">
                  <c:v>80.2</c:v>
                </c:pt>
                <c:pt idx="15">
                  <c:v>79.930000000000007</c:v>
                </c:pt>
                <c:pt idx="16">
                  <c:v>80.27</c:v>
                </c:pt>
                <c:pt idx="17">
                  <c:v>80.410000000000011</c:v>
                </c:pt>
                <c:pt idx="18">
                  <c:v>80.14</c:v>
                </c:pt>
                <c:pt idx="19">
                  <c:v>80.84</c:v>
                </c:pt>
                <c:pt idx="20">
                  <c:v>80.649999999999991</c:v>
                </c:pt>
                <c:pt idx="21">
                  <c:v>80.83</c:v>
                </c:pt>
                <c:pt idx="22">
                  <c:v>81.14</c:v>
                </c:pt>
                <c:pt idx="23">
                  <c:v>81.02</c:v>
                </c:pt>
                <c:pt idx="24">
                  <c:v>81.760000000000005</c:v>
                </c:pt>
                <c:pt idx="25">
                  <c:v>81.78</c:v>
                </c:pt>
                <c:pt idx="26">
                  <c:v>81.83</c:v>
                </c:pt>
                <c:pt idx="27">
                  <c:v>82.09</c:v>
                </c:pt>
                <c:pt idx="28">
                  <c:v>82.179999999999993</c:v>
                </c:pt>
                <c:pt idx="29">
                  <c:v>82.08</c:v>
                </c:pt>
                <c:pt idx="30">
                  <c:v>82.26</c:v>
                </c:pt>
                <c:pt idx="31">
                  <c:v>82.27</c:v>
                </c:pt>
                <c:pt idx="32">
                  <c:v>82.26</c:v>
                </c:pt>
                <c:pt idx="33">
                  <c:v>82.61999999999999</c:v>
                </c:pt>
                <c:pt idx="34">
                  <c:v>82.669999999999987</c:v>
                </c:pt>
                <c:pt idx="35">
                  <c:v>82.990000000000009</c:v>
                </c:pt>
                <c:pt idx="36">
                  <c:v>83.149999999999991</c:v>
                </c:pt>
                <c:pt idx="37">
                  <c:v>83.19</c:v>
                </c:pt>
                <c:pt idx="38">
                  <c:v>83.36</c:v>
                </c:pt>
              </c:numCache>
            </c:numRef>
          </c:val>
        </c:ser>
        <c:ser>
          <c:idx val="17"/>
          <c:order val="14"/>
          <c:tx>
            <c:strRef>
              <c:f>'e0 females'!$P$3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females'!$P$4:$P$43</c:f>
              <c:numCache>
                <c:formatCode>General</c:formatCode>
                <c:ptCount val="40"/>
                <c:pt idx="0">
                  <c:v>75.06</c:v>
                </c:pt>
                <c:pt idx="1">
                  <c:v>75.48</c:v>
                </c:pt>
                <c:pt idx="2">
                  <c:v>75.149999999999991</c:v>
                </c:pt>
                <c:pt idx="3">
                  <c:v>75.349999999999994</c:v>
                </c:pt>
                <c:pt idx="4">
                  <c:v>75.53</c:v>
                </c:pt>
                <c:pt idx="5">
                  <c:v>75.790000000000006</c:v>
                </c:pt>
                <c:pt idx="6">
                  <c:v>75.75</c:v>
                </c:pt>
                <c:pt idx="7">
                  <c:v>76.25</c:v>
                </c:pt>
                <c:pt idx="8">
                  <c:v>76.2</c:v>
                </c:pt>
                <c:pt idx="9">
                  <c:v>76.28</c:v>
                </c:pt>
                <c:pt idx="10">
                  <c:v>76.72</c:v>
                </c:pt>
                <c:pt idx="11">
                  <c:v>77.03</c:v>
                </c:pt>
                <c:pt idx="12">
                  <c:v>77.08</c:v>
                </c:pt>
                <c:pt idx="13">
                  <c:v>77.36</c:v>
                </c:pt>
                <c:pt idx="14">
                  <c:v>77.73</c:v>
                </c:pt>
                <c:pt idx="15">
                  <c:v>77.52</c:v>
                </c:pt>
                <c:pt idx="16">
                  <c:v>77.86</c:v>
                </c:pt>
                <c:pt idx="17">
                  <c:v>78.19</c:v>
                </c:pt>
                <c:pt idx="18">
                  <c:v>78.25</c:v>
                </c:pt>
                <c:pt idx="19">
                  <c:v>78.25</c:v>
                </c:pt>
                <c:pt idx="20">
                  <c:v>78.73</c:v>
                </c:pt>
                <c:pt idx="21">
                  <c:v>78.819999999999993</c:v>
                </c:pt>
                <c:pt idx="22">
                  <c:v>79.19</c:v>
                </c:pt>
                <c:pt idx="23">
                  <c:v>78.930000000000007</c:v>
                </c:pt>
                <c:pt idx="24">
                  <c:v>79.510000000000005</c:v>
                </c:pt>
                <c:pt idx="25">
                  <c:v>79.38</c:v>
                </c:pt>
                <c:pt idx="26">
                  <c:v>79.61</c:v>
                </c:pt>
                <c:pt idx="27">
                  <c:v>79.760000000000005</c:v>
                </c:pt>
                <c:pt idx="28">
                  <c:v>79.88</c:v>
                </c:pt>
                <c:pt idx="29">
                  <c:v>79.900000000000006</c:v>
                </c:pt>
                <c:pt idx="30">
                  <c:v>80.410000000000011</c:v>
                </c:pt>
                <c:pt idx="31">
                  <c:v>80.58</c:v>
                </c:pt>
                <c:pt idx="32">
                  <c:v>80.679999999999993</c:v>
                </c:pt>
                <c:pt idx="33">
                  <c:v>80.59</c:v>
                </c:pt>
                <c:pt idx="34">
                  <c:v>81.169999999999987</c:v>
                </c:pt>
                <c:pt idx="35">
                  <c:v>81.38</c:v>
                </c:pt>
                <c:pt idx="36">
                  <c:v>81.78</c:v>
                </c:pt>
                <c:pt idx="37">
                  <c:v>81.93</c:v>
                </c:pt>
                <c:pt idx="38">
                  <c:v>81.98</c:v>
                </c:pt>
                <c:pt idx="39">
                  <c:v>82.6</c:v>
                </c:pt>
              </c:numCache>
            </c:numRef>
          </c:val>
        </c:ser>
        <c:marker val="1"/>
        <c:axId val="85713280"/>
        <c:axId val="85714816"/>
      </c:lineChart>
      <c:lineChart>
        <c:grouping val="standard"/>
        <c:ser>
          <c:idx val="3"/>
          <c:order val="0"/>
          <c:tx>
            <c:strRef>
              <c:f>'e0 females'!$B$3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females'!$B$4:$B$43</c:f>
              <c:numCache>
                <c:formatCode>General</c:formatCode>
                <c:ptCount val="40"/>
                <c:pt idx="0">
                  <c:v>74.239999999999995</c:v>
                </c:pt>
                <c:pt idx="1">
                  <c:v>74.45</c:v>
                </c:pt>
                <c:pt idx="2">
                  <c:v>74.78</c:v>
                </c:pt>
                <c:pt idx="3">
                  <c:v>74.989999999999995</c:v>
                </c:pt>
                <c:pt idx="4">
                  <c:v>75.28</c:v>
                </c:pt>
                <c:pt idx="5">
                  <c:v>75.31</c:v>
                </c:pt>
                <c:pt idx="6">
                  <c:v>75.569999999999993</c:v>
                </c:pt>
                <c:pt idx="7">
                  <c:v>76.260000000000005</c:v>
                </c:pt>
                <c:pt idx="8">
                  <c:v>76.14</c:v>
                </c:pt>
                <c:pt idx="9">
                  <c:v>76.66</c:v>
                </c:pt>
                <c:pt idx="10">
                  <c:v>76.649999999999991</c:v>
                </c:pt>
                <c:pt idx="11">
                  <c:v>77.08</c:v>
                </c:pt>
                <c:pt idx="12">
                  <c:v>77.260000000000005</c:v>
                </c:pt>
                <c:pt idx="13">
                  <c:v>77.16</c:v>
                </c:pt>
                <c:pt idx="14">
                  <c:v>77.819999999999993</c:v>
                </c:pt>
                <c:pt idx="15">
                  <c:v>78.149999999999991</c:v>
                </c:pt>
                <c:pt idx="16">
                  <c:v>78.239999999999995</c:v>
                </c:pt>
                <c:pt idx="17">
                  <c:v>78.930000000000007</c:v>
                </c:pt>
                <c:pt idx="18">
                  <c:v>79.2</c:v>
                </c:pt>
                <c:pt idx="19">
                  <c:v>79.149999999999991</c:v>
                </c:pt>
                <c:pt idx="20">
                  <c:v>79.64</c:v>
                </c:pt>
                <c:pt idx="21">
                  <c:v>79.77</c:v>
                </c:pt>
                <c:pt idx="22">
                  <c:v>79.940000000000012</c:v>
                </c:pt>
                <c:pt idx="23">
                  <c:v>79.95</c:v>
                </c:pt>
                <c:pt idx="24">
                  <c:v>80.260000000000005</c:v>
                </c:pt>
                <c:pt idx="25">
                  <c:v>80.48</c:v>
                </c:pt>
                <c:pt idx="26">
                  <c:v>80.760000000000005</c:v>
                </c:pt>
                <c:pt idx="27">
                  <c:v>80.760000000000005</c:v>
                </c:pt>
                <c:pt idx="28">
                  <c:v>80.8</c:v>
                </c:pt>
                <c:pt idx="29">
                  <c:v>81.069999999999993</c:v>
                </c:pt>
                <c:pt idx="34">
                  <c:v>81.97</c:v>
                </c:pt>
                <c:pt idx="35">
                  <c:v>81.98</c:v>
                </c:pt>
              </c:numCache>
            </c:numRef>
          </c:val>
        </c:ser>
        <c:marker val="1"/>
        <c:axId val="88876160"/>
        <c:axId val="85716352"/>
      </c:lineChart>
      <c:catAx>
        <c:axId val="85713280"/>
        <c:scaling>
          <c:orientation val="minMax"/>
        </c:scaling>
        <c:axPos val="b"/>
        <c:numFmt formatCode="General" sourceLinked="1"/>
        <c:tickLblPos val="nextTo"/>
        <c:crossAx val="85714816"/>
        <c:crosses val="autoZero"/>
        <c:auto val="1"/>
        <c:lblAlgn val="ctr"/>
        <c:lblOffset val="100"/>
      </c:catAx>
      <c:valAx>
        <c:axId val="85714816"/>
        <c:scaling>
          <c:orientation val="minMax"/>
          <c:max val="90"/>
          <c:min val="55"/>
        </c:scaling>
        <c:delete val="1"/>
        <c:axPos val="l"/>
        <c:majorGridlines/>
        <c:numFmt formatCode="General" sourceLinked="1"/>
        <c:tickLblPos val="none"/>
        <c:crossAx val="85713280"/>
        <c:crosses val="autoZero"/>
        <c:crossBetween val="between"/>
      </c:valAx>
      <c:valAx>
        <c:axId val="85716352"/>
        <c:scaling>
          <c:orientation val="minMax"/>
          <c:max val="90"/>
          <c:min val="55"/>
        </c:scaling>
        <c:axPos val="r"/>
        <c:numFmt formatCode="General" sourceLinked="1"/>
        <c:tickLblPos val="nextTo"/>
        <c:crossAx val="88876160"/>
        <c:crosses val="max"/>
        <c:crossBetween val="between"/>
      </c:valAx>
      <c:catAx>
        <c:axId val="88876160"/>
        <c:scaling>
          <c:orientation val="minMax"/>
        </c:scaling>
        <c:delete val="1"/>
        <c:axPos val="b"/>
        <c:numFmt formatCode="General" sourceLinked="1"/>
        <c:tickLblPos val="none"/>
        <c:crossAx val="85716352"/>
        <c:crosses val="autoZero"/>
        <c:auto val="1"/>
        <c:lblAlgn val="ctr"/>
        <c:lblOffset val="100"/>
      </c:catAx>
      <c:spPr>
        <a:ln>
          <a:solidFill>
            <a:srgbClr val="585858"/>
          </a:solidFill>
        </a:ln>
      </c:spPr>
    </c:plotArea>
    <c:plotVisOnly val="1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600"/>
              <a:t>Males</a:t>
            </a:r>
          </a:p>
        </c:rich>
      </c:tx>
      <c:layout>
        <c:manualLayout>
          <c:xMode val="edge"/>
          <c:yMode val="edge"/>
          <c:x val="0.11599462284250014"/>
          <c:y val="3.895122869567149E-2"/>
        </c:manualLayout>
      </c:layout>
      <c:overlay val="1"/>
    </c:title>
    <c:plotArea>
      <c:layout/>
      <c:lineChart>
        <c:grouping val="standard"/>
        <c:ser>
          <c:idx val="3"/>
          <c:order val="0"/>
          <c:tx>
            <c:strRef>
              <c:f>'e0 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males'!$B$4:$B$43</c:f>
              <c:numCache>
                <c:formatCode>General</c:formatCode>
                <c:ptCount val="40"/>
                <c:pt idx="0">
                  <c:v>67.88</c:v>
                </c:pt>
                <c:pt idx="1">
                  <c:v>67.930000000000007</c:v>
                </c:pt>
                <c:pt idx="2">
                  <c:v>68.209999999999994</c:v>
                </c:pt>
                <c:pt idx="3">
                  <c:v>68.42</c:v>
                </c:pt>
                <c:pt idx="4">
                  <c:v>68.790000000000006</c:v>
                </c:pt>
                <c:pt idx="5">
                  <c:v>68.84</c:v>
                </c:pt>
                <c:pt idx="6">
                  <c:v>68.97</c:v>
                </c:pt>
                <c:pt idx="7">
                  <c:v>69.58</c:v>
                </c:pt>
                <c:pt idx="8">
                  <c:v>69.430000000000007</c:v>
                </c:pt>
                <c:pt idx="9">
                  <c:v>69.989999999999995</c:v>
                </c:pt>
                <c:pt idx="10">
                  <c:v>69.8</c:v>
                </c:pt>
                <c:pt idx="11">
                  <c:v>70.14</c:v>
                </c:pt>
                <c:pt idx="12">
                  <c:v>70.489999999999995</c:v>
                </c:pt>
                <c:pt idx="13">
                  <c:v>70.56</c:v>
                </c:pt>
                <c:pt idx="14">
                  <c:v>70.88</c:v>
                </c:pt>
                <c:pt idx="15">
                  <c:v>71.179999999999993</c:v>
                </c:pt>
                <c:pt idx="16">
                  <c:v>71.410000000000011</c:v>
                </c:pt>
                <c:pt idx="17">
                  <c:v>72.02</c:v>
                </c:pt>
                <c:pt idx="18">
                  <c:v>72.290000000000006</c:v>
                </c:pt>
                <c:pt idx="19">
                  <c:v>72.36999999999999</c:v>
                </c:pt>
                <c:pt idx="20">
                  <c:v>72.8</c:v>
                </c:pt>
                <c:pt idx="21">
                  <c:v>72.959999999999994</c:v>
                </c:pt>
                <c:pt idx="22">
                  <c:v>73.06</c:v>
                </c:pt>
                <c:pt idx="23">
                  <c:v>72.98</c:v>
                </c:pt>
                <c:pt idx="24">
                  <c:v>73.42</c:v>
                </c:pt>
                <c:pt idx="25">
                  <c:v>73.56</c:v>
                </c:pt>
                <c:pt idx="26">
                  <c:v>73.97</c:v>
                </c:pt>
                <c:pt idx="27">
                  <c:v>74.23</c:v>
                </c:pt>
                <c:pt idx="28">
                  <c:v>74.48</c:v>
                </c:pt>
                <c:pt idx="29">
                  <c:v>74.56</c:v>
                </c:pt>
                <c:pt idx="34">
                  <c:v>76.149999999999991</c:v>
                </c:pt>
                <c:pt idx="35">
                  <c:v>76.31</c:v>
                </c:pt>
              </c:numCache>
            </c:numRef>
          </c:val>
        </c:ser>
        <c:ser>
          <c:idx val="4"/>
          <c:order val="1"/>
          <c:tx>
            <c:strRef>
              <c:f>'e0 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males'!$C$4:$C$43</c:f>
              <c:numCache>
                <c:formatCode>General</c:formatCode>
                <c:ptCount val="40"/>
                <c:pt idx="0">
                  <c:v>70.88</c:v>
                </c:pt>
                <c:pt idx="1">
                  <c:v>70.8</c:v>
                </c:pt>
                <c:pt idx="2">
                  <c:v>70.8</c:v>
                </c:pt>
                <c:pt idx="3">
                  <c:v>70.959999999999994</c:v>
                </c:pt>
                <c:pt idx="4">
                  <c:v>70.940000000000012</c:v>
                </c:pt>
                <c:pt idx="5">
                  <c:v>71.28</c:v>
                </c:pt>
                <c:pt idx="6">
                  <c:v>70.930000000000007</c:v>
                </c:pt>
                <c:pt idx="7">
                  <c:v>71.73</c:v>
                </c:pt>
                <c:pt idx="8">
                  <c:v>71.510000000000005</c:v>
                </c:pt>
                <c:pt idx="9">
                  <c:v>71.19</c:v>
                </c:pt>
                <c:pt idx="10">
                  <c:v>71.169999999999987</c:v>
                </c:pt>
                <c:pt idx="11">
                  <c:v>71.25</c:v>
                </c:pt>
                <c:pt idx="12">
                  <c:v>71.599999999999994</c:v>
                </c:pt>
                <c:pt idx="13">
                  <c:v>71.440000000000012</c:v>
                </c:pt>
                <c:pt idx="14">
                  <c:v>71.649999999999991</c:v>
                </c:pt>
                <c:pt idx="15">
                  <c:v>71.53</c:v>
                </c:pt>
                <c:pt idx="16">
                  <c:v>71.77</c:v>
                </c:pt>
                <c:pt idx="17">
                  <c:v>71.739999999999995</c:v>
                </c:pt>
                <c:pt idx="18">
                  <c:v>72.040000000000006</c:v>
                </c:pt>
                <c:pt idx="19">
                  <c:v>71.98</c:v>
                </c:pt>
                <c:pt idx="20">
                  <c:v>72.02</c:v>
                </c:pt>
                <c:pt idx="21">
                  <c:v>72.47</c:v>
                </c:pt>
                <c:pt idx="22">
                  <c:v>72.56</c:v>
                </c:pt>
                <c:pt idx="23">
                  <c:v>72.59</c:v>
                </c:pt>
                <c:pt idx="24">
                  <c:v>72.78</c:v>
                </c:pt>
                <c:pt idx="25">
                  <c:v>72.72</c:v>
                </c:pt>
                <c:pt idx="26">
                  <c:v>73.05</c:v>
                </c:pt>
                <c:pt idx="27">
                  <c:v>73.56</c:v>
                </c:pt>
                <c:pt idx="28">
                  <c:v>73.940000000000012</c:v>
                </c:pt>
                <c:pt idx="29">
                  <c:v>74.2</c:v>
                </c:pt>
                <c:pt idx="30">
                  <c:v>74.440000000000012</c:v>
                </c:pt>
                <c:pt idx="31">
                  <c:v>74.669999999999987</c:v>
                </c:pt>
                <c:pt idx="32">
                  <c:v>74.8</c:v>
                </c:pt>
                <c:pt idx="33">
                  <c:v>75.28</c:v>
                </c:pt>
                <c:pt idx="34">
                  <c:v>75.14</c:v>
                </c:pt>
                <c:pt idx="35">
                  <c:v>75.940000000000012</c:v>
                </c:pt>
                <c:pt idx="36">
                  <c:v>75.910000000000011</c:v>
                </c:pt>
                <c:pt idx="37">
                  <c:v>76.13</c:v>
                </c:pt>
                <c:pt idx="38">
                  <c:v>76.48</c:v>
                </c:pt>
              </c:numCache>
            </c:numRef>
          </c:val>
        </c:ser>
        <c:ser>
          <c:idx val="5"/>
          <c:order val="2"/>
          <c:tx>
            <c:strRef>
              <c:f>'e0 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males'!$D$4:$D$43</c:f>
              <c:numCache>
                <c:formatCode>General</c:formatCode>
                <c:ptCount val="40"/>
                <c:pt idx="0">
                  <c:v>66.209999999999994</c:v>
                </c:pt>
                <c:pt idx="1">
                  <c:v>66.05</c:v>
                </c:pt>
                <c:pt idx="2">
                  <c:v>66.61999999999999</c:v>
                </c:pt>
                <c:pt idx="3">
                  <c:v>67.02</c:v>
                </c:pt>
                <c:pt idx="4">
                  <c:v>67.010000000000005</c:v>
                </c:pt>
                <c:pt idx="5">
                  <c:v>67.47</c:v>
                </c:pt>
                <c:pt idx="6">
                  <c:v>67.599999999999994</c:v>
                </c:pt>
                <c:pt idx="7">
                  <c:v>67.95</c:v>
                </c:pt>
                <c:pt idx="8">
                  <c:v>68.58</c:v>
                </c:pt>
                <c:pt idx="9">
                  <c:v>69.010000000000005</c:v>
                </c:pt>
                <c:pt idx="10">
                  <c:v>69.25</c:v>
                </c:pt>
                <c:pt idx="11">
                  <c:v>69.64</c:v>
                </c:pt>
                <c:pt idx="12">
                  <c:v>70.27</c:v>
                </c:pt>
                <c:pt idx="13">
                  <c:v>70.27</c:v>
                </c:pt>
                <c:pt idx="14">
                  <c:v>70.569999999999993</c:v>
                </c:pt>
                <c:pt idx="15">
                  <c:v>70.13</c:v>
                </c:pt>
                <c:pt idx="16">
                  <c:v>70.599999999999994</c:v>
                </c:pt>
                <c:pt idx="17">
                  <c:v>70.77</c:v>
                </c:pt>
                <c:pt idx="18">
                  <c:v>70.75</c:v>
                </c:pt>
                <c:pt idx="19">
                  <c:v>70.95</c:v>
                </c:pt>
                <c:pt idx="20">
                  <c:v>71.02</c:v>
                </c:pt>
                <c:pt idx="21">
                  <c:v>71.430000000000007</c:v>
                </c:pt>
                <c:pt idx="22">
                  <c:v>71.78</c:v>
                </c:pt>
                <c:pt idx="23">
                  <c:v>72.19</c:v>
                </c:pt>
                <c:pt idx="24">
                  <c:v>72.95</c:v>
                </c:pt>
                <c:pt idx="25">
                  <c:v>72.89</c:v>
                </c:pt>
                <c:pt idx="26">
                  <c:v>73.16</c:v>
                </c:pt>
                <c:pt idx="27">
                  <c:v>73.55</c:v>
                </c:pt>
                <c:pt idx="28">
                  <c:v>73.649999999999991</c:v>
                </c:pt>
                <c:pt idx="29">
                  <c:v>73.849999999999994</c:v>
                </c:pt>
                <c:pt idx="30">
                  <c:v>74.290000000000006</c:v>
                </c:pt>
                <c:pt idx="31">
                  <c:v>74.72</c:v>
                </c:pt>
                <c:pt idx="32">
                  <c:v>75.02</c:v>
                </c:pt>
                <c:pt idx="33">
                  <c:v>75.25</c:v>
                </c:pt>
                <c:pt idx="34">
                  <c:v>75.39</c:v>
                </c:pt>
                <c:pt idx="35">
                  <c:v>75.81</c:v>
                </c:pt>
                <c:pt idx="36">
                  <c:v>76.02</c:v>
                </c:pt>
                <c:pt idx="37">
                  <c:v>76.09</c:v>
                </c:pt>
                <c:pt idx="38">
                  <c:v>76.599999999999994</c:v>
                </c:pt>
                <c:pt idx="39">
                  <c:v>76.739999999999995</c:v>
                </c:pt>
              </c:numCache>
            </c:numRef>
          </c:val>
        </c:ser>
        <c:ser>
          <c:idx val="6"/>
          <c:order val="3"/>
          <c:tx>
            <c:strRef>
              <c:f>'e0 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males'!$E$4:$E$43</c:f>
              <c:numCache>
                <c:formatCode>General</c:formatCode>
                <c:ptCount val="40"/>
                <c:pt idx="0">
                  <c:v>69.14</c:v>
                </c:pt>
                <c:pt idx="1">
                  <c:v>69.05</c:v>
                </c:pt>
                <c:pt idx="2">
                  <c:v>69.169999999999987</c:v>
                </c:pt>
                <c:pt idx="3">
                  <c:v>69.510000000000005</c:v>
                </c:pt>
                <c:pt idx="4">
                  <c:v>69.540000000000006</c:v>
                </c:pt>
                <c:pt idx="5">
                  <c:v>69.55</c:v>
                </c:pt>
                <c:pt idx="6">
                  <c:v>69.739999999999995</c:v>
                </c:pt>
                <c:pt idx="7">
                  <c:v>70.3</c:v>
                </c:pt>
                <c:pt idx="8">
                  <c:v>70.410000000000011</c:v>
                </c:pt>
                <c:pt idx="9">
                  <c:v>70.679999999999993</c:v>
                </c:pt>
                <c:pt idx="10">
                  <c:v>70.8</c:v>
                </c:pt>
                <c:pt idx="11">
                  <c:v>70.989999999999995</c:v>
                </c:pt>
                <c:pt idx="12">
                  <c:v>71.290000000000006</c:v>
                </c:pt>
                <c:pt idx="13">
                  <c:v>71.290000000000006</c:v>
                </c:pt>
                <c:pt idx="14">
                  <c:v>71.77</c:v>
                </c:pt>
                <c:pt idx="15">
                  <c:v>71.86999999999999</c:v>
                </c:pt>
                <c:pt idx="16">
                  <c:v>71.819999999999993</c:v>
                </c:pt>
                <c:pt idx="17">
                  <c:v>72.669999999999987</c:v>
                </c:pt>
                <c:pt idx="18">
                  <c:v>72.98</c:v>
                </c:pt>
                <c:pt idx="19">
                  <c:v>73.11</c:v>
                </c:pt>
                <c:pt idx="20">
                  <c:v>73.430000000000007</c:v>
                </c:pt>
                <c:pt idx="21">
                  <c:v>73.58</c:v>
                </c:pt>
                <c:pt idx="22">
                  <c:v>73.86</c:v>
                </c:pt>
                <c:pt idx="23">
                  <c:v>73.95</c:v>
                </c:pt>
                <c:pt idx="24">
                  <c:v>74.42</c:v>
                </c:pt>
                <c:pt idx="25">
                  <c:v>74.63</c:v>
                </c:pt>
                <c:pt idx="26">
                  <c:v>74.84</c:v>
                </c:pt>
                <c:pt idx="27">
                  <c:v>75.3</c:v>
                </c:pt>
                <c:pt idx="28">
                  <c:v>75.02</c:v>
                </c:pt>
                <c:pt idx="29">
                  <c:v>75.169999999999987</c:v>
                </c:pt>
                <c:pt idx="30">
                  <c:v>75.489999999999995</c:v>
                </c:pt>
                <c:pt idx="31">
                  <c:v>75.64</c:v>
                </c:pt>
                <c:pt idx="32">
                  <c:v>75.88</c:v>
                </c:pt>
                <c:pt idx="33">
                  <c:v>75.930000000000007</c:v>
                </c:pt>
                <c:pt idx="34">
                  <c:v>76.89</c:v>
                </c:pt>
                <c:pt idx="35">
                  <c:v>76.930000000000007</c:v>
                </c:pt>
                <c:pt idx="36">
                  <c:v>77.510000000000005</c:v>
                </c:pt>
                <c:pt idx="37">
                  <c:v>77.78</c:v>
                </c:pt>
                <c:pt idx="38">
                  <c:v>77.849999999999994</c:v>
                </c:pt>
              </c:numCache>
            </c:numRef>
          </c:val>
        </c:ser>
        <c:ser>
          <c:idx val="7"/>
          <c:order val="4"/>
          <c:tx>
            <c:strRef>
              <c:f>'e0 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males'!$F$4:$F$43</c:f>
              <c:numCache>
                <c:formatCode>General</c:formatCode>
                <c:ptCount val="40"/>
                <c:pt idx="20">
                  <c:v>72.08</c:v>
                </c:pt>
                <c:pt idx="21">
                  <c:v>72.23</c:v>
                </c:pt>
                <c:pt idx="22">
                  <c:v>72.709999999999994</c:v>
                </c:pt>
                <c:pt idx="23">
                  <c:v>72.8</c:v>
                </c:pt>
                <c:pt idx="24">
                  <c:v>73.13</c:v>
                </c:pt>
                <c:pt idx="25">
                  <c:v>73.38</c:v>
                </c:pt>
                <c:pt idx="26">
                  <c:v>73.72</c:v>
                </c:pt>
                <c:pt idx="27">
                  <c:v>74.179999999999993</c:v>
                </c:pt>
                <c:pt idx="28">
                  <c:v>74.59</c:v>
                </c:pt>
                <c:pt idx="29">
                  <c:v>74.89</c:v>
                </c:pt>
                <c:pt idx="30">
                  <c:v>75.239999999999995</c:v>
                </c:pt>
                <c:pt idx="31">
                  <c:v>75.69</c:v>
                </c:pt>
                <c:pt idx="32">
                  <c:v>75.83</c:v>
                </c:pt>
                <c:pt idx="33">
                  <c:v>75.86999999999999</c:v>
                </c:pt>
                <c:pt idx="34">
                  <c:v>76.569999999999993</c:v>
                </c:pt>
                <c:pt idx="35">
                  <c:v>76.819999999999993</c:v>
                </c:pt>
                <c:pt idx="36">
                  <c:v>77.319999999999993</c:v>
                </c:pt>
              </c:numCache>
            </c:numRef>
          </c:val>
        </c:ser>
        <c:ser>
          <c:idx val="8"/>
          <c:order val="5"/>
          <c:tx>
            <c:strRef>
              <c:f>'e0 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males'!$G$4:$G$43</c:f>
              <c:numCache>
                <c:formatCode>General</c:formatCode>
                <c:ptCount val="40"/>
                <c:pt idx="0">
                  <c:v>71.599999999999994</c:v>
                </c:pt>
                <c:pt idx="1">
                  <c:v>72</c:v>
                </c:pt>
                <c:pt idx="2">
                  <c:v>71.86999999999999</c:v>
                </c:pt>
                <c:pt idx="3">
                  <c:v>72.19</c:v>
                </c:pt>
                <c:pt idx="4">
                  <c:v>72.53</c:v>
                </c:pt>
                <c:pt idx="5">
                  <c:v>72.23</c:v>
                </c:pt>
                <c:pt idx="6">
                  <c:v>72.36</c:v>
                </c:pt>
                <c:pt idx="7">
                  <c:v>72.430000000000007</c:v>
                </c:pt>
                <c:pt idx="8">
                  <c:v>72.959999999999994</c:v>
                </c:pt>
                <c:pt idx="9">
                  <c:v>73.209999999999994</c:v>
                </c:pt>
                <c:pt idx="10">
                  <c:v>73.13</c:v>
                </c:pt>
                <c:pt idx="11">
                  <c:v>73.459999999999994</c:v>
                </c:pt>
                <c:pt idx="12">
                  <c:v>73.669999999999987</c:v>
                </c:pt>
                <c:pt idx="13">
                  <c:v>73.459999999999994</c:v>
                </c:pt>
                <c:pt idx="14">
                  <c:v>73.84</c:v>
                </c:pt>
                <c:pt idx="15">
                  <c:v>73.5</c:v>
                </c:pt>
                <c:pt idx="16">
                  <c:v>74.09</c:v>
                </c:pt>
                <c:pt idx="17">
                  <c:v>73.92</c:v>
                </c:pt>
                <c:pt idx="18">
                  <c:v>74.39</c:v>
                </c:pt>
                <c:pt idx="19">
                  <c:v>74.569999999999993</c:v>
                </c:pt>
                <c:pt idx="20">
                  <c:v>74.78</c:v>
                </c:pt>
                <c:pt idx="21">
                  <c:v>74.790000000000006</c:v>
                </c:pt>
                <c:pt idx="22">
                  <c:v>74.819999999999993</c:v>
                </c:pt>
                <c:pt idx="23">
                  <c:v>75.09</c:v>
                </c:pt>
                <c:pt idx="24">
                  <c:v>75.23</c:v>
                </c:pt>
                <c:pt idx="25">
                  <c:v>75.08</c:v>
                </c:pt>
                <c:pt idx="26">
                  <c:v>75.19</c:v>
                </c:pt>
                <c:pt idx="27">
                  <c:v>75.58</c:v>
                </c:pt>
                <c:pt idx="28">
                  <c:v>75.599999999999994</c:v>
                </c:pt>
                <c:pt idx="29">
                  <c:v>75.61</c:v>
                </c:pt>
                <c:pt idx="30">
                  <c:v>75.64</c:v>
                </c:pt>
                <c:pt idx="31">
                  <c:v>76.09</c:v>
                </c:pt>
                <c:pt idx="32">
                  <c:v>76.38</c:v>
                </c:pt>
                <c:pt idx="33">
                  <c:v>76.569999999999993</c:v>
                </c:pt>
                <c:pt idx="34">
                  <c:v>76.669999999999987</c:v>
                </c:pt>
                <c:pt idx="35">
                  <c:v>76.92</c:v>
                </c:pt>
                <c:pt idx="36">
                  <c:v>77.48</c:v>
                </c:pt>
                <c:pt idx="37">
                  <c:v>77.2</c:v>
                </c:pt>
                <c:pt idx="38">
                  <c:v>77.81</c:v>
                </c:pt>
                <c:pt idx="39">
                  <c:v>77.92</c:v>
                </c:pt>
              </c:numCache>
            </c:numRef>
          </c:val>
        </c:ser>
        <c:ser>
          <c:idx val="9"/>
          <c:order val="6"/>
          <c:tx>
            <c:strRef>
              <c:f>'e0 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males'!$H$4:$H$43</c:f>
              <c:numCache>
                <c:formatCode>General</c:formatCode>
                <c:ptCount val="40"/>
                <c:pt idx="1">
                  <c:v>70.930000000000007</c:v>
                </c:pt>
                <c:pt idx="2">
                  <c:v>72.239999999999995</c:v>
                </c:pt>
                <c:pt idx="3">
                  <c:v>71.66</c:v>
                </c:pt>
                <c:pt idx="4">
                  <c:v>71.27</c:v>
                </c:pt>
                <c:pt idx="5">
                  <c:v>72.36999999999999</c:v>
                </c:pt>
                <c:pt idx="6">
                  <c:v>74.069999999999993</c:v>
                </c:pt>
                <c:pt idx="7">
                  <c:v>73.52</c:v>
                </c:pt>
                <c:pt idx="8">
                  <c:v>73.88</c:v>
                </c:pt>
                <c:pt idx="9">
                  <c:v>74.25</c:v>
                </c:pt>
                <c:pt idx="10">
                  <c:v>73.59</c:v>
                </c:pt>
                <c:pt idx="11">
                  <c:v>73.38</c:v>
                </c:pt>
                <c:pt idx="12">
                  <c:v>74.760000000000005</c:v>
                </c:pt>
                <c:pt idx="13">
                  <c:v>73.440000000000012</c:v>
                </c:pt>
                <c:pt idx="14">
                  <c:v>74.910000000000011</c:v>
                </c:pt>
                <c:pt idx="15">
                  <c:v>75.11</c:v>
                </c:pt>
                <c:pt idx="16">
                  <c:v>75.430000000000007</c:v>
                </c:pt>
                <c:pt idx="17">
                  <c:v>74.989999999999995</c:v>
                </c:pt>
                <c:pt idx="18">
                  <c:v>74.53</c:v>
                </c:pt>
                <c:pt idx="19">
                  <c:v>76.23</c:v>
                </c:pt>
                <c:pt idx="20">
                  <c:v>75.61999999999999</c:v>
                </c:pt>
                <c:pt idx="21">
                  <c:v>74.910000000000011</c:v>
                </c:pt>
                <c:pt idx="22">
                  <c:v>76.849999999999994</c:v>
                </c:pt>
                <c:pt idx="23">
                  <c:v>77.19</c:v>
                </c:pt>
                <c:pt idx="24">
                  <c:v>77.149999999999991</c:v>
                </c:pt>
                <c:pt idx="25">
                  <c:v>75.930000000000007</c:v>
                </c:pt>
                <c:pt idx="26">
                  <c:v>76.679999999999993</c:v>
                </c:pt>
                <c:pt idx="27">
                  <c:v>76.410000000000011</c:v>
                </c:pt>
                <c:pt idx="28">
                  <c:v>77.819999999999993</c:v>
                </c:pt>
                <c:pt idx="29">
                  <c:v>77.430000000000007</c:v>
                </c:pt>
                <c:pt idx="30">
                  <c:v>77.92</c:v>
                </c:pt>
                <c:pt idx="31">
                  <c:v>78.38</c:v>
                </c:pt>
                <c:pt idx="32">
                  <c:v>78.69</c:v>
                </c:pt>
                <c:pt idx="33">
                  <c:v>79.61</c:v>
                </c:pt>
                <c:pt idx="34">
                  <c:v>79.02</c:v>
                </c:pt>
                <c:pt idx="35">
                  <c:v>79.540000000000006</c:v>
                </c:pt>
                <c:pt idx="36">
                  <c:v>79.55</c:v>
                </c:pt>
                <c:pt idx="37">
                  <c:v>79.679999999999993</c:v>
                </c:pt>
                <c:pt idx="38">
                  <c:v>80.14</c:v>
                </c:pt>
                <c:pt idx="39">
                  <c:v>79.940000000000012</c:v>
                </c:pt>
              </c:numCache>
            </c:numRef>
          </c:val>
        </c:ser>
        <c:ser>
          <c:idx val="10"/>
          <c:order val="7"/>
          <c:tx>
            <c:strRef>
              <c:f>'e0 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males'!$I$4:$I$43</c:f>
              <c:numCache>
                <c:formatCode>General</c:formatCode>
                <c:ptCount val="40"/>
                <c:pt idx="0">
                  <c:v>68.540000000000006</c:v>
                </c:pt>
                <c:pt idx="1">
                  <c:v>69.31</c:v>
                </c:pt>
                <c:pt idx="2">
                  <c:v>68.58</c:v>
                </c:pt>
                <c:pt idx="3">
                  <c:v>68.679999999999993</c:v>
                </c:pt>
                <c:pt idx="4">
                  <c:v>68.53</c:v>
                </c:pt>
                <c:pt idx="5">
                  <c:v>69.040000000000006</c:v>
                </c:pt>
                <c:pt idx="6">
                  <c:v>69.410000000000011</c:v>
                </c:pt>
                <c:pt idx="7">
                  <c:v>69.52</c:v>
                </c:pt>
                <c:pt idx="8">
                  <c:v>69.319999999999993</c:v>
                </c:pt>
                <c:pt idx="9">
                  <c:v>69.36999999999999</c:v>
                </c:pt>
                <c:pt idx="10">
                  <c:v>69.900000000000006</c:v>
                </c:pt>
                <c:pt idx="11">
                  <c:v>70.13</c:v>
                </c:pt>
                <c:pt idx="12">
                  <c:v>70.430000000000007</c:v>
                </c:pt>
                <c:pt idx="13">
                  <c:v>70.34</c:v>
                </c:pt>
                <c:pt idx="14">
                  <c:v>70.930000000000007</c:v>
                </c:pt>
                <c:pt idx="15">
                  <c:v>70.75</c:v>
                </c:pt>
                <c:pt idx="16">
                  <c:v>70.819999999999993</c:v>
                </c:pt>
                <c:pt idx="17">
                  <c:v>71.649999999999991</c:v>
                </c:pt>
                <c:pt idx="18">
                  <c:v>71.649999999999991</c:v>
                </c:pt>
                <c:pt idx="19">
                  <c:v>71.7</c:v>
                </c:pt>
                <c:pt idx="20">
                  <c:v>72.05</c:v>
                </c:pt>
                <c:pt idx="21">
                  <c:v>72.3</c:v>
                </c:pt>
                <c:pt idx="22">
                  <c:v>72.7</c:v>
                </c:pt>
                <c:pt idx="23">
                  <c:v>72.58</c:v>
                </c:pt>
                <c:pt idx="24">
                  <c:v>73.05</c:v>
                </c:pt>
                <c:pt idx="25">
                  <c:v>72.760000000000005</c:v>
                </c:pt>
                <c:pt idx="26">
                  <c:v>73.11</c:v>
                </c:pt>
                <c:pt idx="27">
                  <c:v>73.400000000000006</c:v>
                </c:pt>
                <c:pt idx="28">
                  <c:v>73.440000000000012</c:v>
                </c:pt>
                <c:pt idx="29">
                  <c:v>73.430000000000007</c:v>
                </c:pt>
                <c:pt idx="30">
                  <c:v>73.98</c:v>
                </c:pt>
                <c:pt idx="31">
                  <c:v>74.58</c:v>
                </c:pt>
                <c:pt idx="32">
                  <c:v>75.069999999999993</c:v>
                </c:pt>
                <c:pt idx="33">
                  <c:v>75.78</c:v>
                </c:pt>
                <c:pt idx="34">
                  <c:v>76.149999999999991</c:v>
                </c:pt>
                <c:pt idx="35">
                  <c:v>76.84</c:v>
                </c:pt>
                <c:pt idx="36">
                  <c:v>77.459999999999994</c:v>
                </c:pt>
                <c:pt idx="37">
                  <c:v>77.36999999999999</c:v>
                </c:pt>
                <c:pt idx="38">
                  <c:v>78.09</c:v>
                </c:pt>
                <c:pt idx="39">
                  <c:v>77.430000000000007</c:v>
                </c:pt>
              </c:numCache>
            </c:numRef>
          </c:val>
        </c:ser>
        <c:ser>
          <c:idx val="11"/>
          <c:order val="8"/>
          <c:tx>
            <c:strRef>
              <c:f>'e0 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males'!$J$4:$J$43</c:f>
              <c:numCache>
                <c:formatCode>General</c:formatCode>
                <c:ptCount val="40"/>
                <c:pt idx="0">
                  <c:v>68.7</c:v>
                </c:pt>
                <c:pt idx="1">
                  <c:v>68.86999999999999</c:v>
                </c:pt>
                <c:pt idx="2">
                  <c:v>69.08</c:v>
                </c:pt>
                <c:pt idx="3">
                  <c:v>69.08</c:v>
                </c:pt>
                <c:pt idx="4">
                  <c:v>69.7</c:v>
                </c:pt>
                <c:pt idx="5">
                  <c:v>69.540000000000006</c:v>
                </c:pt>
                <c:pt idx="6">
                  <c:v>69.86</c:v>
                </c:pt>
                <c:pt idx="7">
                  <c:v>70.149999999999991</c:v>
                </c:pt>
                <c:pt idx="8">
                  <c:v>70.42</c:v>
                </c:pt>
                <c:pt idx="9">
                  <c:v>70.72</c:v>
                </c:pt>
                <c:pt idx="10">
                  <c:v>70.679999999999993</c:v>
                </c:pt>
                <c:pt idx="11">
                  <c:v>71.11</c:v>
                </c:pt>
                <c:pt idx="12">
                  <c:v>71.599999999999994</c:v>
                </c:pt>
                <c:pt idx="13">
                  <c:v>71.440000000000012</c:v>
                </c:pt>
                <c:pt idx="14">
                  <c:v>72.16</c:v>
                </c:pt>
                <c:pt idx="15">
                  <c:v>72.31</c:v>
                </c:pt>
                <c:pt idx="16">
                  <c:v>72.63</c:v>
                </c:pt>
                <c:pt idx="17">
                  <c:v>73.03</c:v>
                </c:pt>
                <c:pt idx="18">
                  <c:v>73.22</c:v>
                </c:pt>
                <c:pt idx="19">
                  <c:v>73.58</c:v>
                </c:pt>
                <c:pt idx="20">
                  <c:v>73.61</c:v>
                </c:pt>
                <c:pt idx="21">
                  <c:v>73.569999999999993</c:v>
                </c:pt>
                <c:pt idx="22">
                  <c:v>73.930000000000007</c:v>
                </c:pt>
                <c:pt idx="23">
                  <c:v>74.31</c:v>
                </c:pt>
                <c:pt idx="24">
                  <c:v>74.510000000000005</c:v>
                </c:pt>
                <c:pt idx="25">
                  <c:v>74.75</c:v>
                </c:pt>
                <c:pt idx="26">
                  <c:v>75.16</c:v>
                </c:pt>
                <c:pt idx="27">
                  <c:v>75.510000000000005</c:v>
                </c:pt>
                <c:pt idx="28">
                  <c:v>75.64</c:v>
                </c:pt>
                <c:pt idx="29">
                  <c:v>76.06</c:v>
                </c:pt>
                <c:pt idx="30">
                  <c:v>76.55</c:v>
                </c:pt>
                <c:pt idx="31">
                  <c:v>76.8</c:v>
                </c:pt>
                <c:pt idx="32">
                  <c:v>77.09</c:v>
                </c:pt>
                <c:pt idx="33">
                  <c:v>77.349999999999994</c:v>
                </c:pt>
                <c:pt idx="34">
                  <c:v>78.099999999999994</c:v>
                </c:pt>
                <c:pt idx="35">
                  <c:v>78.2</c:v>
                </c:pt>
                <c:pt idx="36">
                  <c:v>78.61999999999999</c:v>
                </c:pt>
                <c:pt idx="37">
                  <c:v>78.819999999999993</c:v>
                </c:pt>
              </c:numCache>
            </c:numRef>
          </c:val>
        </c:ser>
        <c:ser>
          <c:idx val="12"/>
          <c:order val="9"/>
          <c:tx>
            <c:strRef>
              <c:f>'e0 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males'!$K$4:$K$43</c:f>
              <c:numCache>
                <c:formatCode>General</c:formatCode>
                <c:ptCount val="40"/>
                <c:pt idx="0">
                  <c:v>70.89</c:v>
                </c:pt>
                <c:pt idx="1">
                  <c:v>71.08</c:v>
                </c:pt>
                <c:pt idx="2">
                  <c:v>70.88</c:v>
                </c:pt>
                <c:pt idx="3">
                  <c:v>71.39</c:v>
                </c:pt>
                <c:pt idx="4">
                  <c:v>71.709999999999994</c:v>
                </c:pt>
                <c:pt idx="5">
                  <c:v>71.52</c:v>
                </c:pt>
                <c:pt idx="6">
                  <c:v>71.61</c:v>
                </c:pt>
                <c:pt idx="7">
                  <c:v>72.19</c:v>
                </c:pt>
                <c:pt idx="8">
                  <c:v>72.03</c:v>
                </c:pt>
                <c:pt idx="9">
                  <c:v>72.55</c:v>
                </c:pt>
                <c:pt idx="10">
                  <c:v>72.569999999999993</c:v>
                </c:pt>
                <c:pt idx="11">
                  <c:v>72.8</c:v>
                </c:pt>
                <c:pt idx="12">
                  <c:v>72.83</c:v>
                </c:pt>
                <c:pt idx="13">
                  <c:v>73.010000000000005</c:v>
                </c:pt>
                <c:pt idx="14">
                  <c:v>73.05</c:v>
                </c:pt>
                <c:pt idx="15">
                  <c:v>73.149999999999991</c:v>
                </c:pt>
                <c:pt idx="16">
                  <c:v>73.16</c:v>
                </c:pt>
                <c:pt idx="17">
                  <c:v>73.61</c:v>
                </c:pt>
                <c:pt idx="18">
                  <c:v>73.77</c:v>
                </c:pt>
                <c:pt idx="19">
                  <c:v>73.75</c:v>
                </c:pt>
                <c:pt idx="20">
                  <c:v>73.930000000000007</c:v>
                </c:pt>
                <c:pt idx="21">
                  <c:v>74.13</c:v>
                </c:pt>
                <c:pt idx="22">
                  <c:v>74.400000000000006</c:v>
                </c:pt>
                <c:pt idx="23">
                  <c:v>74.06</c:v>
                </c:pt>
                <c:pt idx="24">
                  <c:v>74.669999999999987</c:v>
                </c:pt>
                <c:pt idx="25">
                  <c:v>74.69</c:v>
                </c:pt>
                <c:pt idx="26">
                  <c:v>74.760000000000005</c:v>
                </c:pt>
                <c:pt idx="27">
                  <c:v>75.28</c:v>
                </c:pt>
                <c:pt idx="28">
                  <c:v>75.3</c:v>
                </c:pt>
                <c:pt idx="29">
                  <c:v>75.430000000000007</c:v>
                </c:pt>
                <c:pt idx="30">
                  <c:v>75.649999999999991</c:v>
                </c:pt>
                <c:pt idx="31">
                  <c:v>75.930000000000007</c:v>
                </c:pt>
                <c:pt idx="32">
                  <c:v>76.11</c:v>
                </c:pt>
                <c:pt idx="33">
                  <c:v>76.36</c:v>
                </c:pt>
                <c:pt idx="34">
                  <c:v>77.02</c:v>
                </c:pt>
                <c:pt idx="35">
                  <c:v>77.349999999999994</c:v>
                </c:pt>
                <c:pt idx="36">
                  <c:v>77.83</c:v>
                </c:pt>
                <c:pt idx="37">
                  <c:v>78.239999999999995</c:v>
                </c:pt>
                <c:pt idx="38">
                  <c:v>78.569999999999993</c:v>
                </c:pt>
                <c:pt idx="39">
                  <c:v>78.53</c:v>
                </c:pt>
              </c:numCache>
            </c:numRef>
          </c:val>
        </c:ser>
        <c:ser>
          <c:idx val="13"/>
          <c:order val="10"/>
          <c:tx>
            <c:strRef>
              <c:f>'e0 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males'!$L$4:$L$43</c:f>
              <c:numCache>
                <c:formatCode>General</c:formatCode>
                <c:ptCount val="40"/>
                <c:pt idx="0">
                  <c:v>71.05</c:v>
                </c:pt>
                <c:pt idx="1">
                  <c:v>71.239999999999995</c:v>
                </c:pt>
                <c:pt idx="2">
                  <c:v>71.39</c:v>
                </c:pt>
                <c:pt idx="3">
                  <c:v>71.45</c:v>
                </c:pt>
                <c:pt idx="4">
                  <c:v>71.760000000000005</c:v>
                </c:pt>
                <c:pt idx="5">
                  <c:v>71.77</c:v>
                </c:pt>
                <c:pt idx="6">
                  <c:v>72.08</c:v>
                </c:pt>
                <c:pt idx="7">
                  <c:v>72.33</c:v>
                </c:pt>
                <c:pt idx="8">
                  <c:v>72.47</c:v>
                </c:pt>
                <c:pt idx="9">
                  <c:v>72.260000000000005</c:v>
                </c:pt>
                <c:pt idx="10">
                  <c:v>72.440000000000012</c:v>
                </c:pt>
                <c:pt idx="11">
                  <c:v>72.72</c:v>
                </c:pt>
                <c:pt idx="12">
                  <c:v>72.77</c:v>
                </c:pt>
                <c:pt idx="13">
                  <c:v>72.83</c:v>
                </c:pt>
                <c:pt idx="14">
                  <c:v>73.09</c:v>
                </c:pt>
                <c:pt idx="15">
                  <c:v>72.669999999999987</c:v>
                </c:pt>
                <c:pt idx="16">
                  <c:v>72.940000000000012</c:v>
                </c:pt>
                <c:pt idx="17">
                  <c:v>72.849999999999994</c:v>
                </c:pt>
                <c:pt idx="18">
                  <c:v>73.11999999999999</c:v>
                </c:pt>
                <c:pt idx="19">
                  <c:v>73.36999999999999</c:v>
                </c:pt>
                <c:pt idx="20">
                  <c:v>73.489999999999995</c:v>
                </c:pt>
                <c:pt idx="21">
                  <c:v>74.14</c:v>
                </c:pt>
                <c:pt idx="22">
                  <c:v>74.239999999999995</c:v>
                </c:pt>
                <c:pt idx="23">
                  <c:v>74.27</c:v>
                </c:pt>
                <c:pt idx="24">
                  <c:v>74.98</c:v>
                </c:pt>
                <c:pt idx="25">
                  <c:v>74.849999999999994</c:v>
                </c:pt>
                <c:pt idx="26">
                  <c:v>75.48</c:v>
                </c:pt>
                <c:pt idx="27">
                  <c:v>75.540000000000006</c:v>
                </c:pt>
                <c:pt idx="28">
                  <c:v>75.569999999999993</c:v>
                </c:pt>
                <c:pt idx="29">
                  <c:v>75.709999999999994</c:v>
                </c:pt>
                <c:pt idx="30">
                  <c:v>76.05</c:v>
                </c:pt>
                <c:pt idx="31">
                  <c:v>76.31</c:v>
                </c:pt>
                <c:pt idx="32">
                  <c:v>76.53</c:v>
                </c:pt>
                <c:pt idx="33">
                  <c:v>77.16</c:v>
                </c:pt>
                <c:pt idx="34">
                  <c:v>77.649999999999991</c:v>
                </c:pt>
                <c:pt idx="35">
                  <c:v>77.959999999999994</c:v>
                </c:pt>
                <c:pt idx="36">
                  <c:v>78.34</c:v>
                </c:pt>
                <c:pt idx="37">
                  <c:v>78.430000000000007</c:v>
                </c:pt>
                <c:pt idx="38">
                  <c:v>78.5</c:v>
                </c:pt>
                <c:pt idx="39">
                  <c:v>78.86</c:v>
                </c:pt>
              </c:numCache>
            </c:numRef>
          </c:val>
        </c:ser>
        <c:ser>
          <c:idx val="14"/>
          <c:order val="11"/>
          <c:tx>
            <c:strRef>
              <c:f>'e0 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males'!$M$4:$M$43</c:f>
              <c:numCache>
                <c:formatCode>General</c:formatCode>
                <c:ptCount val="40"/>
                <c:pt idx="0">
                  <c:v>63.879999999999995</c:v>
                </c:pt>
                <c:pt idx="1">
                  <c:v>63.49</c:v>
                </c:pt>
                <c:pt idx="2">
                  <c:v>65.930000000000007</c:v>
                </c:pt>
                <c:pt idx="3">
                  <c:v>65.42</c:v>
                </c:pt>
                <c:pt idx="4">
                  <c:v>65.8</c:v>
                </c:pt>
                <c:pt idx="5">
                  <c:v>65.14</c:v>
                </c:pt>
                <c:pt idx="6">
                  <c:v>65.459999999999994</c:v>
                </c:pt>
                <c:pt idx="7">
                  <c:v>66.7</c:v>
                </c:pt>
                <c:pt idx="8">
                  <c:v>67.34</c:v>
                </c:pt>
                <c:pt idx="9">
                  <c:v>68.169999999999987</c:v>
                </c:pt>
                <c:pt idx="10">
                  <c:v>68.11</c:v>
                </c:pt>
                <c:pt idx="11">
                  <c:v>68.31</c:v>
                </c:pt>
                <c:pt idx="12">
                  <c:v>69.14</c:v>
                </c:pt>
                <c:pt idx="13">
                  <c:v>69.13</c:v>
                </c:pt>
                <c:pt idx="14">
                  <c:v>69.34</c:v>
                </c:pt>
                <c:pt idx="15">
                  <c:v>69.599999999999994</c:v>
                </c:pt>
                <c:pt idx="16">
                  <c:v>70.09</c:v>
                </c:pt>
                <c:pt idx="17">
                  <c:v>70.5</c:v>
                </c:pt>
                <c:pt idx="18">
                  <c:v>70.410000000000011</c:v>
                </c:pt>
                <c:pt idx="19">
                  <c:v>70.989999999999995</c:v>
                </c:pt>
                <c:pt idx="20">
                  <c:v>70.64</c:v>
                </c:pt>
                <c:pt idx="21">
                  <c:v>70.459999999999994</c:v>
                </c:pt>
                <c:pt idx="22">
                  <c:v>71.08</c:v>
                </c:pt>
                <c:pt idx="23">
                  <c:v>71.08</c:v>
                </c:pt>
                <c:pt idx="24">
                  <c:v>72.14</c:v>
                </c:pt>
                <c:pt idx="25">
                  <c:v>71.88</c:v>
                </c:pt>
                <c:pt idx="26">
                  <c:v>71.77</c:v>
                </c:pt>
                <c:pt idx="27">
                  <c:v>72.34</c:v>
                </c:pt>
                <c:pt idx="28">
                  <c:v>72.52</c:v>
                </c:pt>
                <c:pt idx="29">
                  <c:v>72.78</c:v>
                </c:pt>
                <c:pt idx="30">
                  <c:v>73.3</c:v>
                </c:pt>
                <c:pt idx="31">
                  <c:v>73.56</c:v>
                </c:pt>
                <c:pt idx="32">
                  <c:v>73.819999999999993</c:v>
                </c:pt>
                <c:pt idx="33">
                  <c:v>74.2</c:v>
                </c:pt>
                <c:pt idx="34">
                  <c:v>74.940000000000012</c:v>
                </c:pt>
                <c:pt idx="35">
                  <c:v>74.89</c:v>
                </c:pt>
                <c:pt idx="36">
                  <c:v>75.47</c:v>
                </c:pt>
                <c:pt idx="37">
                  <c:v>75.86999999999999</c:v>
                </c:pt>
                <c:pt idx="38">
                  <c:v>76.179999999999993</c:v>
                </c:pt>
                <c:pt idx="39">
                  <c:v>76.42</c:v>
                </c:pt>
              </c:numCache>
            </c:numRef>
          </c:val>
        </c:ser>
        <c:ser>
          <c:idx val="15"/>
          <c:order val="12"/>
          <c:tx>
            <c:strRef>
              <c:f>'e0 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males'!$N$4:$N$43</c:f>
              <c:numCache>
                <c:formatCode>General</c:formatCode>
                <c:ptCount val="40"/>
                <c:pt idx="0">
                  <c:v>70.14</c:v>
                </c:pt>
                <c:pt idx="1">
                  <c:v>69.58</c:v>
                </c:pt>
                <c:pt idx="2">
                  <c:v>70.849999999999994</c:v>
                </c:pt>
                <c:pt idx="3">
                  <c:v>70.39</c:v>
                </c:pt>
                <c:pt idx="4">
                  <c:v>70.63</c:v>
                </c:pt>
                <c:pt idx="5">
                  <c:v>70.290000000000006</c:v>
                </c:pt>
                <c:pt idx="6">
                  <c:v>70.81</c:v>
                </c:pt>
                <c:pt idx="7">
                  <c:v>71.25</c:v>
                </c:pt>
                <c:pt idx="8">
                  <c:v>71.36</c:v>
                </c:pt>
                <c:pt idx="9">
                  <c:v>71.88</c:v>
                </c:pt>
                <c:pt idx="10">
                  <c:v>72.459999999999994</c:v>
                </c:pt>
                <c:pt idx="11">
                  <c:v>72.59</c:v>
                </c:pt>
                <c:pt idx="12">
                  <c:v>73.239999999999995</c:v>
                </c:pt>
                <c:pt idx="13">
                  <c:v>73.02</c:v>
                </c:pt>
                <c:pt idx="14">
                  <c:v>73.28</c:v>
                </c:pt>
                <c:pt idx="15">
                  <c:v>73.169999999999987</c:v>
                </c:pt>
                <c:pt idx="16">
                  <c:v>73.47</c:v>
                </c:pt>
                <c:pt idx="17">
                  <c:v>73.61</c:v>
                </c:pt>
                <c:pt idx="18">
                  <c:v>73.56</c:v>
                </c:pt>
                <c:pt idx="19">
                  <c:v>73.47</c:v>
                </c:pt>
                <c:pt idx="20">
                  <c:v>73.42</c:v>
                </c:pt>
                <c:pt idx="21">
                  <c:v>73.47</c:v>
                </c:pt>
                <c:pt idx="22">
                  <c:v>73.86</c:v>
                </c:pt>
                <c:pt idx="23">
                  <c:v>74.09</c:v>
                </c:pt>
                <c:pt idx="24">
                  <c:v>74.39</c:v>
                </c:pt>
                <c:pt idx="25">
                  <c:v>74.410000000000011</c:v>
                </c:pt>
                <c:pt idx="26">
                  <c:v>74.489999999999995</c:v>
                </c:pt>
                <c:pt idx="27">
                  <c:v>75.099999999999994</c:v>
                </c:pt>
                <c:pt idx="28">
                  <c:v>75.149999999999991</c:v>
                </c:pt>
                <c:pt idx="29">
                  <c:v>75.239999999999995</c:v>
                </c:pt>
                <c:pt idx="30">
                  <c:v>75.95</c:v>
                </c:pt>
                <c:pt idx="31">
                  <c:v>76.28</c:v>
                </c:pt>
                <c:pt idx="32">
                  <c:v>76.410000000000011</c:v>
                </c:pt>
                <c:pt idx="33">
                  <c:v>76.42</c:v>
                </c:pt>
                <c:pt idx="34">
                  <c:v>77.040000000000006</c:v>
                </c:pt>
                <c:pt idx="35">
                  <c:v>77.09</c:v>
                </c:pt>
                <c:pt idx="36">
                  <c:v>77.86</c:v>
                </c:pt>
                <c:pt idx="37">
                  <c:v>77.900000000000006</c:v>
                </c:pt>
                <c:pt idx="38">
                  <c:v>78.349999999999994</c:v>
                </c:pt>
              </c:numCache>
            </c:numRef>
          </c:val>
        </c:ser>
        <c:ser>
          <c:idx val="16"/>
          <c:order val="13"/>
          <c:tx>
            <c:strRef>
              <c:f>'e0 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males'!$O$4:$O$43</c:f>
              <c:numCache>
                <c:formatCode>General</c:formatCode>
                <c:ptCount val="40"/>
                <c:pt idx="0">
                  <c:v>72.36</c:v>
                </c:pt>
                <c:pt idx="1">
                  <c:v>72.069999999999993</c:v>
                </c:pt>
                <c:pt idx="2">
                  <c:v>72.11</c:v>
                </c:pt>
                <c:pt idx="3">
                  <c:v>72.23</c:v>
                </c:pt>
                <c:pt idx="4">
                  <c:v>72.290000000000006</c:v>
                </c:pt>
                <c:pt idx="5">
                  <c:v>72.23</c:v>
                </c:pt>
                <c:pt idx="6">
                  <c:v>72.22</c:v>
                </c:pt>
                <c:pt idx="7">
                  <c:v>72.489999999999995</c:v>
                </c:pt>
                <c:pt idx="8">
                  <c:v>72.53</c:v>
                </c:pt>
                <c:pt idx="9">
                  <c:v>72.59</c:v>
                </c:pt>
                <c:pt idx="10">
                  <c:v>72.849999999999994</c:v>
                </c:pt>
                <c:pt idx="11">
                  <c:v>73.16</c:v>
                </c:pt>
                <c:pt idx="12">
                  <c:v>73.52</c:v>
                </c:pt>
                <c:pt idx="13">
                  <c:v>73.709999999999994</c:v>
                </c:pt>
                <c:pt idx="14">
                  <c:v>73.95</c:v>
                </c:pt>
                <c:pt idx="15">
                  <c:v>73.86999999999999</c:v>
                </c:pt>
                <c:pt idx="16">
                  <c:v>74.08</c:v>
                </c:pt>
                <c:pt idx="17">
                  <c:v>74.260000000000005</c:v>
                </c:pt>
                <c:pt idx="18">
                  <c:v>74.22</c:v>
                </c:pt>
                <c:pt idx="19">
                  <c:v>74.89</c:v>
                </c:pt>
                <c:pt idx="20">
                  <c:v>74.930000000000007</c:v>
                </c:pt>
                <c:pt idx="21">
                  <c:v>75.09</c:v>
                </c:pt>
                <c:pt idx="22">
                  <c:v>75.53</c:v>
                </c:pt>
                <c:pt idx="23">
                  <c:v>75.63</c:v>
                </c:pt>
                <c:pt idx="24">
                  <c:v>76.27</c:v>
                </c:pt>
                <c:pt idx="25">
                  <c:v>76.34</c:v>
                </c:pt>
                <c:pt idx="26">
                  <c:v>76.7</c:v>
                </c:pt>
                <c:pt idx="27">
                  <c:v>76.849999999999994</c:v>
                </c:pt>
                <c:pt idx="28">
                  <c:v>76.95</c:v>
                </c:pt>
                <c:pt idx="29">
                  <c:v>77.13</c:v>
                </c:pt>
                <c:pt idx="30">
                  <c:v>77.510000000000005</c:v>
                </c:pt>
                <c:pt idx="31">
                  <c:v>77.669999999999987</c:v>
                </c:pt>
                <c:pt idx="32">
                  <c:v>77.849999999999994</c:v>
                </c:pt>
                <c:pt idx="33">
                  <c:v>78.06</c:v>
                </c:pt>
                <c:pt idx="34">
                  <c:v>78.33</c:v>
                </c:pt>
                <c:pt idx="35">
                  <c:v>78.569999999999993</c:v>
                </c:pt>
                <c:pt idx="36">
                  <c:v>78.88</c:v>
                </c:pt>
                <c:pt idx="37">
                  <c:v>79.11999999999999</c:v>
                </c:pt>
                <c:pt idx="38">
                  <c:v>79.290000000000006</c:v>
                </c:pt>
              </c:numCache>
            </c:numRef>
          </c:val>
        </c:ser>
        <c:ser>
          <c:idx val="17"/>
          <c:order val="14"/>
          <c:tx>
            <c:strRef>
              <c:f>'e0 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males'!$P$4:$P$43</c:f>
              <c:numCache>
                <c:formatCode>General</c:formatCode>
                <c:ptCount val="40"/>
                <c:pt idx="0">
                  <c:v>68.75</c:v>
                </c:pt>
                <c:pt idx="1">
                  <c:v>69.13</c:v>
                </c:pt>
                <c:pt idx="2">
                  <c:v>68.86</c:v>
                </c:pt>
                <c:pt idx="3">
                  <c:v>69.02</c:v>
                </c:pt>
                <c:pt idx="4">
                  <c:v>69.23</c:v>
                </c:pt>
                <c:pt idx="5">
                  <c:v>69.540000000000006</c:v>
                </c:pt>
                <c:pt idx="6">
                  <c:v>69.569999999999993</c:v>
                </c:pt>
                <c:pt idx="7">
                  <c:v>70.069999999999993</c:v>
                </c:pt>
                <c:pt idx="8">
                  <c:v>70.02</c:v>
                </c:pt>
                <c:pt idx="9">
                  <c:v>70.11999999999999</c:v>
                </c:pt>
                <c:pt idx="10">
                  <c:v>70.61</c:v>
                </c:pt>
                <c:pt idx="11">
                  <c:v>70.930000000000007</c:v>
                </c:pt>
                <c:pt idx="12">
                  <c:v>71.11</c:v>
                </c:pt>
                <c:pt idx="13">
                  <c:v>71.34</c:v>
                </c:pt>
                <c:pt idx="14">
                  <c:v>71.75</c:v>
                </c:pt>
                <c:pt idx="15">
                  <c:v>71.709999999999994</c:v>
                </c:pt>
                <c:pt idx="16">
                  <c:v>71.930000000000007</c:v>
                </c:pt>
                <c:pt idx="17">
                  <c:v>72.36</c:v>
                </c:pt>
                <c:pt idx="18">
                  <c:v>72.45</c:v>
                </c:pt>
                <c:pt idx="19">
                  <c:v>72.669999999999987</c:v>
                </c:pt>
                <c:pt idx="20">
                  <c:v>72.98</c:v>
                </c:pt>
                <c:pt idx="21">
                  <c:v>73.2</c:v>
                </c:pt>
                <c:pt idx="22">
                  <c:v>73.64</c:v>
                </c:pt>
                <c:pt idx="23">
                  <c:v>73.55</c:v>
                </c:pt>
                <c:pt idx="24">
                  <c:v>74.11</c:v>
                </c:pt>
                <c:pt idx="25">
                  <c:v>74.06</c:v>
                </c:pt>
                <c:pt idx="26">
                  <c:v>74.38</c:v>
                </c:pt>
                <c:pt idx="27">
                  <c:v>74.72</c:v>
                </c:pt>
                <c:pt idx="28">
                  <c:v>74.88</c:v>
                </c:pt>
                <c:pt idx="29">
                  <c:v>75.03</c:v>
                </c:pt>
                <c:pt idx="30">
                  <c:v>75.58</c:v>
                </c:pt>
                <c:pt idx="31">
                  <c:v>75.819999999999993</c:v>
                </c:pt>
                <c:pt idx="32">
                  <c:v>75.98</c:v>
                </c:pt>
                <c:pt idx="33">
                  <c:v>76.2</c:v>
                </c:pt>
                <c:pt idx="34">
                  <c:v>76.78</c:v>
                </c:pt>
                <c:pt idx="35">
                  <c:v>77.09</c:v>
                </c:pt>
                <c:pt idx="36">
                  <c:v>77.440000000000012</c:v>
                </c:pt>
                <c:pt idx="37">
                  <c:v>77.7</c:v>
                </c:pt>
                <c:pt idx="38">
                  <c:v>77.89</c:v>
                </c:pt>
                <c:pt idx="39">
                  <c:v>78.400000000000006</c:v>
                </c:pt>
              </c:numCache>
            </c:numRef>
          </c:val>
        </c:ser>
        <c:marker val="1"/>
        <c:axId val="91333376"/>
        <c:axId val="91334912"/>
      </c:lineChart>
      <c:catAx>
        <c:axId val="91333376"/>
        <c:scaling>
          <c:orientation val="minMax"/>
        </c:scaling>
        <c:axPos val="b"/>
        <c:numFmt formatCode="General" sourceLinked="1"/>
        <c:tickLblPos val="nextTo"/>
        <c:crossAx val="91334912"/>
        <c:crosses val="autoZero"/>
        <c:auto val="1"/>
        <c:lblAlgn val="ctr"/>
        <c:lblOffset val="100"/>
      </c:catAx>
      <c:valAx>
        <c:axId val="91334912"/>
        <c:scaling>
          <c:orientation val="minMax"/>
          <c:max val="90"/>
          <c:min val="55"/>
        </c:scaling>
        <c:axPos val="l"/>
        <c:majorGridlines/>
        <c:numFmt formatCode="General" sourceLinked="1"/>
        <c:tickLblPos val="nextTo"/>
        <c:crossAx val="91333376"/>
        <c:crosses val="autoZero"/>
        <c:crossBetween val="between"/>
      </c:valAx>
      <c:spPr>
        <a:ln>
          <a:solidFill>
            <a:srgbClr val="585858"/>
          </a:solidFill>
        </a:ln>
      </c:spPr>
    </c:plotArea>
    <c:plotVisOnly val="1"/>
  </c:chart>
  <c:spPr>
    <a:ln>
      <a:noFill/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hart>
    <c:title>
      <c:tx>
        <c:rich>
          <a:bodyPr/>
          <a:lstStyle/>
          <a:p>
            <a:pPr>
              <a:defRPr/>
            </a:pPr>
            <a:r>
              <a:rPr lang="en-GB" sz="1600"/>
              <a:t>Females</a:t>
            </a:r>
          </a:p>
        </c:rich>
      </c:tx>
      <c:layout>
        <c:manualLayout>
          <c:xMode val="edge"/>
          <c:yMode val="edge"/>
          <c:x val="7.2713393802101414E-2"/>
          <c:y val="3.6735879691440411E-2"/>
        </c:manualLayout>
      </c:layout>
      <c:overlay val="1"/>
    </c:title>
    <c:plotArea>
      <c:layout>
        <c:manualLayout>
          <c:layoutTarget val="inner"/>
          <c:xMode val="edge"/>
          <c:yMode val="edge"/>
          <c:x val="4.8551862669945309E-2"/>
          <c:y val="3.0690874068605194E-2"/>
          <c:w val="0.82328039057116431"/>
          <c:h val="0.87664780914265994"/>
        </c:manualLayout>
      </c:layout>
      <c:lineChart>
        <c:grouping val="standard"/>
        <c:ser>
          <c:idx val="4"/>
          <c:order val="1"/>
          <c:tx>
            <c:strRef>
              <c:f>'e0 females'!$C$3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females'!$C$4:$C$43</c:f>
              <c:numCache>
                <c:formatCode>General</c:formatCode>
                <c:ptCount val="40"/>
                <c:pt idx="0">
                  <c:v>75.930000000000007</c:v>
                </c:pt>
                <c:pt idx="1">
                  <c:v>76.149999999999991</c:v>
                </c:pt>
                <c:pt idx="2">
                  <c:v>76.2</c:v>
                </c:pt>
                <c:pt idx="3">
                  <c:v>76.53</c:v>
                </c:pt>
                <c:pt idx="4">
                  <c:v>76.819999999999993</c:v>
                </c:pt>
                <c:pt idx="5">
                  <c:v>77</c:v>
                </c:pt>
                <c:pt idx="6">
                  <c:v>76.7</c:v>
                </c:pt>
                <c:pt idx="7">
                  <c:v>77.669999999999987</c:v>
                </c:pt>
                <c:pt idx="8">
                  <c:v>77.42</c:v>
                </c:pt>
                <c:pt idx="9">
                  <c:v>77.400000000000006</c:v>
                </c:pt>
                <c:pt idx="10">
                  <c:v>77.179999999999993</c:v>
                </c:pt>
                <c:pt idx="11">
                  <c:v>77.36</c:v>
                </c:pt>
                <c:pt idx="12">
                  <c:v>77.64</c:v>
                </c:pt>
                <c:pt idx="13">
                  <c:v>77.55</c:v>
                </c:pt>
                <c:pt idx="14">
                  <c:v>77.61999999999999</c:v>
                </c:pt>
                <c:pt idx="15">
                  <c:v>77.48</c:v>
                </c:pt>
                <c:pt idx="16">
                  <c:v>77.53</c:v>
                </c:pt>
                <c:pt idx="17">
                  <c:v>77.790000000000006</c:v>
                </c:pt>
                <c:pt idx="18">
                  <c:v>77.63</c:v>
                </c:pt>
                <c:pt idx="19">
                  <c:v>77.760000000000005</c:v>
                </c:pt>
                <c:pt idx="20">
                  <c:v>77.73</c:v>
                </c:pt>
                <c:pt idx="21">
                  <c:v>77.98</c:v>
                </c:pt>
                <c:pt idx="22">
                  <c:v>77.959999999999994</c:v>
                </c:pt>
                <c:pt idx="23">
                  <c:v>77.77</c:v>
                </c:pt>
                <c:pt idx="24">
                  <c:v>78.09</c:v>
                </c:pt>
                <c:pt idx="25">
                  <c:v>77.83</c:v>
                </c:pt>
                <c:pt idx="26">
                  <c:v>78.260000000000005</c:v>
                </c:pt>
                <c:pt idx="27">
                  <c:v>78.47</c:v>
                </c:pt>
                <c:pt idx="28">
                  <c:v>78.88</c:v>
                </c:pt>
                <c:pt idx="29">
                  <c:v>78.89</c:v>
                </c:pt>
                <c:pt idx="30">
                  <c:v>79.11999999999999</c:v>
                </c:pt>
                <c:pt idx="31">
                  <c:v>79.209999999999994</c:v>
                </c:pt>
                <c:pt idx="32">
                  <c:v>79.34</c:v>
                </c:pt>
                <c:pt idx="33">
                  <c:v>80.05</c:v>
                </c:pt>
                <c:pt idx="34">
                  <c:v>79.8</c:v>
                </c:pt>
                <c:pt idx="35">
                  <c:v>80.45</c:v>
                </c:pt>
                <c:pt idx="36">
                  <c:v>80.52</c:v>
                </c:pt>
                <c:pt idx="37">
                  <c:v>80.53</c:v>
                </c:pt>
                <c:pt idx="38">
                  <c:v>80.92</c:v>
                </c:pt>
              </c:numCache>
            </c:numRef>
          </c:val>
        </c:ser>
        <c:ser>
          <c:idx val="5"/>
          <c:order val="2"/>
          <c:tx>
            <c:strRef>
              <c:f>'e0 females'!$D$3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females'!$D$4:$D$43</c:f>
              <c:numCache>
                <c:formatCode>General</c:formatCode>
                <c:ptCount val="40"/>
                <c:pt idx="0">
                  <c:v>74.5</c:v>
                </c:pt>
                <c:pt idx="1">
                  <c:v>74.27</c:v>
                </c:pt>
                <c:pt idx="2">
                  <c:v>75.099999999999994</c:v>
                </c:pt>
                <c:pt idx="3">
                  <c:v>75.81</c:v>
                </c:pt>
                <c:pt idx="4">
                  <c:v>75.7</c:v>
                </c:pt>
                <c:pt idx="5">
                  <c:v>76.290000000000006</c:v>
                </c:pt>
                <c:pt idx="6">
                  <c:v>76.53</c:v>
                </c:pt>
                <c:pt idx="7">
                  <c:v>77.13</c:v>
                </c:pt>
                <c:pt idx="8">
                  <c:v>77.61</c:v>
                </c:pt>
                <c:pt idx="9">
                  <c:v>77.739999999999995</c:v>
                </c:pt>
                <c:pt idx="10">
                  <c:v>78.03</c:v>
                </c:pt>
                <c:pt idx="11">
                  <c:v>78.28</c:v>
                </c:pt>
                <c:pt idx="12">
                  <c:v>78.84</c:v>
                </c:pt>
                <c:pt idx="13">
                  <c:v>78.59</c:v>
                </c:pt>
                <c:pt idx="14">
                  <c:v>79.010000000000005</c:v>
                </c:pt>
                <c:pt idx="15">
                  <c:v>78.669999999999987</c:v>
                </c:pt>
                <c:pt idx="16">
                  <c:v>78.940000000000012</c:v>
                </c:pt>
                <c:pt idx="17">
                  <c:v>78.92</c:v>
                </c:pt>
                <c:pt idx="18">
                  <c:v>78.89</c:v>
                </c:pt>
                <c:pt idx="19">
                  <c:v>79.099999999999994</c:v>
                </c:pt>
                <c:pt idx="20">
                  <c:v>79.069999999999993</c:v>
                </c:pt>
                <c:pt idx="21">
                  <c:v>79.53</c:v>
                </c:pt>
                <c:pt idx="22">
                  <c:v>79.64</c:v>
                </c:pt>
                <c:pt idx="23">
                  <c:v>79.61999999999999</c:v>
                </c:pt>
                <c:pt idx="24">
                  <c:v>80.410000000000011</c:v>
                </c:pt>
                <c:pt idx="25">
                  <c:v>80.430000000000007</c:v>
                </c:pt>
                <c:pt idx="26">
                  <c:v>80.78</c:v>
                </c:pt>
                <c:pt idx="27">
                  <c:v>80.75</c:v>
                </c:pt>
                <c:pt idx="28">
                  <c:v>81.13</c:v>
                </c:pt>
                <c:pt idx="29">
                  <c:v>81.28</c:v>
                </c:pt>
                <c:pt idx="30">
                  <c:v>81.28</c:v>
                </c:pt>
                <c:pt idx="31">
                  <c:v>81.81</c:v>
                </c:pt>
                <c:pt idx="32">
                  <c:v>81.75</c:v>
                </c:pt>
                <c:pt idx="33">
                  <c:v>82.05</c:v>
                </c:pt>
                <c:pt idx="34">
                  <c:v>82.460000000000008</c:v>
                </c:pt>
                <c:pt idx="35">
                  <c:v>82.77</c:v>
                </c:pt>
                <c:pt idx="36">
                  <c:v>83.22</c:v>
                </c:pt>
                <c:pt idx="37">
                  <c:v>83.240000000000009</c:v>
                </c:pt>
                <c:pt idx="38">
                  <c:v>83.4</c:v>
                </c:pt>
                <c:pt idx="39">
                  <c:v>83.56</c:v>
                </c:pt>
              </c:numCache>
            </c:numRef>
          </c:val>
        </c:ser>
        <c:ser>
          <c:idx val="6"/>
          <c:order val="3"/>
          <c:tx>
            <c:strRef>
              <c:f>'e0 females'!$E$3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females'!$E$4:$E$43</c:f>
              <c:numCache>
                <c:formatCode>General</c:formatCode>
                <c:ptCount val="40"/>
                <c:pt idx="0">
                  <c:v>76.72</c:v>
                </c:pt>
                <c:pt idx="1">
                  <c:v>76.75</c:v>
                </c:pt>
                <c:pt idx="2">
                  <c:v>77.069999999999993</c:v>
                </c:pt>
                <c:pt idx="3">
                  <c:v>77.3</c:v>
                </c:pt>
                <c:pt idx="4">
                  <c:v>77.58</c:v>
                </c:pt>
                <c:pt idx="5">
                  <c:v>77.510000000000005</c:v>
                </c:pt>
                <c:pt idx="6">
                  <c:v>77.86999999999999</c:v>
                </c:pt>
                <c:pt idx="7">
                  <c:v>78.569999999999993</c:v>
                </c:pt>
                <c:pt idx="8">
                  <c:v>78.66</c:v>
                </c:pt>
                <c:pt idx="9">
                  <c:v>79.010000000000005</c:v>
                </c:pt>
                <c:pt idx="10">
                  <c:v>79.11999999999999</c:v>
                </c:pt>
                <c:pt idx="11">
                  <c:v>79.169999999999987</c:v>
                </c:pt>
                <c:pt idx="12">
                  <c:v>79.599999999999994</c:v>
                </c:pt>
                <c:pt idx="13">
                  <c:v>79.459999999999994</c:v>
                </c:pt>
                <c:pt idx="14">
                  <c:v>80.11</c:v>
                </c:pt>
                <c:pt idx="15">
                  <c:v>80.179999999999993</c:v>
                </c:pt>
                <c:pt idx="16">
                  <c:v>80.08</c:v>
                </c:pt>
                <c:pt idx="17">
                  <c:v>81.11999999999999</c:v>
                </c:pt>
                <c:pt idx="18">
                  <c:v>81.34</c:v>
                </c:pt>
                <c:pt idx="19">
                  <c:v>81.510000000000005</c:v>
                </c:pt>
                <c:pt idx="20">
                  <c:v>81.83</c:v>
                </c:pt>
                <c:pt idx="21">
                  <c:v>82.03</c:v>
                </c:pt>
                <c:pt idx="22">
                  <c:v>82.33</c:v>
                </c:pt>
                <c:pt idx="23">
                  <c:v>82.28</c:v>
                </c:pt>
                <c:pt idx="24">
                  <c:v>82.83</c:v>
                </c:pt>
                <c:pt idx="25">
                  <c:v>82.81</c:v>
                </c:pt>
                <c:pt idx="26">
                  <c:v>82.9</c:v>
                </c:pt>
                <c:pt idx="27">
                  <c:v>83.16</c:v>
                </c:pt>
                <c:pt idx="28">
                  <c:v>82.72</c:v>
                </c:pt>
                <c:pt idx="29">
                  <c:v>82.83</c:v>
                </c:pt>
                <c:pt idx="30">
                  <c:v>83.149999999999991</c:v>
                </c:pt>
                <c:pt idx="31">
                  <c:v>83.169999999999987</c:v>
                </c:pt>
                <c:pt idx="32">
                  <c:v>83.14</c:v>
                </c:pt>
                <c:pt idx="33">
                  <c:v>82.88</c:v>
                </c:pt>
                <c:pt idx="34">
                  <c:v>83.990000000000009</c:v>
                </c:pt>
                <c:pt idx="35">
                  <c:v>83.940000000000012</c:v>
                </c:pt>
                <c:pt idx="36">
                  <c:v>84.649999999999991</c:v>
                </c:pt>
                <c:pt idx="37">
                  <c:v>85.01</c:v>
                </c:pt>
                <c:pt idx="38">
                  <c:v>84.84</c:v>
                </c:pt>
              </c:numCache>
            </c:numRef>
          </c:val>
        </c:ser>
        <c:ser>
          <c:idx val="7"/>
          <c:order val="4"/>
          <c:tx>
            <c:strRef>
              <c:f>'e0 females'!$F$3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females'!$F$4:$F$43</c:f>
              <c:numCache>
                <c:formatCode>General</c:formatCode>
                <c:ptCount val="40"/>
                <c:pt idx="20">
                  <c:v>78.63</c:v>
                </c:pt>
                <c:pt idx="21">
                  <c:v>78.86999999999999</c:v>
                </c:pt>
                <c:pt idx="22">
                  <c:v>79.36999999999999</c:v>
                </c:pt>
                <c:pt idx="23">
                  <c:v>79.410000000000011</c:v>
                </c:pt>
                <c:pt idx="24">
                  <c:v>79.73</c:v>
                </c:pt>
                <c:pt idx="25">
                  <c:v>79.989999999999995</c:v>
                </c:pt>
                <c:pt idx="26">
                  <c:v>80.169999999999987</c:v>
                </c:pt>
                <c:pt idx="27">
                  <c:v>80.58</c:v>
                </c:pt>
                <c:pt idx="28">
                  <c:v>80.790000000000006</c:v>
                </c:pt>
                <c:pt idx="29">
                  <c:v>81.02</c:v>
                </c:pt>
                <c:pt idx="30">
                  <c:v>81.34</c:v>
                </c:pt>
                <c:pt idx="31">
                  <c:v>81.59</c:v>
                </c:pt>
                <c:pt idx="32">
                  <c:v>81.48</c:v>
                </c:pt>
                <c:pt idx="33">
                  <c:v>81.440000000000012</c:v>
                </c:pt>
                <c:pt idx="34">
                  <c:v>82</c:v>
                </c:pt>
                <c:pt idx="35">
                  <c:v>82.13</c:v>
                </c:pt>
                <c:pt idx="36">
                  <c:v>82.55</c:v>
                </c:pt>
              </c:numCache>
            </c:numRef>
          </c:val>
        </c:ser>
        <c:ser>
          <c:idx val="8"/>
          <c:order val="5"/>
          <c:tx>
            <c:strRef>
              <c:f>'e0 females'!$G$3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females'!$G$4:$G$43</c:f>
              <c:numCache>
                <c:formatCode>General</c:formatCode>
                <c:ptCount val="40"/>
                <c:pt idx="0">
                  <c:v>76.010000000000005</c:v>
                </c:pt>
                <c:pt idx="1">
                  <c:v>76.13</c:v>
                </c:pt>
                <c:pt idx="2">
                  <c:v>76.08</c:v>
                </c:pt>
                <c:pt idx="3">
                  <c:v>76.319999999999993</c:v>
                </c:pt>
                <c:pt idx="4">
                  <c:v>76.959999999999994</c:v>
                </c:pt>
                <c:pt idx="5">
                  <c:v>76.739999999999995</c:v>
                </c:pt>
                <c:pt idx="6">
                  <c:v>76.86</c:v>
                </c:pt>
                <c:pt idx="7">
                  <c:v>77.02</c:v>
                </c:pt>
                <c:pt idx="8">
                  <c:v>77.569999999999993</c:v>
                </c:pt>
                <c:pt idx="9">
                  <c:v>77.81</c:v>
                </c:pt>
                <c:pt idx="10">
                  <c:v>77.61999999999999</c:v>
                </c:pt>
                <c:pt idx="11">
                  <c:v>78.040000000000006</c:v>
                </c:pt>
                <c:pt idx="12">
                  <c:v>78.34</c:v>
                </c:pt>
                <c:pt idx="13">
                  <c:v>78.14</c:v>
                </c:pt>
                <c:pt idx="14">
                  <c:v>78.66</c:v>
                </c:pt>
                <c:pt idx="15">
                  <c:v>78.489999999999995</c:v>
                </c:pt>
                <c:pt idx="16">
                  <c:v>78.92</c:v>
                </c:pt>
                <c:pt idx="17">
                  <c:v>78.59</c:v>
                </c:pt>
                <c:pt idx="18">
                  <c:v>79.319999999999993</c:v>
                </c:pt>
                <c:pt idx="19">
                  <c:v>79.5</c:v>
                </c:pt>
                <c:pt idx="20">
                  <c:v>79.61999999999999</c:v>
                </c:pt>
                <c:pt idx="21">
                  <c:v>79.88</c:v>
                </c:pt>
                <c:pt idx="22">
                  <c:v>79.790000000000006</c:v>
                </c:pt>
                <c:pt idx="23">
                  <c:v>80.09</c:v>
                </c:pt>
                <c:pt idx="24">
                  <c:v>80.27</c:v>
                </c:pt>
                <c:pt idx="25">
                  <c:v>80.31</c:v>
                </c:pt>
                <c:pt idx="26">
                  <c:v>80.440000000000012</c:v>
                </c:pt>
                <c:pt idx="27">
                  <c:v>80.7</c:v>
                </c:pt>
                <c:pt idx="28">
                  <c:v>80.53</c:v>
                </c:pt>
                <c:pt idx="29">
                  <c:v>80.679999999999993</c:v>
                </c:pt>
                <c:pt idx="30">
                  <c:v>80.86</c:v>
                </c:pt>
                <c:pt idx="31">
                  <c:v>81.2</c:v>
                </c:pt>
                <c:pt idx="32">
                  <c:v>81.25</c:v>
                </c:pt>
                <c:pt idx="33">
                  <c:v>81.33</c:v>
                </c:pt>
                <c:pt idx="34">
                  <c:v>81.459999999999994</c:v>
                </c:pt>
                <c:pt idx="35">
                  <c:v>81.760000000000005</c:v>
                </c:pt>
                <c:pt idx="36">
                  <c:v>82.14</c:v>
                </c:pt>
                <c:pt idx="37">
                  <c:v>81.97</c:v>
                </c:pt>
                <c:pt idx="38">
                  <c:v>82.490000000000009</c:v>
                </c:pt>
                <c:pt idx="39">
                  <c:v>82.79</c:v>
                </c:pt>
              </c:numCache>
            </c:numRef>
          </c:val>
        </c:ser>
        <c:ser>
          <c:idx val="9"/>
          <c:order val="6"/>
          <c:tx>
            <c:strRef>
              <c:f>'e0 females'!$H$3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females'!$H$4:$H$43</c:f>
              <c:numCache>
                <c:formatCode>General</c:formatCode>
                <c:ptCount val="40"/>
                <c:pt idx="1">
                  <c:v>76.77</c:v>
                </c:pt>
                <c:pt idx="2">
                  <c:v>77.22</c:v>
                </c:pt>
                <c:pt idx="3">
                  <c:v>77.569999999999993</c:v>
                </c:pt>
                <c:pt idx="4">
                  <c:v>78.260000000000005</c:v>
                </c:pt>
                <c:pt idx="5">
                  <c:v>78.97</c:v>
                </c:pt>
                <c:pt idx="6">
                  <c:v>80.149999999999991</c:v>
                </c:pt>
                <c:pt idx="7">
                  <c:v>79.81</c:v>
                </c:pt>
                <c:pt idx="8">
                  <c:v>80.02</c:v>
                </c:pt>
                <c:pt idx="9">
                  <c:v>79.73</c:v>
                </c:pt>
                <c:pt idx="10">
                  <c:v>80.55</c:v>
                </c:pt>
                <c:pt idx="11">
                  <c:v>79.910000000000011</c:v>
                </c:pt>
                <c:pt idx="12">
                  <c:v>79.78</c:v>
                </c:pt>
                <c:pt idx="13">
                  <c:v>80.64</c:v>
                </c:pt>
                <c:pt idx="14">
                  <c:v>80.569999999999993</c:v>
                </c:pt>
                <c:pt idx="15">
                  <c:v>80.39</c:v>
                </c:pt>
                <c:pt idx="16">
                  <c:v>80.739999999999995</c:v>
                </c:pt>
                <c:pt idx="17">
                  <c:v>79.97</c:v>
                </c:pt>
                <c:pt idx="18">
                  <c:v>80.010000000000005</c:v>
                </c:pt>
                <c:pt idx="19">
                  <c:v>80.290000000000006</c:v>
                </c:pt>
                <c:pt idx="20">
                  <c:v>80.86</c:v>
                </c:pt>
                <c:pt idx="21">
                  <c:v>81.39</c:v>
                </c:pt>
                <c:pt idx="22">
                  <c:v>80.86999999999999</c:v>
                </c:pt>
                <c:pt idx="23">
                  <c:v>80.910000000000011</c:v>
                </c:pt>
                <c:pt idx="24">
                  <c:v>81.56</c:v>
                </c:pt>
                <c:pt idx="25">
                  <c:v>80.14</c:v>
                </c:pt>
                <c:pt idx="26">
                  <c:v>81.19</c:v>
                </c:pt>
                <c:pt idx="27">
                  <c:v>81.61</c:v>
                </c:pt>
                <c:pt idx="28">
                  <c:v>81.69</c:v>
                </c:pt>
                <c:pt idx="29">
                  <c:v>81.48</c:v>
                </c:pt>
                <c:pt idx="30">
                  <c:v>81.58</c:v>
                </c:pt>
                <c:pt idx="31">
                  <c:v>83.29</c:v>
                </c:pt>
                <c:pt idx="32">
                  <c:v>82.51</c:v>
                </c:pt>
                <c:pt idx="33">
                  <c:v>82.61</c:v>
                </c:pt>
                <c:pt idx="34">
                  <c:v>83.3</c:v>
                </c:pt>
                <c:pt idx="35">
                  <c:v>83.61</c:v>
                </c:pt>
                <c:pt idx="36">
                  <c:v>83.04</c:v>
                </c:pt>
                <c:pt idx="37">
                  <c:v>83.460000000000008</c:v>
                </c:pt>
                <c:pt idx="38">
                  <c:v>83.27</c:v>
                </c:pt>
                <c:pt idx="39">
                  <c:v>83.85</c:v>
                </c:pt>
              </c:numCache>
            </c:numRef>
          </c:val>
        </c:ser>
        <c:ser>
          <c:idx val="10"/>
          <c:order val="7"/>
          <c:tx>
            <c:strRef>
              <c:f>'e0 females'!$I$3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females'!$I$4:$I$43</c:f>
              <c:numCache>
                <c:formatCode>General</c:formatCode>
                <c:ptCount val="40"/>
                <c:pt idx="0">
                  <c:v>73.19</c:v>
                </c:pt>
                <c:pt idx="1">
                  <c:v>74.11</c:v>
                </c:pt>
                <c:pt idx="2">
                  <c:v>73.459999999999994</c:v>
                </c:pt>
                <c:pt idx="3">
                  <c:v>73.77</c:v>
                </c:pt>
                <c:pt idx="4">
                  <c:v>73.63</c:v>
                </c:pt>
                <c:pt idx="5">
                  <c:v>74.260000000000005</c:v>
                </c:pt>
                <c:pt idx="6">
                  <c:v>74.400000000000006</c:v>
                </c:pt>
                <c:pt idx="7">
                  <c:v>74.55</c:v>
                </c:pt>
                <c:pt idx="8">
                  <c:v>74.69</c:v>
                </c:pt>
                <c:pt idx="9">
                  <c:v>75.16</c:v>
                </c:pt>
                <c:pt idx="10">
                  <c:v>75.260000000000005</c:v>
                </c:pt>
                <c:pt idx="11">
                  <c:v>75.8</c:v>
                </c:pt>
                <c:pt idx="12">
                  <c:v>75.959999999999994</c:v>
                </c:pt>
                <c:pt idx="13">
                  <c:v>76</c:v>
                </c:pt>
                <c:pt idx="14">
                  <c:v>76.55</c:v>
                </c:pt>
                <c:pt idx="15">
                  <c:v>76.58</c:v>
                </c:pt>
                <c:pt idx="16">
                  <c:v>76.489999999999995</c:v>
                </c:pt>
                <c:pt idx="17">
                  <c:v>77.349999999999994</c:v>
                </c:pt>
                <c:pt idx="18">
                  <c:v>77.179999999999993</c:v>
                </c:pt>
                <c:pt idx="19">
                  <c:v>77.260000000000005</c:v>
                </c:pt>
                <c:pt idx="20">
                  <c:v>77.73</c:v>
                </c:pt>
                <c:pt idx="21">
                  <c:v>77.900000000000006</c:v>
                </c:pt>
                <c:pt idx="22">
                  <c:v>78.33</c:v>
                </c:pt>
                <c:pt idx="23">
                  <c:v>78.22</c:v>
                </c:pt>
                <c:pt idx="24">
                  <c:v>78.64</c:v>
                </c:pt>
                <c:pt idx="25">
                  <c:v>78.33</c:v>
                </c:pt>
                <c:pt idx="26">
                  <c:v>78.760000000000005</c:v>
                </c:pt>
                <c:pt idx="27">
                  <c:v>78.75</c:v>
                </c:pt>
                <c:pt idx="28">
                  <c:v>79.149999999999991</c:v>
                </c:pt>
                <c:pt idx="29">
                  <c:v>78.89</c:v>
                </c:pt>
                <c:pt idx="30">
                  <c:v>79.290000000000006</c:v>
                </c:pt>
                <c:pt idx="31">
                  <c:v>79.940000000000012</c:v>
                </c:pt>
                <c:pt idx="32">
                  <c:v>80.47</c:v>
                </c:pt>
                <c:pt idx="33">
                  <c:v>80.77</c:v>
                </c:pt>
                <c:pt idx="34">
                  <c:v>81.23</c:v>
                </c:pt>
                <c:pt idx="35">
                  <c:v>81.53</c:v>
                </c:pt>
                <c:pt idx="36">
                  <c:v>82.22</c:v>
                </c:pt>
                <c:pt idx="37">
                  <c:v>82.14</c:v>
                </c:pt>
                <c:pt idx="38">
                  <c:v>82.669999999999987</c:v>
                </c:pt>
                <c:pt idx="39">
                  <c:v>82.53</c:v>
                </c:pt>
              </c:numCache>
            </c:numRef>
          </c:val>
        </c:ser>
        <c:ser>
          <c:idx val="11"/>
          <c:order val="8"/>
          <c:tx>
            <c:strRef>
              <c:f>'e0 females'!$J$3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females'!$J$4:$J$43</c:f>
              <c:numCache>
                <c:formatCode>General</c:formatCode>
                <c:ptCount val="40"/>
                <c:pt idx="0">
                  <c:v>74.55</c:v>
                </c:pt>
                <c:pt idx="1">
                  <c:v>74.86999999999999</c:v>
                </c:pt>
                <c:pt idx="2">
                  <c:v>75.2</c:v>
                </c:pt>
                <c:pt idx="3">
                  <c:v>75.11</c:v>
                </c:pt>
                <c:pt idx="4">
                  <c:v>75.900000000000006</c:v>
                </c:pt>
                <c:pt idx="5">
                  <c:v>75.900000000000006</c:v>
                </c:pt>
                <c:pt idx="6">
                  <c:v>76.27</c:v>
                </c:pt>
                <c:pt idx="7">
                  <c:v>76.73</c:v>
                </c:pt>
                <c:pt idx="8">
                  <c:v>77.13</c:v>
                </c:pt>
                <c:pt idx="9">
                  <c:v>77.47</c:v>
                </c:pt>
                <c:pt idx="10">
                  <c:v>77.430000000000007</c:v>
                </c:pt>
                <c:pt idx="11">
                  <c:v>77.77</c:v>
                </c:pt>
                <c:pt idx="12">
                  <c:v>78.19</c:v>
                </c:pt>
                <c:pt idx="13">
                  <c:v>77.989999999999995</c:v>
                </c:pt>
                <c:pt idx="14">
                  <c:v>78.77</c:v>
                </c:pt>
                <c:pt idx="15">
                  <c:v>78.83</c:v>
                </c:pt>
                <c:pt idx="16">
                  <c:v>79.13</c:v>
                </c:pt>
                <c:pt idx="17">
                  <c:v>79.569999999999993</c:v>
                </c:pt>
                <c:pt idx="18">
                  <c:v>79.73</c:v>
                </c:pt>
                <c:pt idx="19">
                  <c:v>80.16</c:v>
                </c:pt>
                <c:pt idx="20">
                  <c:v>80.25</c:v>
                </c:pt>
                <c:pt idx="21">
                  <c:v>80.31</c:v>
                </c:pt>
                <c:pt idx="22">
                  <c:v>80.66</c:v>
                </c:pt>
                <c:pt idx="23">
                  <c:v>80.819999999999993</c:v>
                </c:pt>
                <c:pt idx="24">
                  <c:v>81.06</c:v>
                </c:pt>
                <c:pt idx="25">
                  <c:v>81.34</c:v>
                </c:pt>
                <c:pt idx="26">
                  <c:v>81.540000000000006</c:v>
                </c:pt>
                <c:pt idx="27">
                  <c:v>81.78</c:v>
                </c:pt>
                <c:pt idx="28">
                  <c:v>81.84</c:v>
                </c:pt>
                <c:pt idx="29">
                  <c:v>82.2</c:v>
                </c:pt>
                <c:pt idx="30">
                  <c:v>82.51</c:v>
                </c:pt>
                <c:pt idx="31">
                  <c:v>82.8</c:v>
                </c:pt>
                <c:pt idx="32">
                  <c:v>82.98</c:v>
                </c:pt>
                <c:pt idx="33">
                  <c:v>82.9</c:v>
                </c:pt>
                <c:pt idx="34">
                  <c:v>83.8</c:v>
                </c:pt>
                <c:pt idx="35">
                  <c:v>83.7</c:v>
                </c:pt>
                <c:pt idx="36">
                  <c:v>84.09</c:v>
                </c:pt>
                <c:pt idx="37">
                  <c:v>84.09</c:v>
                </c:pt>
              </c:numCache>
            </c:numRef>
          </c:val>
        </c:ser>
        <c:ser>
          <c:idx val="12"/>
          <c:order val="9"/>
          <c:tx>
            <c:strRef>
              <c:f>'e0 females'!$K$3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females'!$K$4:$K$43</c:f>
              <c:numCache>
                <c:formatCode>General</c:formatCode>
                <c:ptCount val="40"/>
                <c:pt idx="0">
                  <c:v>76.649999999999991</c:v>
                </c:pt>
                <c:pt idx="1">
                  <c:v>76.92</c:v>
                </c:pt>
                <c:pt idx="2">
                  <c:v>76.930000000000007</c:v>
                </c:pt>
                <c:pt idx="3">
                  <c:v>77.31</c:v>
                </c:pt>
                <c:pt idx="4">
                  <c:v>77.83</c:v>
                </c:pt>
                <c:pt idx="5">
                  <c:v>77.89</c:v>
                </c:pt>
                <c:pt idx="6">
                  <c:v>78.11999999999999</c:v>
                </c:pt>
                <c:pt idx="7">
                  <c:v>78.8</c:v>
                </c:pt>
                <c:pt idx="8">
                  <c:v>78.739999999999995</c:v>
                </c:pt>
                <c:pt idx="9">
                  <c:v>79.22</c:v>
                </c:pt>
                <c:pt idx="10">
                  <c:v>79.489999999999995</c:v>
                </c:pt>
                <c:pt idx="11">
                  <c:v>79.61999999999999</c:v>
                </c:pt>
                <c:pt idx="12">
                  <c:v>79.72</c:v>
                </c:pt>
                <c:pt idx="13">
                  <c:v>79.86999999999999</c:v>
                </c:pt>
                <c:pt idx="14">
                  <c:v>79.98</c:v>
                </c:pt>
                <c:pt idx="15">
                  <c:v>79.940000000000012</c:v>
                </c:pt>
                <c:pt idx="16">
                  <c:v>79.86</c:v>
                </c:pt>
                <c:pt idx="17">
                  <c:v>80.36999999999999</c:v>
                </c:pt>
                <c:pt idx="18">
                  <c:v>80.53</c:v>
                </c:pt>
                <c:pt idx="19">
                  <c:v>80.169999999999987</c:v>
                </c:pt>
                <c:pt idx="20">
                  <c:v>80.349999999999994</c:v>
                </c:pt>
                <c:pt idx="21">
                  <c:v>80.410000000000011</c:v>
                </c:pt>
                <c:pt idx="22">
                  <c:v>80.540000000000006</c:v>
                </c:pt>
                <c:pt idx="23">
                  <c:v>80.169999999999987</c:v>
                </c:pt>
                <c:pt idx="24">
                  <c:v>80.53</c:v>
                </c:pt>
                <c:pt idx="25">
                  <c:v>80.58</c:v>
                </c:pt>
                <c:pt idx="26">
                  <c:v>80.55</c:v>
                </c:pt>
                <c:pt idx="27">
                  <c:v>80.760000000000005</c:v>
                </c:pt>
                <c:pt idx="28">
                  <c:v>80.89</c:v>
                </c:pt>
                <c:pt idx="29">
                  <c:v>80.61</c:v>
                </c:pt>
                <c:pt idx="30">
                  <c:v>80.760000000000005</c:v>
                </c:pt>
                <c:pt idx="31">
                  <c:v>80.89</c:v>
                </c:pt>
                <c:pt idx="32">
                  <c:v>80.849999999999994</c:v>
                </c:pt>
                <c:pt idx="33">
                  <c:v>81.08</c:v>
                </c:pt>
                <c:pt idx="34">
                  <c:v>81.649999999999991</c:v>
                </c:pt>
                <c:pt idx="35">
                  <c:v>81.819999999999993</c:v>
                </c:pt>
                <c:pt idx="36">
                  <c:v>82.14</c:v>
                </c:pt>
                <c:pt idx="37">
                  <c:v>82.649999999999991</c:v>
                </c:pt>
                <c:pt idx="38">
                  <c:v>82.59</c:v>
                </c:pt>
                <c:pt idx="39">
                  <c:v>82.82</c:v>
                </c:pt>
              </c:numCache>
            </c:numRef>
          </c:val>
        </c:ser>
        <c:ser>
          <c:idx val="13"/>
          <c:order val="10"/>
          <c:tx>
            <c:strRef>
              <c:f>'e0 females'!$L$3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females'!$L$4:$L$43</c:f>
              <c:numCache>
                <c:formatCode>General</c:formatCode>
                <c:ptCount val="40"/>
                <c:pt idx="0">
                  <c:v>77.459999999999994</c:v>
                </c:pt>
                <c:pt idx="1">
                  <c:v>77.489999999999995</c:v>
                </c:pt>
                <c:pt idx="2">
                  <c:v>77.649999999999991</c:v>
                </c:pt>
                <c:pt idx="3">
                  <c:v>77.910000000000011</c:v>
                </c:pt>
                <c:pt idx="4">
                  <c:v>78.11</c:v>
                </c:pt>
                <c:pt idx="5">
                  <c:v>78.2</c:v>
                </c:pt>
                <c:pt idx="6">
                  <c:v>78.349999999999994</c:v>
                </c:pt>
                <c:pt idx="7">
                  <c:v>78.86999999999999</c:v>
                </c:pt>
                <c:pt idx="8">
                  <c:v>78.84</c:v>
                </c:pt>
                <c:pt idx="9">
                  <c:v>79.02</c:v>
                </c:pt>
                <c:pt idx="10">
                  <c:v>79.42</c:v>
                </c:pt>
                <c:pt idx="11">
                  <c:v>79.489999999999995</c:v>
                </c:pt>
                <c:pt idx="12">
                  <c:v>79.83</c:v>
                </c:pt>
                <c:pt idx="13">
                  <c:v>79.849999999999994</c:v>
                </c:pt>
                <c:pt idx="14">
                  <c:v>79.88</c:v>
                </c:pt>
                <c:pt idx="15">
                  <c:v>79.649999999999991</c:v>
                </c:pt>
                <c:pt idx="16">
                  <c:v>79.989999999999995</c:v>
                </c:pt>
                <c:pt idx="17">
                  <c:v>79.849999999999994</c:v>
                </c:pt>
                <c:pt idx="18">
                  <c:v>79.760000000000005</c:v>
                </c:pt>
                <c:pt idx="19">
                  <c:v>80.03</c:v>
                </c:pt>
                <c:pt idx="20">
                  <c:v>80</c:v>
                </c:pt>
                <c:pt idx="21">
                  <c:v>80.33</c:v>
                </c:pt>
                <c:pt idx="22">
                  <c:v>80.58</c:v>
                </c:pt>
                <c:pt idx="23">
                  <c:v>80.39</c:v>
                </c:pt>
                <c:pt idx="24">
                  <c:v>80.86999999999999</c:v>
                </c:pt>
                <c:pt idx="25">
                  <c:v>81.010000000000005</c:v>
                </c:pt>
                <c:pt idx="26">
                  <c:v>81.27</c:v>
                </c:pt>
                <c:pt idx="27">
                  <c:v>81.16</c:v>
                </c:pt>
                <c:pt idx="28">
                  <c:v>81.459999999999994</c:v>
                </c:pt>
                <c:pt idx="29">
                  <c:v>81.319999999999993</c:v>
                </c:pt>
                <c:pt idx="30">
                  <c:v>81.569999999999993</c:v>
                </c:pt>
                <c:pt idx="31">
                  <c:v>81.739999999999995</c:v>
                </c:pt>
                <c:pt idx="32">
                  <c:v>81.679999999999993</c:v>
                </c:pt>
                <c:pt idx="33">
                  <c:v>82.169999999999987</c:v>
                </c:pt>
                <c:pt idx="34">
                  <c:v>82.59</c:v>
                </c:pt>
                <c:pt idx="35">
                  <c:v>82.9</c:v>
                </c:pt>
                <c:pt idx="36">
                  <c:v>82.960000000000008</c:v>
                </c:pt>
                <c:pt idx="37">
                  <c:v>82.97</c:v>
                </c:pt>
                <c:pt idx="38">
                  <c:v>83.3</c:v>
                </c:pt>
                <c:pt idx="39">
                  <c:v>83.38</c:v>
                </c:pt>
              </c:numCache>
            </c:numRef>
          </c:val>
        </c:ser>
        <c:ser>
          <c:idx val="14"/>
          <c:order val="11"/>
          <c:tx>
            <c:strRef>
              <c:f>'e0 females'!$M$3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females'!$M$4:$M$43</c:f>
              <c:numCache>
                <c:formatCode>General</c:formatCode>
                <c:ptCount val="40"/>
                <c:pt idx="0">
                  <c:v>70.11999999999999</c:v>
                </c:pt>
                <c:pt idx="1">
                  <c:v>70.11999999999999</c:v>
                </c:pt>
                <c:pt idx="2">
                  <c:v>72.28</c:v>
                </c:pt>
                <c:pt idx="3">
                  <c:v>71.61999999999999</c:v>
                </c:pt>
                <c:pt idx="4">
                  <c:v>72.36999999999999</c:v>
                </c:pt>
                <c:pt idx="5">
                  <c:v>72.55</c:v>
                </c:pt>
                <c:pt idx="6">
                  <c:v>72.7</c:v>
                </c:pt>
                <c:pt idx="7">
                  <c:v>73.92</c:v>
                </c:pt>
                <c:pt idx="8">
                  <c:v>74.179999999999993</c:v>
                </c:pt>
                <c:pt idx="9">
                  <c:v>74.930000000000007</c:v>
                </c:pt>
                <c:pt idx="10">
                  <c:v>75.169999999999987</c:v>
                </c:pt>
                <c:pt idx="11">
                  <c:v>75.42</c:v>
                </c:pt>
                <c:pt idx="12">
                  <c:v>76.169999999999987</c:v>
                </c:pt>
                <c:pt idx="13">
                  <c:v>76.05</c:v>
                </c:pt>
                <c:pt idx="14">
                  <c:v>76.42</c:v>
                </c:pt>
                <c:pt idx="15">
                  <c:v>76.7</c:v>
                </c:pt>
                <c:pt idx="16">
                  <c:v>77.02</c:v>
                </c:pt>
                <c:pt idx="17">
                  <c:v>77.400000000000006</c:v>
                </c:pt>
                <c:pt idx="18">
                  <c:v>77.56</c:v>
                </c:pt>
                <c:pt idx="19">
                  <c:v>78.08</c:v>
                </c:pt>
                <c:pt idx="20">
                  <c:v>77.7</c:v>
                </c:pt>
                <c:pt idx="21">
                  <c:v>77.8</c:v>
                </c:pt>
                <c:pt idx="22">
                  <c:v>78.52</c:v>
                </c:pt>
                <c:pt idx="23">
                  <c:v>78.349999999999994</c:v>
                </c:pt>
                <c:pt idx="24">
                  <c:v>79.209999999999994</c:v>
                </c:pt>
                <c:pt idx="25">
                  <c:v>79.19</c:v>
                </c:pt>
                <c:pt idx="26">
                  <c:v>79.22</c:v>
                </c:pt>
                <c:pt idx="27">
                  <c:v>79.510000000000005</c:v>
                </c:pt>
                <c:pt idx="28">
                  <c:v>79.739999999999995</c:v>
                </c:pt>
                <c:pt idx="29">
                  <c:v>79.86</c:v>
                </c:pt>
                <c:pt idx="30">
                  <c:v>80.3</c:v>
                </c:pt>
                <c:pt idx="31">
                  <c:v>80.58</c:v>
                </c:pt>
                <c:pt idx="32">
                  <c:v>80.679999999999993</c:v>
                </c:pt>
                <c:pt idx="33">
                  <c:v>80.669999999999987</c:v>
                </c:pt>
                <c:pt idx="34">
                  <c:v>81.569999999999993</c:v>
                </c:pt>
                <c:pt idx="35">
                  <c:v>81.36999999999999</c:v>
                </c:pt>
                <c:pt idx="36">
                  <c:v>82.23</c:v>
                </c:pt>
                <c:pt idx="37">
                  <c:v>82.19</c:v>
                </c:pt>
                <c:pt idx="38">
                  <c:v>82.36</c:v>
                </c:pt>
                <c:pt idx="39">
                  <c:v>82.460000000000008</c:v>
                </c:pt>
              </c:numCache>
            </c:numRef>
          </c:val>
        </c:ser>
        <c:ser>
          <c:idx val="15"/>
          <c:order val="12"/>
          <c:tx>
            <c:strRef>
              <c:f>'e0 females'!$N$3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females'!$N$4:$N$43</c:f>
              <c:numCache>
                <c:formatCode>General</c:formatCode>
                <c:ptCount val="40"/>
                <c:pt idx="0">
                  <c:v>75.510000000000005</c:v>
                </c:pt>
                <c:pt idx="1">
                  <c:v>75.19</c:v>
                </c:pt>
                <c:pt idx="2">
                  <c:v>76.19</c:v>
                </c:pt>
                <c:pt idx="3">
                  <c:v>75.910000000000011</c:v>
                </c:pt>
                <c:pt idx="4">
                  <c:v>76.290000000000006</c:v>
                </c:pt>
                <c:pt idx="5">
                  <c:v>76.14</c:v>
                </c:pt>
                <c:pt idx="6">
                  <c:v>76.72</c:v>
                </c:pt>
                <c:pt idx="7">
                  <c:v>77.179999999999993</c:v>
                </c:pt>
                <c:pt idx="8">
                  <c:v>77.34</c:v>
                </c:pt>
                <c:pt idx="9">
                  <c:v>77.98</c:v>
                </c:pt>
                <c:pt idx="10">
                  <c:v>78.64</c:v>
                </c:pt>
                <c:pt idx="11">
                  <c:v>78.84</c:v>
                </c:pt>
                <c:pt idx="12">
                  <c:v>79.440000000000012</c:v>
                </c:pt>
                <c:pt idx="13">
                  <c:v>79.22</c:v>
                </c:pt>
                <c:pt idx="14">
                  <c:v>79.81</c:v>
                </c:pt>
                <c:pt idx="15">
                  <c:v>79.739999999999995</c:v>
                </c:pt>
                <c:pt idx="16">
                  <c:v>79.959999999999994</c:v>
                </c:pt>
                <c:pt idx="17">
                  <c:v>80.36</c:v>
                </c:pt>
                <c:pt idx="18">
                  <c:v>80.36</c:v>
                </c:pt>
                <c:pt idx="19">
                  <c:v>80.55</c:v>
                </c:pt>
                <c:pt idx="20">
                  <c:v>80.569999999999993</c:v>
                </c:pt>
                <c:pt idx="21">
                  <c:v>80.73</c:v>
                </c:pt>
                <c:pt idx="22">
                  <c:v>81.36</c:v>
                </c:pt>
                <c:pt idx="23">
                  <c:v>81.410000000000011</c:v>
                </c:pt>
                <c:pt idx="24">
                  <c:v>81.75</c:v>
                </c:pt>
                <c:pt idx="25">
                  <c:v>81.83</c:v>
                </c:pt>
                <c:pt idx="26">
                  <c:v>81.960000000000008</c:v>
                </c:pt>
                <c:pt idx="27">
                  <c:v>82.31</c:v>
                </c:pt>
                <c:pt idx="28">
                  <c:v>82.31</c:v>
                </c:pt>
                <c:pt idx="29">
                  <c:v>82.35</c:v>
                </c:pt>
                <c:pt idx="30">
                  <c:v>83.03</c:v>
                </c:pt>
                <c:pt idx="31">
                  <c:v>83.32</c:v>
                </c:pt>
                <c:pt idx="32">
                  <c:v>83.36</c:v>
                </c:pt>
                <c:pt idx="33">
                  <c:v>83.149999999999991</c:v>
                </c:pt>
                <c:pt idx="34">
                  <c:v>83.88</c:v>
                </c:pt>
                <c:pt idx="35">
                  <c:v>83.8</c:v>
                </c:pt>
                <c:pt idx="36">
                  <c:v>84.55</c:v>
                </c:pt>
                <c:pt idx="37">
                  <c:v>84.47</c:v>
                </c:pt>
                <c:pt idx="38">
                  <c:v>84.669999999999987</c:v>
                </c:pt>
              </c:numCache>
            </c:numRef>
          </c:val>
        </c:ser>
        <c:ser>
          <c:idx val="16"/>
          <c:order val="13"/>
          <c:tx>
            <c:strRef>
              <c:f>'e0 females'!$O$3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females'!$O$4:$O$43</c:f>
              <c:numCache>
                <c:formatCode>General</c:formatCode>
                <c:ptCount val="40"/>
                <c:pt idx="0">
                  <c:v>77.42</c:v>
                </c:pt>
                <c:pt idx="1">
                  <c:v>77.61</c:v>
                </c:pt>
                <c:pt idx="2">
                  <c:v>77.72</c:v>
                </c:pt>
                <c:pt idx="3">
                  <c:v>77.89</c:v>
                </c:pt>
                <c:pt idx="4">
                  <c:v>78.11</c:v>
                </c:pt>
                <c:pt idx="5">
                  <c:v>78.11999999999999</c:v>
                </c:pt>
                <c:pt idx="6">
                  <c:v>78.11</c:v>
                </c:pt>
                <c:pt idx="7">
                  <c:v>78.78</c:v>
                </c:pt>
                <c:pt idx="8">
                  <c:v>78.910000000000011</c:v>
                </c:pt>
                <c:pt idx="9">
                  <c:v>78.940000000000012</c:v>
                </c:pt>
                <c:pt idx="10">
                  <c:v>79.06</c:v>
                </c:pt>
                <c:pt idx="11">
                  <c:v>79.33</c:v>
                </c:pt>
                <c:pt idx="12">
                  <c:v>79.64</c:v>
                </c:pt>
                <c:pt idx="13">
                  <c:v>79.88</c:v>
                </c:pt>
                <c:pt idx="14">
                  <c:v>80.2</c:v>
                </c:pt>
                <c:pt idx="15">
                  <c:v>79.930000000000007</c:v>
                </c:pt>
                <c:pt idx="16">
                  <c:v>80.27</c:v>
                </c:pt>
                <c:pt idx="17">
                  <c:v>80.410000000000011</c:v>
                </c:pt>
                <c:pt idx="18">
                  <c:v>80.14</c:v>
                </c:pt>
                <c:pt idx="19">
                  <c:v>80.84</c:v>
                </c:pt>
                <c:pt idx="20">
                  <c:v>80.649999999999991</c:v>
                </c:pt>
                <c:pt idx="21">
                  <c:v>80.83</c:v>
                </c:pt>
                <c:pt idx="22">
                  <c:v>81.14</c:v>
                </c:pt>
                <c:pt idx="23">
                  <c:v>81.02</c:v>
                </c:pt>
                <c:pt idx="24">
                  <c:v>81.760000000000005</c:v>
                </c:pt>
                <c:pt idx="25">
                  <c:v>81.78</c:v>
                </c:pt>
                <c:pt idx="26">
                  <c:v>81.83</c:v>
                </c:pt>
                <c:pt idx="27">
                  <c:v>82.09</c:v>
                </c:pt>
                <c:pt idx="28">
                  <c:v>82.179999999999993</c:v>
                </c:pt>
                <c:pt idx="29">
                  <c:v>82.08</c:v>
                </c:pt>
                <c:pt idx="30">
                  <c:v>82.26</c:v>
                </c:pt>
                <c:pt idx="31">
                  <c:v>82.27</c:v>
                </c:pt>
                <c:pt idx="32">
                  <c:v>82.26</c:v>
                </c:pt>
                <c:pt idx="33">
                  <c:v>82.61999999999999</c:v>
                </c:pt>
                <c:pt idx="34">
                  <c:v>82.669999999999987</c:v>
                </c:pt>
                <c:pt idx="35">
                  <c:v>82.990000000000009</c:v>
                </c:pt>
                <c:pt idx="36">
                  <c:v>83.149999999999991</c:v>
                </c:pt>
                <c:pt idx="37">
                  <c:v>83.19</c:v>
                </c:pt>
                <c:pt idx="38">
                  <c:v>83.36</c:v>
                </c:pt>
              </c:numCache>
            </c:numRef>
          </c:val>
        </c:ser>
        <c:ser>
          <c:idx val="17"/>
          <c:order val="14"/>
          <c:tx>
            <c:strRef>
              <c:f>'e0 females'!$P$3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females'!$P$4:$P$43</c:f>
              <c:numCache>
                <c:formatCode>General</c:formatCode>
                <c:ptCount val="40"/>
                <c:pt idx="0">
                  <c:v>75.06</c:v>
                </c:pt>
                <c:pt idx="1">
                  <c:v>75.48</c:v>
                </c:pt>
                <c:pt idx="2">
                  <c:v>75.149999999999991</c:v>
                </c:pt>
                <c:pt idx="3">
                  <c:v>75.349999999999994</c:v>
                </c:pt>
                <c:pt idx="4">
                  <c:v>75.53</c:v>
                </c:pt>
                <c:pt idx="5">
                  <c:v>75.790000000000006</c:v>
                </c:pt>
                <c:pt idx="6">
                  <c:v>75.75</c:v>
                </c:pt>
                <c:pt idx="7">
                  <c:v>76.25</c:v>
                </c:pt>
                <c:pt idx="8">
                  <c:v>76.2</c:v>
                </c:pt>
                <c:pt idx="9">
                  <c:v>76.28</c:v>
                </c:pt>
                <c:pt idx="10">
                  <c:v>76.72</c:v>
                </c:pt>
                <c:pt idx="11">
                  <c:v>77.03</c:v>
                </c:pt>
                <c:pt idx="12">
                  <c:v>77.08</c:v>
                </c:pt>
                <c:pt idx="13">
                  <c:v>77.36</c:v>
                </c:pt>
                <c:pt idx="14">
                  <c:v>77.73</c:v>
                </c:pt>
                <c:pt idx="15">
                  <c:v>77.52</c:v>
                </c:pt>
                <c:pt idx="16">
                  <c:v>77.86</c:v>
                </c:pt>
                <c:pt idx="17">
                  <c:v>78.19</c:v>
                </c:pt>
                <c:pt idx="18">
                  <c:v>78.25</c:v>
                </c:pt>
                <c:pt idx="19">
                  <c:v>78.25</c:v>
                </c:pt>
                <c:pt idx="20">
                  <c:v>78.73</c:v>
                </c:pt>
                <c:pt idx="21">
                  <c:v>78.819999999999993</c:v>
                </c:pt>
                <c:pt idx="22">
                  <c:v>79.19</c:v>
                </c:pt>
                <c:pt idx="23">
                  <c:v>78.930000000000007</c:v>
                </c:pt>
                <c:pt idx="24">
                  <c:v>79.510000000000005</c:v>
                </c:pt>
                <c:pt idx="25">
                  <c:v>79.38</c:v>
                </c:pt>
                <c:pt idx="26">
                  <c:v>79.61</c:v>
                </c:pt>
                <c:pt idx="27">
                  <c:v>79.760000000000005</c:v>
                </c:pt>
                <c:pt idx="28">
                  <c:v>79.88</c:v>
                </c:pt>
                <c:pt idx="29">
                  <c:v>79.900000000000006</c:v>
                </c:pt>
                <c:pt idx="30">
                  <c:v>80.410000000000011</c:v>
                </c:pt>
                <c:pt idx="31">
                  <c:v>80.58</c:v>
                </c:pt>
                <c:pt idx="32">
                  <c:v>80.679999999999993</c:v>
                </c:pt>
                <c:pt idx="33">
                  <c:v>80.59</c:v>
                </c:pt>
                <c:pt idx="34">
                  <c:v>81.169999999999987</c:v>
                </c:pt>
                <c:pt idx="35">
                  <c:v>81.38</c:v>
                </c:pt>
                <c:pt idx="36">
                  <c:v>81.78</c:v>
                </c:pt>
                <c:pt idx="37">
                  <c:v>81.93</c:v>
                </c:pt>
                <c:pt idx="38">
                  <c:v>81.98</c:v>
                </c:pt>
                <c:pt idx="39">
                  <c:v>82.6</c:v>
                </c:pt>
              </c:numCache>
            </c:numRef>
          </c:val>
        </c:ser>
        <c:marker val="1"/>
        <c:axId val="95618944"/>
        <c:axId val="95620480"/>
      </c:lineChart>
      <c:lineChart>
        <c:grouping val="standard"/>
        <c:ser>
          <c:idx val="3"/>
          <c:order val="0"/>
          <c:tx>
            <c:strRef>
              <c:f>'e0 females'!$B$3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'e0 females'!$A$4:$A$43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females'!$B$4:$B$43</c:f>
              <c:numCache>
                <c:formatCode>General</c:formatCode>
                <c:ptCount val="40"/>
                <c:pt idx="0">
                  <c:v>74.239999999999995</c:v>
                </c:pt>
                <c:pt idx="1">
                  <c:v>74.45</c:v>
                </c:pt>
                <c:pt idx="2">
                  <c:v>74.78</c:v>
                </c:pt>
                <c:pt idx="3">
                  <c:v>74.989999999999995</c:v>
                </c:pt>
                <c:pt idx="4">
                  <c:v>75.28</c:v>
                </c:pt>
                <c:pt idx="5">
                  <c:v>75.31</c:v>
                </c:pt>
                <c:pt idx="6">
                  <c:v>75.569999999999993</c:v>
                </c:pt>
                <c:pt idx="7">
                  <c:v>76.260000000000005</c:v>
                </c:pt>
                <c:pt idx="8">
                  <c:v>76.14</c:v>
                </c:pt>
                <c:pt idx="9">
                  <c:v>76.66</c:v>
                </c:pt>
                <c:pt idx="10">
                  <c:v>76.649999999999991</c:v>
                </c:pt>
                <c:pt idx="11">
                  <c:v>77.08</c:v>
                </c:pt>
                <c:pt idx="12">
                  <c:v>77.260000000000005</c:v>
                </c:pt>
                <c:pt idx="13">
                  <c:v>77.16</c:v>
                </c:pt>
                <c:pt idx="14">
                  <c:v>77.819999999999993</c:v>
                </c:pt>
                <c:pt idx="15">
                  <c:v>78.149999999999991</c:v>
                </c:pt>
                <c:pt idx="16">
                  <c:v>78.239999999999995</c:v>
                </c:pt>
                <c:pt idx="17">
                  <c:v>78.930000000000007</c:v>
                </c:pt>
                <c:pt idx="18">
                  <c:v>79.2</c:v>
                </c:pt>
                <c:pt idx="19">
                  <c:v>79.149999999999991</c:v>
                </c:pt>
                <c:pt idx="20">
                  <c:v>79.64</c:v>
                </c:pt>
                <c:pt idx="21">
                  <c:v>79.77</c:v>
                </c:pt>
                <c:pt idx="22">
                  <c:v>79.940000000000012</c:v>
                </c:pt>
                <c:pt idx="23">
                  <c:v>79.95</c:v>
                </c:pt>
                <c:pt idx="24">
                  <c:v>80.260000000000005</c:v>
                </c:pt>
                <c:pt idx="25">
                  <c:v>80.48</c:v>
                </c:pt>
                <c:pt idx="26">
                  <c:v>80.760000000000005</c:v>
                </c:pt>
                <c:pt idx="27">
                  <c:v>80.760000000000005</c:v>
                </c:pt>
                <c:pt idx="28">
                  <c:v>80.8</c:v>
                </c:pt>
                <c:pt idx="29">
                  <c:v>81.069999999999993</c:v>
                </c:pt>
                <c:pt idx="34">
                  <c:v>81.97</c:v>
                </c:pt>
                <c:pt idx="35">
                  <c:v>81.98</c:v>
                </c:pt>
              </c:numCache>
            </c:numRef>
          </c:val>
        </c:ser>
        <c:marker val="1"/>
        <c:axId val="95632000"/>
        <c:axId val="95630464"/>
      </c:lineChart>
      <c:catAx>
        <c:axId val="95618944"/>
        <c:scaling>
          <c:orientation val="minMax"/>
        </c:scaling>
        <c:axPos val="b"/>
        <c:numFmt formatCode="General" sourceLinked="1"/>
        <c:tickLblPos val="nextTo"/>
        <c:crossAx val="95620480"/>
        <c:crosses val="autoZero"/>
        <c:auto val="1"/>
        <c:lblAlgn val="ctr"/>
        <c:lblOffset val="100"/>
      </c:catAx>
      <c:valAx>
        <c:axId val="95620480"/>
        <c:scaling>
          <c:orientation val="minMax"/>
          <c:max val="90"/>
          <c:min val="55"/>
        </c:scaling>
        <c:delete val="1"/>
        <c:axPos val="l"/>
        <c:majorGridlines/>
        <c:numFmt formatCode="General" sourceLinked="1"/>
        <c:tickLblPos val="none"/>
        <c:crossAx val="95618944"/>
        <c:crosses val="autoZero"/>
        <c:crossBetween val="between"/>
      </c:valAx>
      <c:valAx>
        <c:axId val="95630464"/>
        <c:scaling>
          <c:orientation val="minMax"/>
          <c:max val="90"/>
          <c:min val="55"/>
        </c:scaling>
        <c:axPos val="r"/>
        <c:numFmt formatCode="General" sourceLinked="1"/>
        <c:tickLblPos val="nextTo"/>
        <c:crossAx val="95632000"/>
        <c:crosses val="max"/>
        <c:crossBetween val="between"/>
      </c:valAx>
      <c:catAx>
        <c:axId val="95632000"/>
        <c:scaling>
          <c:orientation val="minMax"/>
        </c:scaling>
        <c:delete val="1"/>
        <c:axPos val="b"/>
        <c:numFmt formatCode="General" sourceLinked="1"/>
        <c:tickLblPos val="none"/>
        <c:crossAx val="95630464"/>
        <c:crosses val="autoZero"/>
        <c:auto val="1"/>
        <c:lblAlgn val="ctr"/>
        <c:lblOffset val="100"/>
      </c:catAx>
      <c:spPr>
        <a:ln>
          <a:solidFill>
            <a:srgbClr val="585858"/>
          </a:solidFill>
        </a:ln>
      </c:spPr>
    </c:plotArea>
    <c:plotVisOnly val="1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600"/>
              <a:t>Males</a:t>
            </a:r>
          </a:p>
        </c:rich>
      </c:tx>
      <c:layout>
        <c:manualLayout>
          <c:xMode val="edge"/>
          <c:yMode val="edge"/>
          <c:x val="0.1159946228425001"/>
          <c:y val="3.8951228695671476E-2"/>
        </c:manualLayout>
      </c:layout>
      <c:overlay val="1"/>
    </c:title>
    <c:plotArea>
      <c:layout/>
      <c:lineChart>
        <c:grouping val="standard"/>
        <c:ser>
          <c:idx val="3"/>
          <c:order val="0"/>
          <c:tx>
            <c:strRef>
              <c:f>'e0 males'!$B$3</c:f>
              <c:strCache>
                <c:ptCount val="1"/>
                <c:pt idx="0">
                  <c:v>Belgium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males'!$B$4:$B$43</c:f>
              <c:numCache>
                <c:formatCode>General</c:formatCode>
                <c:ptCount val="40"/>
                <c:pt idx="0">
                  <c:v>67.88</c:v>
                </c:pt>
                <c:pt idx="1">
                  <c:v>67.930000000000007</c:v>
                </c:pt>
                <c:pt idx="2">
                  <c:v>68.209999999999994</c:v>
                </c:pt>
                <c:pt idx="3">
                  <c:v>68.42</c:v>
                </c:pt>
                <c:pt idx="4">
                  <c:v>68.790000000000006</c:v>
                </c:pt>
                <c:pt idx="5">
                  <c:v>68.84</c:v>
                </c:pt>
                <c:pt idx="6">
                  <c:v>68.97</c:v>
                </c:pt>
                <c:pt idx="7">
                  <c:v>69.58</c:v>
                </c:pt>
                <c:pt idx="8">
                  <c:v>69.430000000000007</c:v>
                </c:pt>
                <c:pt idx="9">
                  <c:v>69.989999999999995</c:v>
                </c:pt>
                <c:pt idx="10">
                  <c:v>69.8</c:v>
                </c:pt>
                <c:pt idx="11">
                  <c:v>70.14</c:v>
                </c:pt>
                <c:pt idx="12">
                  <c:v>70.489999999999995</c:v>
                </c:pt>
                <c:pt idx="13">
                  <c:v>70.56</c:v>
                </c:pt>
                <c:pt idx="14">
                  <c:v>70.88</c:v>
                </c:pt>
                <c:pt idx="15">
                  <c:v>71.179999999999978</c:v>
                </c:pt>
                <c:pt idx="16">
                  <c:v>71.410000000000025</c:v>
                </c:pt>
                <c:pt idx="17">
                  <c:v>72.02</c:v>
                </c:pt>
                <c:pt idx="18">
                  <c:v>72.290000000000006</c:v>
                </c:pt>
                <c:pt idx="19">
                  <c:v>72.36999999999999</c:v>
                </c:pt>
                <c:pt idx="20">
                  <c:v>72.8</c:v>
                </c:pt>
                <c:pt idx="21">
                  <c:v>72.959999999999994</c:v>
                </c:pt>
                <c:pt idx="22">
                  <c:v>73.06</c:v>
                </c:pt>
                <c:pt idx="23">
                  <c:v>72.98</c:v>
                </c:pt>
                <c:pt idx="24">
                  <c:v>73.42</c:v>
                </c:pt>
                <c:pt idx="25">
                  <c:v>73.56</c:v>
                </c:pt>
                <c:pt idx="26">
                  <c:v>73.97</c:v>
                </c:pt>
                <c:pt idx="27">
                  <c:v>74.23</c:v>
                </c:pt>
                <c:pt idx="28">
                  <c:v>74.48</c:v>
                </c:pt>
                <c:pt idx="29">
                  <c:v>74.56</c:v>
                </c:pt>
                <c:pt idx="34">
                  <c:v>76.149999999999991</c:v>
                </c:pt>
                <c:pt idx="35">
                  <c:v>76.31</c:v>
                </c:pt>
              </c:numCache>
            </c:numRef>
          </c:val>
        </c:ser>
        <c:ser>
          <c:idx val="4"/>
          <c:order val="1"/>
          <c:tx>
            <c:strRef>
              <c:f>'e0 males'!$C$3</c:f>
              <c:strCache>
                <c:ptCount val="1"/>
                <c:pt idx="0">
                  <c:v>HMD Denmark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males'!$C$4:$C$43</c:f>
              <c:numCache>
                <c:formatCode>General</c:formatCode>
                <c:ptCount val="40"/>
                <c:pt idx="0">
                  <c:v>70.88</c:v>
                </c:pt>
                <c:pt idx="1">
                  <c:v>70.8</c:v>
                </c:pt>
                <c:pt idx="2">
                  <c:v>70.8</c:v>
                </c:pt>
                <c:pt idx="3">
                  <c:v>70.959999999999994</c:v>
                </c:pt>
                <c:pt idx="4">
                  <c:v>70.940000000000026</c:v>
                </c:pt>
                <c:pt idx="5">
                  <c:v>71.28</c:v>
                </c:pt>
                <c:pt idx="6">
                  <c:v>70.930000000000007</c:v>
                </c:pt>
                <c:pt idx="7">
                  <c:v>71.73</c:v>
                </c:pt>
                <c:pt idx="8">
                  <c:v>71.510000000000005</c:v>
                </c:pt>
                <c:pt idx="9">
                  <c:v>71.19</c:v>
                </c:pt>
                <c:pt idx="10">
                  <c:v>71.169999999999987</c:v>
                </c:pt>
                <c:pt idx="11">
                  <c:v>71.25</c:v>
                </c:pt>
                <c:pt idx="12">
                  <c:v>71.599999999999994</c:v>
                </c:pt>
                <c:pt idx="13">
                  <c:v>71.440000000000026</c:v>
                </c:pt>
                <c:pt idx="14">
                  <c:v>71.649999999999991</c:v>
                </c:pt>
                <c:pt idx="15">
                  <c:v>71.53</c:v>
                </c:pt>
                <c:pt idx="16">
                  <c:v>71.77</c:v>
                </c:pt>
                <c:pt idx="17">
                  <c:v>71.739999999999995</c:v>
                </c:pt>
                <c:pt idx="18">
                  <c:v>72.040000000000006</c:v>
                </c:pt>
                <c:pt idx="19">
                  <c:v>71.98</c:v>
                </c:pt>
                <c:pt idx="20">
                  <c:v>72.02</c:v>
                </c:pt>
                <c:pt idx="21">
                  <c:v>72.47</c:v>
                </c:pt>
                <c:pt idx="22">
                  <c:v>72.56</c:v>
                </c:pt>
                <c:pt idx="23">
                  <c:v>72.59</c:v>
                </c:pt>
                <c:pt idx="24">
                  <c:v>72.78</c:v>
                </c:pt>
                <c:pt idx="25">
                  <c:v>72.72</c:v>
                </c:pt>
                <c:pt idx="26">
                  <c:v>73.05</c:v>
                </c:pt>
                <c:pt idx="27">
                  <c:v>73.56</c:v>
                </c:pt>
                <c:pt idx="28">
                  <c:v>73.940000000000026</c:v>
                </c:pt>
                <c:pt idx="29">
                  <c:v>74.2</c:v>
                </c:pt>
                <c:pt idx="30">
                  <c:v>74.440000000000026</c:v>
                </c:pt>
                <c:pt idx="31">
                  <c:v>74.669999999999987</c:v>
                </c:pt>
                <c:pt idx="32">
                  <c:v>74.8</c:v>
                </c:pt>
                <c:pt idx="33">
                  <c:v>75.28</c:v>
                </c:pt>
                <c:pt idx="34">
                  <c:v>75.14</c:v>
                </c:pt>
                <c:pt idx="35">
                  <c:v>75.940000000000026</c:v>
                </c:pt>
                <c:pt idx="36">
                  <c:v>75.910000000000025</c:v>
                </c:pt>
                <c:pt idx="37">
                  <c:v>76.13</c:v>
                </c:pt>
                <c:pt idx="38">
                  <c:v>76.48</c:v>
                </c:pt>
              </c:numCache>
            </c:numRef>
          </c:val>
        </c:ser>
        <c:ser>
          <c:idx val="5"/>
          <c:order val="2"/>
          <c:tx>
            <c:strRef>
              <c:f>'e0 males'!$D$3</c:f>
              <c:strCache>
                <c:ptCount val="1"/>
                <c:pt idx="0">
                  <c:v>Finland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males'!$D$4:$D$43</c:f>
              <c:numCache>
                <c:formatCode>General</c:formatCode>
                <c:ptCount val="40"/>
                <c:pt idx="0">
                  <c:v>66.209999999999994</c:v>
                </c:pt>
                <c:pt idx="1">
                  <c:v>66.05</c:v>
                </c:pt>
                <c:pt idx="2">
                  <c:v>66.61999999999999</c:v>
                </c:pt>
                <c:pt idx="3">
                  <c:v>67.02</c:v>
                </c:pt>
                <c:pt idx="4">
                  <c:v>67.010000000000005</c:v>
                </c:pt>
                <c:pt idx="5">
                  <c:v>67.47</c:v>
                </c:pt>
                <c:pt idx="6">
                  <c:v>67.599999999999994</c:v>
                </c:pt>
                <c:pt idx="7">
                  <c:v>67.95</c:v>
                </c:pt>
                <c:pt idx="8">
                  <c:v>68.58</c:v>
                </c:pt>
                <c:pt idx="9">
                  <c:v>69.010000000000005</c:v>
                </c:pt>
                <c:pt idx="10">
                  <c:v>69.25</c:v>
                </c:pt>
                <c:pt idx="11">
                  <c:v>69.64</c:v>
                </c:pt>
                <c:pt idx="12">
                  <c:v>70.27</c:v>
                </c:pt>
                <c:pt idx="13">
                  <c:v>70.27</c:v>
                </c:pt>
                <c:pt idx="14">
                  <c:v>70.569999999999993</c:v>
                </c:pt>
                <c:pt idx="15">
                  <c:v>70.13</c:v>
                </c:pt>
                <c:pt idx="16">
                  <c:v>70.599999999999994</c:v>
                </c:pt>
                <c:pt idx="17">
                  <c:v>70.77</c:v>
                </c:pt>
                <c:pt idx="18">
                  <c:v>70.75</c:v>
                </c:pt>
                <c:pt idx="19">
                  <c:v>70.95</c:v>
                </c:pt>
                <c:pt idx="20">
                  <c:v>71.02</c:v>
                </c:pt>
                <c:pt idx="21">
                  <c:v>71.430000000000007</c:v>
                </c:pt>
                <c:pt idx="22">
                  <c:v>71.78</c:v>
                </c:pt>
                <c:pt idx="23">
                  <c:v>72.19</c:v>
                </c:pt>
                <c:pt idx="24">
                  <c:v>72.95</c:v>
                </c:pt>
                <c:pt idx="25">
                  <c:v>72.89</c:v>
                </c:pt>
                <c:pt idx="26">
                  <c:v>73.16</c:v>
                </c:pt>
                <c:pt idx="27">
                  <c:v>73.55</c:v>
                </c:pt>
                <c:pt idx="28">
                  <c:v>73.649999999999991</c:v>
                </c:pt>
                <c:pt idx="29">
                  <c:v>73.849999999999994</c:v>
                </c:pt>
                <c:pt idx="30">
                  <c:v>74.290000000000006</c:v>
                </c:pt>
                <c:pt idx="31">
                  <c:v>74.72</c:v>
                </c:pt>
                <c:pt idx="32">
                  <c:v>75.02</c:v>
                </c:pt>
                <c:pt idx="33">
                  <c:v>75.25</c:v>
                </c:pt>
                <c:pt idx="34">
                  <c:v>75.39</c:v>
                </c:pt>
                <c:pt idx="35">
                  <c:v>75.81</c:v>
                </c:pt>
                <c:pt idx="36">
                  <c:v>76.02</c:v>
                </c:pt>
                <c:pt idx="37">
                  <c:v>76.09</c:v>
                </c:pt>
                <c:pt idx="38">
                  <c:v>76.599999999999994</c:v>
                </c:pt>
                <c:pt idx="39">
                  <c:v>76.739999999999995</c:v>
                </c:pt>
              </c:numCache>
            </c:numRef>
          </c:val>
        </c:ser>
        <c:ser>
          <c:idx val="6"/>
          <c:order val="3"/>
          <c:tx>
            <c:strRef>
              <c:f>'e0 males'!$E$3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males'!$E$4:$E$43</c:f>
              <c:numCache>
                <c:formatCode>General</c:formatCode>
                <c:ptCount val="40"/>
                <c:pt idx="0">
                  <c:v>69.14</c:v>
                </c:pt>
                <c:pt idx="1">
                  <c:v>69.05</c:v>
                </c:pt>
                <c:pt idx="2">
                  <c:v>69.169999999999987</c:v>
                </c:pt>
                <c:pt idx="3">
                  <c:v>69.510000000000005</c:v>
                </c:pt>
                <c:pt idx="4">
                  <c:v>69.540000000000006</c:v>
                </c:pt>
                <c:pt idx="5">
                  <c:v>69.55</c:v>
                </c:pt>
                <c:pt idx="6">
                  <c:v>69.739999999999995</c:v>
                </c:pt>
                <c:pt idx="7">
                  <c:v>70.3</c:v>
                </c:pt>
                <c:pt idx="8">
                  <c:v>70.410000000000025</c:v>
                </c:pt>
                <c:pt idx="9">
                  <c:v>70.679999999999978</c:v>
                </c:pt>
                <c:pt idx="10">
                  <c:v>70.8</c:v>
                </c:pt>
                <c:pt idx="11">
                  <c:v>70.989999999999995</c:v>
                </c:pt>
                <c:pt idx="12">
                  <c:v>71.290000000000006</c:v>
                </c:pt>
                <c:pt idx="13">
                  <c:v>71.290000000000006</c:v>
                </c:pt>
                <c:pt idx="14">
                  <c:v>71.77</c:v>
                </c:pt>
                <c:pt idx="15">
                  <c:v>71.86999999999999</c:v>
                </c:pt>
                <c:pt idx="16">
                  <c:v>71.819999999999993</c:v>
                </c:pt>
                <c:pt idx="17">
                  <c:v>72.669999999999987</c:v>
                </c:pt>
                <c:pt idx="18">
                  <c:v>72.98</c:v>
                </c:pt>
                <c:pt idx="19">
                  <c:v>73.11</c:v>
                </c:pt>
                <c:pt idx="20">
                  <c:v>73.430000000000007</c:v>
                </c:pt>
                <c:pt idx="21">
                  <c:v>73.58</c:v>
                </c:pt>
                <c:pt idx="22">
                  <c:v>73.86</c:v>
                </c:pt>
                <c:pt idx="23">
                  <c:v>73.95</c:v>
                </c:pt>
                <c:pt idx="24">
                  <c:v>74.42</c:v>
                </c:pt>
                <c:pt idx="25">
                  <c:v>74.63</c:v>
                </c:pt>
                <c:pt idx="26">
                  <c:v>74.84</c:v>
                </c:pt>
                <c:pt idx="27">
                  <c:v>75.3</c:v>
                </c:pt>
                <c:pt idx="28">
                  <c:v>75.02</c:v>
                </c:pt>
                <c:pt idx="29">
                  <c:v>75.169999999999987</c:v>
                </c:pt>
                <c:pt idx="30">
                  <c:v>75.489999999999995</c:v>
                </c:pt>
                <c:pt idx="31">
                  <c:v>75.64</c:v>
                </c:pt>
                <c:pt idx="32">
                  <c:v>75.88</c:v>
                </c:pt>
                <c:pt idx="33">
                  <c:v>75.930000000000007</c:v>
                </c:pt>
                <c:pt idx="34">
                  <c:v>76.89</c:v>
                </c:pt>
                <c:pt idx="35">
                  <c:v>76.930000000000007</c:v>
                </c:pt>
                <c:pt idx="36">
                  <c:v>77.510000000000005</c:v>
                </c:pt>
                <c:pt idx="37">
                  <c:v>77.78</c:v>
                </c:pt>
                <c:pt idx="38">
                  <c:v>77.849999999999994</c:v>
                </c:pt>
              </c:numCache>
            </c:numRef>
          </c:val>
        </c:ser>
        <c:ser>
          <c:idx val="7"/>
          <c:order val="4"/>
          <c:tx>
            <c:strRef>
              <c:f>'e0 males'!$F$3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males'!$F$4:$F$43</c:f>
              <c:numCache>
                <c:formatCode>General</c:formatCode>
                <c:ptCount val="40"/>
                <c:pt idx="20">
                  <c:v>72.08</c:v>
                </c:pt>
                <c:pt idx="21">
                  <c:v>72.23</c:v>
                </c:pt>
                <c:pt idx="22">
                  <c:v>72.709999999999994</c:v>
                </c:pt>
                <c:pt idx="23">
                  <c:v>72.8</c:v>
                </c:pt>
                <c:pt idx="24">
                  <c:v>73.13</c:v>
                </c:pt>
                <c:pt idx="25">
                  <c:v>73.38</c:v>
                </c:pt>
                <c:pt idx="26">
                  <c:v>73.72</c:v>
                </c:pt>
                <c:pt idx="27">
                  <c:v>74.179999999999978</c:v>
                </c:pt>
                <c:pt idx="28">
                  <c:v>74.59</c:v>
                </c:pt>
                <c:pt idx="29">
                  <c:v>74.89</c:v>
                </c:pt>
                <c:pt idx="30">
                  <c:v>75.239999999999995</c:v>
                </c:pt>
                <c:pt idx="31">
                  <c:v>75.69</c:v>
                </c:pt>
                <c:pt idx="32">
                  <c:v>75.83</c:v>
                </c:pt>
                <c:pt idx="33">
                  <c:v>75.86999999999999</c:v>
                </c:pt>
                <c:pt idx="34">
                  <c:v>76.569999999999993</c:v>
                </c:pt>
                <c:pt idx="35">
                  <c:v>76.819999999999993</c:v>
                </c:pt>
                <c:pt idx="36">
                  <c:v>77.319999999999993</c:v>
                </c:pt>
              </c:numCache>
            </c:numRef>
          </c:val>
        </c:ser>
        <c:ser>
          <c:idx val="8"/>
          <c:order val="5"/>
          <c:tx>
            <c:strRef>
              <c:f>'e0 males'!$G$3</c:f>
              <c:strCache>
                <c:ptCount val="1"/>
                <c:pt idx="0">
                  <c:v>Greece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males'!$G$4:$G$43</c:f>
              <c:numCache>
                <c:formatCode>General</c:formatCode>
                <c:ptCount val="40"/>
                <c:pt idx="0">
                  <c:v>71.599999999999994</c:v>
                </c:pt>
                <c:pt idx="1">
                  <c:v>72</c:v>
                </c:pt>
                <c:pt idx="2">
                  <c:v>71.86999999999999</c:v>
                </c:pt>
                <c:pt idx="3">
                  <c:v>72.19</c:v>
                </c:pt>
                <c:pt idx="4">
                  <c:v>72.53</c:v>
                </c:pt>
                <c:pt idx="5">
                  <c:v>72.23</c:v>
                </c:pt>
                <c:pt idx="6">
                  <c:v>72.36</c:v>
                </c:pt>
                <c:pt idx="7">
                  <c:v>72.430000000000007</c:v>
                </c:pt>
                <c:pt idx="8">
                  <c:v>72.959999999999994</c:v>
                </c:pt>
                <c:pt idx="9">
                  <c:v>73.209999999999994</c:v>
                </c:pt>
                <c:pt idx="10">
                  <c:v>73.13</c:v>
                </c:pt>
                <c:pt idx="11">
                  <c:v>73.459999999999994</c:v>
                </c:pt>
                <c:pt idx="12">
                  <c:v>73.669999999999987</c:v>
                </c:pt>
                <c:pt idx="13">
                  <c:v>73.459999999999994</c:v>
                </c:pt>
                <c:pt idx="14">
                  <c:v>73.84</c:v>
                </c:pt>
                <c:pt idx="15">
                  <c:v>73.5</c:v>
                </c:pt>
                <c:pt idx="16">
                  <c:v>74.09</c:v>
                </c:pt>
                <c:pt idx="17">
                  <c:v>73.92</c:v>
                </c:pt>
                <c:pt idx="18">
                  <c:v>74.39</c:v>
                </c:pt>
                <c:pt idx="19">
                  <c:v>74.569999999999993</c:v>
                </c:pt>
                <c:pt idx="20">
                  <c:v>74.78</c:v>
                </c:pt>
                <c:pt idx="21">
                  <c:v>74.790000000000006</c:v>
                </c:pt>
                <c:pt idx="22">
                  <c:v>74.819999999999993</c:v>
                </c:pt>
                <c:pt idx="23">
                  <c:v>75.09</c:v>
                </c:pt>
                <c:pt idx="24">
                  <c:v>75.23</c:v>
                </c:pt>
                <c:pt idx="25">
                  <c:v>75.08</c:v>
                </c:pt>
                <c:pt idx="26">
                  <c:v>75.19</c:v>
                </c:pt>
                <c:pt idx="27">
                  <c:v>75.58</c:v>
                </c:pt>
                <c:pt idx="28">
                  <c:v>75.599999999999994</c:v>
                </c:pt>
                <c:pt idx="29">
                  <c:v>75.61</c:v>
                </c:pt>
                <c:pt idx="30">
                  <c:v>75.64</c:v>
                </c:pt>
                <c:pt idx="31">
                  <c:v>76.09</c:v>
                </c:pt>
                <c:pt idx="32">
                  <c:v>76.38</c:v>
                </c:pt>
                <c:pt idx="33">
                  <c:v>76.569999999999993</c:v>
                </c:pt>
                <c:pt idx="34">
                  <c:v>76.669999999999987</c:v>
                </c:pt>
                <c:pt idx="35">
                  <c:v>76.92</c:v>
                </c:pt>
                <c:pt idx="36">
                  <c:v>77.48</c:v>
                </c:pt>
                <c:pt idx="37">
                  <c:v>77.2</c:v>
                </c:pt>
                <c:pt idx="38">
                  <c:v>77.81</c:v>
                </c:pt>
                <c:pt idx="39">
                  <c:v>77.92</c:v>
                </c:pt>
              </c:numCache>
            </c:numRef>
          </c:val>
        </c:ser>
        <c:ser>
          <c:idx val="9"/>
          <c:order val="6"/>
          <c:tx>
            <c:strRef>
              <c:f>'e0 males'!$H$3</c:f>
              <c:strCache>
                <c:ptCount val="1"/>
                <c:pt idx="0">
                  <c:v>Iceland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males'!$H$4:$H$43</c:f>
              <c:numCache>
                <c:formatCode>General</c:formatCode>
                <c:ptCount val="40"/>
                <c:pt idx="1">
                  <c:v>70.930000000000007</c:v>
                </c:pt>
                <c:pt idx="2">
                  <c:v>72.239999999999995</c:v>
                </c:pt>
                <c:pt idx="3">
                  <c:v>71.66</c:v>
                </c:pt>
                <c:pt idx="4">
                  <c:v>71.27</c:v>
                </c:pt>
                <c:pt idx="5">
                  <c:v>72.36999999999999</c:v>
                </c:pt>
                <c:pt idx="6">
                  <c:v>74.069999999999993</c:v>
                </c:pt>
                <c:pt idx="7">
                  <c:v>73.52</c:v>
                </c:pt>
                <c:pt idx="8">
                  <c:v>73.88</c:v>
                </c:pt>
                <c:pt idx="9">
                  <c:v>74.25</c:v>
                </c:pt>
                <c:pt idx="10">
                  <c:v>73.59</c:v>
                </c:pt>
                <c:pt idx="11">
                  <c:v>73.38</c:v>
                </c:pt>
                <c:pt idx="12">
                  <c:v>74.760000000000005</c:v>
                </c:pt>
                <c:pt idx="13">
                  <c:v>73.440000000000026</c:v>
                </c:pt>
                <c:pt idx="14">
                  <c:v>74.910000000000025</c:v>
                </c:pt>
                <c:pt idx="15">
                  <c:v>75.11</c:v>
                </c:pt>
                <c:pt idx="16">
                  <c:v>75.430000000000007</c:v>
                </c:pt>
                <c:pt idx="17">
                  <c:v>74.989999999999995</c:v>
                </c:pt>
                <c:pt idx="18">
                  <c:v>74.53</c:v>
                </c:pt>
                <c:pt idx="19">
                  <c:v>76.23</c:v>
                </c:pt>
                <c:pt idx="20">
                  <c:v>75.61999999999999</c:v>
                </c:pt>
                <c:pt idx="21">
                  <c:v>74.910000000000025</c:v>
                </c:pt>
                <c:pt idx="22">
                  <c:v>76.849999999999994</c:v>
                </c:pt>
                <c:pt idx="23">
                  <c:v>77.19</c:v>
                </c:pt>
                <c:pt idx="24">
                  <c:v>77.149999999999991</c:v>
                </c:pt>
                <c:pt idx="25">
                  <c:v>75.930000000000007</c:v>
                </c:pt>
                <c:pt idx="26">
                  <c:v>76.679999999999978</c:v>
                </c:pt>
                <c:pt idx="27">
                  <c:v>76.410000000000025</c:v>
                </c:pt>
                <c:pt idx="28">
                  <c:v>77.819999999999993</c:v>
                </c:pt>
                <c:pt idx="29">
                  <c:v>77.430000000000007</c:v>
                </c:pt>
                <c:pt idx="30">
                  <c:v>77.92</c:v>
                </c:pt>
                <c:pt idx="31">
                  <c:v>78.38</c:v>
                </c:pt>
                <c:pt idx="32">
                  <c:v>78.69</c:v>
                </c:pt>
                <c:pt idx="33">
                  <c:v>79.61</c:v>
                </c:pt>
                <c:pt idx="34">
                  <c:v>79.02</c:v>
                </c:pt>
                <c:pt idx="35">
                  <c:v>79.540000000000006</c:v>
                </c:pt>
                <c:pt idx="36">
                  <c:v>79.55</c:v>
                </c:pt>
                <c:pt idx="37">
                  <c:v>79.679999999999978</c:v>
                </c:pt>
                <c:pt idx="38">
                  <c:v>80.14</c:v>
                </c:pt>
                <c:pt idx="39">
                  <c:v>79.940000000000026</c:v>
                </c:pt>
              </c:numCache>
            </c:numRef>
          </c:val>
        </c:ser>
        <c:ser>
          <c:idx val="10"/>
          <c:order val="7"/>
          <c:tx>
            <c:strRef>
              <c:f>'e0 males'!$I$3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males'!$I$4:$I$43</c:f>
              <c:numCache>
                <c:formatCode>General</c:formatCode>
                <c:ptCount val="40"/>
                <c:pt idx="0">
                  <c:v>68.540000000000006</c:v>
                </c:pt>
                <c:pt idx="1">
                  <c:v>69.31</c:v>
                </c:pt>
                <c:pt idx="2">
                  <c:v>68.58</c:v>
                </c:pt>
                <c:pt idx="3">
                  <c:v>68.679999999999978</c:v>
                </c:pt>
                <c:pt idx="4">
                  <c:v>68.53</c:v>
                </c:pt>
                <c:pt idx="5">
                  <c:v>69.040000000000006</c:v>
                </c:pt>
                <c:pt idx="6">
                  <c:v>69.410000000000025</c:v>
                </c:pt>
                <c:pt idx="7">
                  <c:v>69.52</c:v>
                </c:pt>
                <c:pt idx="8">
                  <c:v>69.319999999999993</c:v>
                </c:pt>
                <c:pt idx="9">
                  <c:v>69.36999999999999</c:v>
                </c:pt>
                <c:pt idx="10">
                  <c:v>69.900000000000006</c:v>
                </c:pt>
                <c:pt idx="11">
                  <c:v>70.13</c:v>
                </c:pt>
                <c:pt idx="12">
                  <c:v>70.430000000000007</c:v>
                </c:pt>
                <c:pt idx="13">
                  <c:v>70.34</c:v>
                </c:pt>
                <c:pt idx="14">
                  <c:v>70.930000000000007</c:v>
                </c:pt>
                <c:pt idx="15">
                  <c:v>70.75</c:v>
                </c:pt>
                <c:pt idx="16">
                  <c:v>70.819999999999993</c:v>
                </c:pt>
                <c:pt idx="17">
                  <c:v>71.649999999999991</c:v>
                </c:pt>
                <c:pt idx="18">
                  <c:v>71.649999999999991</c:v>
                </c:pt>
                <c:pt idx="19">
                  <c:v>71.7</c:v>
                </c:pt>
                <c:pt idx="20">
                  <c:v>72.05</c:v>
                </c:pt>
                <c:pt idx="21">
                  <c:v>72.3</c:v>
                </c:pt>
                <c:pt idx="22">
                  <c:v>72.7</c:v>
                </c:pt>
                <c:pt idx="23">
                  <c:v>72.58</c:v>
                </c:pt>
                <c:pt idx="24">
                  <c:v>73.05</c:v>
                </c:pt>
                <c:pt idx="25">
                  <c:v>72.760000000000005</c:v>
                </c:pt>
                <c:pt idx="26">
                  <c:v>73.11</c:v>
                </c:pt>
                <c:pt idx="27">
                  <c:v>73.400000000000006</c:v>
                </c:pt>
                <c:pt idx="28">
                  <c:v>73.440000000000026</c:v>
                </c:pt>
                <c:pt idx="29">
                  <c:v>73.430000000000007</c:v>
                </c:pt>
                <c:pt idx="30">
                  <c:v>73.98</c:v>
                </c:pt>
                <c:pt idx="31">
                  <c:v>74.58</c:v>
                </c:pt>
                <c:pt idx="32">
                  <c:v>75.069999999999993</c:v>
                </c:pt>
                <c:pt idx="33">
                  <c:v>75.78</c:v>
                </c:pt>
                <c:pt idx="34">
                  <c:v>76.149999999999991</c:v>
                </c:pt>
                <c:pt idx="35">
                  <c:v>76.84</c:v>
                </c:pt>
                <c:pt idx="36">
                  <c:v>77.459999999999994</c:v>
                </c:pt>
                <c:pt idx="37">
                  <c:v>77.36999999999999</c:v>
                </c:pt>
                <c:pt idx="38">
                  <c:v>78.09</c:v>
                </c:pt>
                <c:pt idx="39">
                  <c:v>77.430000000000007</c:v>
                </c:pt>
              </c:numCache>
            </c:numRef>
          </c:val>
        </c:ser>
        <c:ser>
          <c:idx val="11"/>
          <c:order val="8"/>
          <c:tx>
            <c:strRef>
              <c:f>'e0 males'!$J$3</c:f>
              <c:strCache>
                <c:ptCount val="1"/>
                <c:pt idx="0">
                  <c:v>Italy HMD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males'!$J$4:$J$43</c:f>
              <c:numCache>
                <c:formatCode>General</c:formatCode>
                <c:ptCount val="40"/>
                <c:pt idx="0">
                  <c:v>68.7</c:v>
                </c:pt>
                <c:pt idx="1">
                  <c:v>68.86999999999999</c:v>
                </c:pt>
                <c:pt idx="2">
                  <c:v>69.08</c:v>
                </c:pt>
                <c:pt idx="3">
                  <c:v>69.08</c:v>
                </c:pt>
                <c:pt idx="4">
                  <c:v>69.7</c:v>
                </c:pt>
                <c:pt idx="5">
                  <c:v>69.540000000000006</c:v>
                </c:pt>
                <c:pt idx="6">
                  <c:v>69.86</c:v>
                </c:pt>
                <c:pt idx="7">
                  <c:v>70.149999999999991</c:v>
                </c:pt>
                <c:pt idx="8">
                  <c:v>70.42</c:v>
                </c:pt>
                <c:pt idx="9">
                  <c:v>70.72</c:v>
                </c:pt>
                <c:pt idx="10">
                  <c:v>70.679999999999978</c:v>
                </c:pt>
                <c:pt idx="11">
                  <c:v>71.11</c:v>
                </c:pt>
                <c:pt idx="12">
                  <c:v>71.599999999999994</c:v>
                </c:pt>
                <c:pt idx="13">
                  <c:v>71.440000000000026</c:v>
                </c:pt>
                <c:pt idx="14">
                  <c:v>72.16</c:v>
                </c:pt>
                <c:pt idx="15">
                  <c:v>72.31</c:v>
                </c:pt>
                <c:pt idx="16">
                  <c:v>72.63</c:v>
                </c:pt>
                <c:pt idx="17">
                  <c:v>73.03</c:v>
                </c:pt>
                <c:pt idx="18">
                  <c:v>73.22</c:v>
                </c:pt>
                <c:pt idx="19">
                  <c:v>73.58</c:v>
                </c:pt>
                <c:pt idx="20">
                  <c:v>73.61</c:v>
                </c:pt>
                <c:pt idx="21">
                  <c:v>73.569999999999993</c:v>
                </c:pt>
                <c:pt idx="22">
                  <c:v>73.930000000000007</c:v>
                </c:pt>
                <c:pt idx="23">
                  <c:v>74.31</c:v>
                </c:pt>
                <c:pt idx="24">
                  <c:v>74.510000000000005</c:v>
                </c:pt>
                <c:pt idx="25">
                  <c:v>74.75</c:v>
                </c:pt>
                <c:pt idx="26">
                  <c:v>75.16</c:v>
                </c:pt>
                <c:pt idx="27">
                  <c:v>75.510000000000005</c:v>
                </c:pt>
                <c:pt idx="28">
                  <c:v>75.64</c:v>
                </c:pt>
                <c:pt idx="29">
                  <c:v>76.06</c:v>
                </c:pt>
                <c:pt idx="30">
                  <c:v>76.55</c:v>
                </c:pt>
                <c:pt idx="31">
                  <c:v>76.8</c:v>
                </c:pt>
                <c:pt idx="32">
                  <c:v>77.09</c:v>
                </c:pt>
                <c:pt idx="33">
                  <c:v>77.349999999999994</c:v>
                </c:pt>
                <c:pt idx="34">
                  <c:v>78.099999999999994</c:v>
                </c:pt>
                <c:pt idx="35">
                  <c:v>78.2</c:v>
                </c:pt>
                <c:pt idx="36">
                  <c:v>78.61999999999999</c:v>
                </c:pt>
                <c:pt idx="37">
                  <c:v>78.819999999999993</c:v>
                </c:pt>
              </c:numCache>
            </c:numRef>
          </c:val>
        </c:ser>
        <c:ser>
          <c:idx val="12"/>
          <c:order val="9"/>
          <c:tx>
            <c:strRef>
              <c:f>'e0 males'!$K$3</c:f>
              <c:strCache>
                <c:ptCount val="1"/>
                <c:pt idx="0">
                  <c:v>Netherlands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males'!$K$4:$K$43</c:f>
              <c:numCache>
                <c:formatCode>General</c:formatCode>
                <c:ptCount val="40"/>
                <c:pt idx="0">
                  <c:v>70.89</c:v>
                </c:pt>
                <c:pt idx="1">
                  <c:v>71.08</c:v>
                </c:pt>
                <c:pt idx="2">
                  <c:v>70.88</c:v>
                </c:pt>
                <c:pt idx="3">
                  <c:v>71.39</c:v>
                </c:pt>
                <c:pt idx="4">
                  <c:v>71.709999999999994</c:v>
                </c:pt>
                <c:pt idx="5">
                  <c:v>71.52</c:v>
                </c:pt>
                <c:pt idx="6">
                  <c:v>71.61</c:v>
                </c:pt>
                <c:pt idx="7">
                  <c:v>72.19</c:v>
                </c:pt>
                <c:pt idx="8">
                  <c:v>72.03</c:v>
                </c:pt>
                <c:pt idx="9">
                  <c:v>72.55</c:v>
                </c:pt>
                <c:pt idx="10">
                  <c:v>72.569999999999993</c:v>
                </c:pt>
                <c:pt idx="11">
                  <c:v>72.8</c:v>
                </c:pt>
                <c:pt idx="12">
                  <c:v>72.83</c:v>
                </c:pt>
                <c:pt idx="13">
                  <c:v>73.010000000000005</c:v>
                </c:pt>
                <c:pt idx="14">
                  <c:v>73.05</c:v>
                </c:pt>
                <c:pt idx="15">
                  <c:v>73.149999999999991</c:v>
                </c:pt>
                <c:pt idx="16">
                  <c:v>73.16</c:v>
                </c:pt>
                <c:pt idx="17">
                  <c:v>73.61</c:v>
                </c:pt>
                <c:pt idx="18">
                  <c:v>73.77</c:v>
                </c:pt>
                <c:pt idx="19">
                  <c:v>73.75</c:v>
                </c:pt>
                <c:pt idx="20">
                  <c:v>73.930000000000007</c:v>
                </c:pt>
                <c:pt idx="21">
                  <c:v>74.13</c:v>
                </c:pt>
                <c:pt idx="22">
                  <c:v>74.400000000000006</c:v>
                </c:pt>
                <c:pt idx="23">
                  <c:v>74.06</c:v>
                </c:pt>
                <c:pt idx="24">
                  <c:v>74.669999999999987</c:v>
                </c:pt>
                <c:pt idx="25">
                  <c:v>74.69</c:v>
                </c:pt>
                <c:pt idx="26">
                  <c:v>74.760000000000005</c:v>
                </c:pt>
                <c:pt idx="27">
                  <c:v>75.28</c:v>
                </c:pt>
                <c:pt idx="28">
                  <c:v>75.3</c:v>
                </c:pt>
                <c:pt idx="29">
                  <c:v>75.430000000000007</c:v>
                </c:pt>
                <c:pt idx="30">
                  <c:v>75.649999999999991</c:v>
                </c:pt>
                <c:pt idx="31">
                  <c:v>75.930000000000007</c:v>
                </c:pt>
                <c:pt idx="32">
                  <c:v>76.11</c:v>
                </c:pt>
                <c:pt idx="33">
                  <c:v>76.36</c:v>
                </c:pt>
                <c:pt idx="34">
                  <c:v>77.02</c:v>
                </c:pt>
                <c:pt idx="35">
                  <c:v>77.349999999999994</c:v>
                </c:pt>
                <c:pt idx="36">
                  <c:v>77.83</c:v>
                </c:pt>
                <c:pt idx="37">
                  <c:v>78.239999999999995</c:v>
                </c:pt>
                <c:pt idx="38">
                  <c:v>78.569999999999993</c:v>
                </c:pt>
                <c:pt idx="39">
                  <c:v>78.53</c:v>
                </c:pt>
              </c:numCache>
            </c:numRef>
          </c:val>
        </c:ser>
        <c:ser>
          <c:idx val="13"/>
          <c:order val="10"/>
          <c:tx>
            <c:strRef>
              <c:f>'e0 males'!$L$3</c:f>
              <c:strCache>
                <c:ptCount val="1"/>
                <c:pt idx="0">
                  <c:v>Norway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males'!$L$4:$L$43</c:f>
              <c:numCache>
                <c:formatCode>General</c:formatCode>
                <c:ptCount val="40"/>
                <c:pt idx="0">
                  <c:v>71.05</c:v>
                </c:pt>
                <c:pt idx="1">
                  <c:v>71.239999999999995</c:v>
                </c:pt>
                <c:pt idx="2">
                  <c:v>71.39</c:v>
                </c:pt>
                <c:pt idx="3">
                  <c:v>71.45</c:v>
                </c:pt>
                <c:pt idx="4">
                  <c:v>71.760000000000005</c:v>
                </c:pt>
                <c:pt idx="5">
                  <c:v>71.77</c:v>
                </c:pt>
                <c:pt idx="6">
                  <c:v>72.08</c:v>
                </c:pt>
                <c:pt idx="7">
                  <c:v>72.33</c:v>
                </c:pt>
                <c:pt idx="8">
                  <c:v>72.47</c:v>
                </c:pt>
                <c:pt idx="9">
                  <c:v>72.260000000000005</c:v>
                </c:pt>
                <c:pt idx="10">
                  <c:v>72.440000000000026</c:v>
                </c:pt>
                <c:pt idx="11">
                  <c:v>72.72</c:v>
                </c:pt>
                <c:pt idx="12">
                  <c:v>72.77</c:v>
                </c:pt>
                <c:pt idx="13">
                  <c:v>72.83</c:v>
                </c:pt>
                <c:pt idx="14">
                  <c:v>73.09</c:v>
                </c:pt>
                <c:pt idx="15">
                  <c:v>72.669999999999987</c:v>
                </c:pt>
                <c:pt idx="16">
                  <c:v>72.940000000000026</c:v>
                </c:pt>
                <c:pt idx="17">
                  <c:v>72.849999999999994</c:v>
                </c:pt>
                <c:pt idx="18">
                  <c:v>73.11999999999999</c:v>
                </c:pt>
                <c:pt idx="19">
                  <c:v>73.36999999999999</c:v>
                </c:pt>
                <c:pt idx="20">
                  <c:v>73.489999999999995</c:v>
                </c:pt>
                <c:pt idx="21">
                  <c:v>74.14</c:v>
                </c:pt>
                <c:pt idx="22">
                  <c:v>74.239999999999995</c:v>
                </c:pt>
                <c:pt idx="23">
                  <c:v>74.27</c:v>
                </c:pt>
                <c:pt idx="24">
                  <c:v>74.98</c:v>
                </c:pt>
                <c:pt idx="25">
                  <c:v>74.849999999999994</c:v>
                </c:pt>
                <c:pt idx="26">
                  <c:v>75.48</c:v>
                </c:pt>
                <c:pt idx="27">
                  <c:v>75.540000000000006</c:v>
                </c:pt>
                <c:pt idx="28">
                  <c:v>75.569999999999993</c:v>
                </c:pt>
                <c:pt idx="29">
                  <c:v>75.709999999999994</c:v>
                </c:pt>
                <c:pt idx="30">
                  <c:v>76.05</c:v>
                </c:pt>
                <c:pt idx="31">
                  <c:v>76.31</c:v>
                </c:pt>
                <c:pt idx="32">
                  <c:v>76.53</c:v>
                </c:pt>
                <c:pt idx="33">
                  <c:v>77.16</c:v>
                </c:pt>
                <c:pt idx="34">
                  <c:v>77.649999999999991</c:v>
                </c:pt>
                <c:pt idx="35">
                  <c:v>77.959999999999994</c:v>
                </c:pt>
                <c:pt idx="36">
                  <c:v>78.34</c:v>
                </c:pt>
                <c:pt idx="37">
                  <c:v>78.430000000000007</c:v>
                </c:pt>
                <c:pt idx="38">
                  <c:v>78.5</c:v>
                </c:pt>
                <c:pt idx="39">
                  <c:v>78.86</c:v>
                </c:pt>
              </c:numCache>
            </c:numRef>
          </c:val>
        </c:ser>
        <c:ser>
          <c:idx val="14"/>
          <c:order val="11"/>
          <c:tx>
            <c:strRef>
              <c:f>'e0 males'!$M$3</c:f>
              <c:strCache>
                <c:ptCount val="1"/>
                <c:pt idx="0">
                  <c:v>Portugal HMD</c:v>
                </c:pt>
              </c:strCache>
            </c:strRef>
          </c:tx>
          <c:spPr>
            <a:ln w="127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males'!$M$4:$M$43</c:f>
              <c:numCache>
                <c:formatCode>General</c:formatCode>
                <c:ptCount val="40"/>
                <c:pt idx="0">
                  <c:v>63.88</c:v>
                </c:pt>
                <c:pt idx="1">
                  <c:v>63.49</c:v>
                </c:pt>
                <c:pt idx="2">
                  <c:v>65.930000000000007</c:v>
                </c:pt>
                <c:pt idx="3">
                  <c:v>65.42</c:v>
                </c:pt>
                <c:pt idx="4">
                  <c:v>65.8</c:v>
                </c:pt>
                <c:pt idx="5">
                  <c:v>65.14</c:v>
                </c:pt>
                <c:pt idx="6">
                  <c:v>65.459999999999994</c:v>
                </c:pt>
                <c:pt idx="7">
                  <c:v>66.7</c:v>
                </c:pt>
                <c:pt idx="8">
                  <c:v>67.34</c:v>
                </c:pt>
                <c:pt idx="9">
                  <c:v>68.169999999999987</c:v>
                </c:pt>
                <c:pt idx="10">
                  <c:v>68.11</c:v>
                </c:pt>
                <c:pt idx="11">
                  <c:v>68.31</c:v>
                </c:pt>
                <c:pt idx="12">
                  <c:v>69.14</c:v>
                </c:pt>
                <c:pt idx="13">
                  <c:v>69.13</c:v>
                </c:pt>
                <c:pt idx="14">
                  <c:v>69.34</c:v>
                </c:pt>
                <c:pt idx="15">
                  <c:v>69.599999999999994</c:v>
                </c:pt>
                <c:pt idx="16">
                  <c:v>70.09</c:v>
                </c:pt>
                <c:pt idx="17">
                  <c:v>70.5</c:v>
                </c:pt>
                <c:pt idx="18">
                  <c:v>70.410000000000025</c:v>
                </c:pt>
                <c:pt idx="19">
                  <c:v>70.989999999999995</c:v>
                </c:pt>
                <c:pt idx="20">
                  <c:v>70.64</c:v>
                </c:pt>
                <c:pt idx="21">
                  <c:v>70.459999999999994</c:v>
                </c:pt>
                <c:pt idx="22">
                  <c:v>71.08</c:v>
                </c:pt>
                <c:pt idx="23">
                  <c:v>71.08</c:v>
                </c:pt>
                <c:pt idx="24">
                  <c:v>72.14</c:v>
                </c:pt>
                <c:pt idx="25">
                  <c:v>71.88</c:v>
                </c:pt>
                <c:pt idx="26">
                  <c:v>71.77</c:v>
                </c:pt>
                <c:pt idx="27">
                  <c:v>72.34</c:v>
                </c:pt>
                <c:pt idx="28">
                  <c:v>72.52</c:v>
                </c:pt>
                <c:pt idx="29">
                  <c:v>72.78</c:v>
                </c:pt>
                <c:pt idx="30">
                  <c:v>73.3</c:v>
                </c:pt>
                <c:pt idx="31">
                  <c:v>73.56</c:v>
                </c:pt>
                <c:pt idx="32">
                  <c:v>73.819999999999993</c:v>
                </c:pt>
                <c:pt idx="33">
                  <c:v>74.2</c:v>
                </c:pt>
                <c:pt idx="34">
                  <c:v>74.940000000000026</c:v>
                </c:pt>
                <c:pt idx="35">
                  <c:v>74.89</c:v>
                </c:pt>
                <c:pt idx="36">
                  <c:v>75.47</c:v>
                </c:pt>
                <c:pt idx="37">
                  <c:v>75.86999999999999</c:v>
                </c:pt>
                <c:pt idx="38">
                  <c:v>76.179999999999978</c:v>
                </c:pt>
                <c:pt idx="39">
                  <c:v>76.42</c:v>
                </c:pt>
              </c:numCache>
            </c:numRef>
          </c:val>
        </c:ser>
        <c:ser>
          <c:idx val="15"/>
          <c:order val="12"/>
          <c:tx>
            <c:strRef>
              <c:f>'e0 males'!$N$3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males'!$N$4:$N$43</c:f>
              <c:numCache>
                <c:formatCode>General</c:formatCode>
                <c:ptCount val="40"/>
                <c:pt idx="0">
                  <c:v>70.14</c:v>
                </c:pt>
                <c:pt idx="1">
                  <c:v>69.58</c:v>
                </c:pt>
                <c:pt idx="2">
                  <c:v>70.849999999999994</c:v>
                </c:pt>
                <c:pt idx="3">
                  <c:v>70.39</c:v>
                </c:pt>
                <c:pt idx="4">
                  <c:v>70.63</c:v>
                </c:pt>
                <c:pt idx="5">
                  <c:v>70.290000000000006</c:v>
                </c:pt>
                <c:pt idx="6">
                  <c:v>70.81</c:v>
                </c:pt>
                <c:pt idx="7">
                  <c:v>71.25</c:v>
                </c:pt>
                <c:pt idx="8">
                  <c:v>71.36</c:v>
                </c:pt>
                <c:pt idx="9">
                  <c:v>71.88</c:v>
                </c:pt>
                <c:pt idx="10">
                  <c:v>72.459999999999994</c:v>
                </c:pt>
                <c:pt idx="11">
                  <c:v>72.59</c:v>
                </c:pt>
                <c:pt idx="12">
                  <c:v>73.239999999999995</c:v>
                </c:pt>
                <c:pt idx="13">
                  <c:v>73.02</c:v>
                </c:pt>
                <c:pt idx="14">
                  <c:v>73.28</c:v>
                </c:pt>
                <c:pt idx="15">
                  <c:v>73.169999999999987</c:v>
                </c:pt>
                <c:pt idx="16">
                  <c:v>73.47</c:v>
                </c:pt>
                <c:pt idx="17">
                  <c:v>73.61</c:v>
                </c:pt>
                <c:pt idx="18">
                  <c:v>73.56</c:v>
                </c:pt>
                <c:pt idx="19">
                  <c:v>73.47</c:v>
                </c:pt>
                <c:pt idx="20">
                  <c:v>73.42</c:v>
                </c:pt>
                <c:pt idx="21">
                  <c:v>73.47</c:v>
                </c:pt>
                <c:pt idx="22">
                  <c:v>73.86</c:v>
                </c:pt>
                <c:pt idx="23">
                  <c:v>74.09</c:v>
                </c:pt>
                <c:pt idx="24">
                  <c:v>74.39</c:v>
                </c:pt>
                <c:pt idx="25">
                  <c:v>74.410000000000025</c:v>
                </c:pt>
                <c:pt idx="26">
                  <c:v>74.489999999999995</c:v>
                </c:pt>
                <c:pt idx="27">
                  <c:v>75.099999999999994</c:v>
                </c:pt>
                <c:pt idx="28">
                  <c:v>75.149999999999991</c:v>
                </c:pt>
                <c:pt idx="29">
                  <c:v>75.239999999999995</c:v>
                </c:pt>
                <c:pt idx="30">
                  <c:v>75.95</c:v>
                </c:pt>
                <c:pt idx="31">
                  <c:v>76.28</c:v>
                </c:pt>
                <c:pt idx="32">
                  <c:v>76.410000000000025</c:v>
                </c:pt>
                <c:pt idx="33">
                  <c:v>76.42</c:v>
                </c:pt>
                <c:pt idx="34">
                  <c:v>77.040000000000006</c:v>
                </c:pt>
                <c:pt idx="35">
                  <c:v>77.09</c:v>
                </c:pt>
                <c:pt idx="36">
                  <c:v>77.86</c:v>
                </c:pt>
                <c:pt idx="37">
                  <c:v>77.900000000000006</c:v>
                </c:pt>
                <c:pt idx="38">
                  <c:v>78.349999999999994</c:v>
                </c:pt>
              </c:numCache>
            </c:numRef>
          </c:val>
        </c:ser>
        <c:ser>
          <c:idx val="16"/>
          <c:order val="13"/>
          <c:tx>
            <c:strRef>
              <c:f>'e0 males'!$O$3</c:f>
              <c:strCache>
                <c:ptCount val="1"/>
                <c:pt idx="0">
                  <c:v>Sweden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males'!$O$4:$O$43</c:f>
              <c:numCache>
                <c:formatCode>General</c:formatCode>
                <c:ptCount val="40"/>
                <c:pt idx="0">
                  <c:v>72.36</c:v>
                </c:pt>
                <c:pt idx="1">
                  <c:v>72.069999999999993</c:v>
                </c:pt>
                <c:pt idx="2">
                  <c:v>72.11</c:v>
                </c:pt>
                <c:pt idx="3">
                  <c:v>72.23</c:v>
                </c:pt>
                <c:pt idx="4">
                  <c:v>72.290000000000006</c:v>
                </c:pt>
                <c:pt idx="5">
                  <c:v>72.23</c:v>
                </c:pt>
                <c:pt idx="6">
                  <c:v>72.22</c:v>
                </c:pt>
                <c:pt idx="7">
                  <c:v>72.489999999999995</c:v>
                </c:pt>
                <c:pt idx="8">
                  <c:v>72.53</c:v>
                </c:pt>
                <c:pt idx="9">
                  <c:v>72.59</c:v>
                </c:pt>
                <c:pt idx="10">
                  <c:v>72.849999999999994</c:v>
                </c:pt>
                <c:pt idx="11">
                  <c:v>73.16</c:v>
                </c:pt>
                <c:pt idx="12">
                  <c:v>73.52</c:v>
                </c:pt>
                <c:pt idx="13">
                  <c:v>73.709999999999994</c:v>
                </c:pt>
                <c:pt idx="14">
                  <c:v>73.95</c:v>
                </c:pt>
                <c:pt idx="15">
                  <c:v>73.86999999999999</c:v>
                </c:pt>
                <c:pt idx="16">
                  <c:v>74.08</c:v>
                </c:pt>
                <c:pt idx="17">
                  <c:v>74.260000000000005</c:v>
                </c:pt>
                <c:pt idx="18">
                  <c:v>74.22</c:v>
                </c:pt>
                <c:pt idx="19">
                  <c:v>74.89</c:v>
                </c:pt>
                <c:pt idx="20">
                  <c:v>74.930000000000007</c:v>
                </c:pt>
                <c:pt idx="21">
                  <c:v>75.09</c:v>
                </c:pt>
                <c:pt idx="22">
                  <c:v>75.53</c:v>
                </c:pt>
                <c:pt idx="23">
                  <c:v>75.63</c:v>
                </c:pt>
                <c:pt idx="24">
                  <c:v>76.27</c:v>
                </c:pt>
                <c:pt idx="25">
                  <c:v>76.34</c:v>
                </c:pt>
                <c:pt idx="26">
                  <c:v>76.7</c:v>
                </c:pt>
                <c:pt idx="27">
                  <c:v>76.849999999999994</c:v>
                </c:pt>
                <c:pt idx="28">
                  <c:v>76.95</c:v>
                </c:pt>
                <c:pt idx="29">
                  <c:v>77.13</c:v>
                </c:pt>
                <c:pt idx="30">
                  <c:v>77.510000000000005</c:v>
                </c:pt>
                <c:pt idx="31">
                  <c:v>77.669999999999987</c:v>
                </c:pt>
                <c:pt idx="32">
                  <c:v>77.849999999999994</c:v>
                </c:pt>
                <c:pt idx="33">
                  <c:v>78.06</c:v>
                </c:pt>
                <c:pt idx="34">
                  <c:v>78.33</c:v>
                </c:pt>
                <c:pt idx="35">
                  <c:v>78.569999999999993</c:v>
                </c:pt>
                <c:pt idx="36">
                  <c:v>78.88</c:v>
                </c:pt>
                <c:pt idx="37">
                  <c:v>79.11999999999999</c:v>
                </c:pt>
                <c:pt idx="38">
                  <c:v>79.290000000000006</c:v>
                </c:pt>
              </c:numCache>
            </c:numRef>
          </c:val>
        </c:ser>
        <c:ser>
          <c:idx val="17"/>
          <c:order val="14"/>
          <c:tx>
            <c:strRef>
              <c:f>'e0 males'!$P$3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males'!$P$4:$P$43</c:f>
              <c:numCache>
                <c:formatCode>General</c:formatCode>
                <c:ptCount val="40"/>
                <c:pt idx="0">
                  <c:v>68.75</c:v>
                </c:pt>
                <c:pt idx="1">
                  <c:v>69.13</c:v>
                </c:pt>
                <c:pt idx="2">
                  <c:v>68.86</c:v>
                </c:pt>
                <c:pt idx="3">
                  <c:v>69.02</c:v>
                </c:pt>
                <c:pt idx="4">
                  <c:v>69.23</c:v>
                </c:pt>
                <c:pt idx="5">
                  <c:v>69.540000000000006</c:v>
                </c:pt>
                <c:pt idx="6">
                  <c:v>69.569999999999993</c:v>
                </c:pt>
                <c:pt idx="7">
                  <c:v>70.069999999999993</c:v>
                </c:pt>
                <c:pt idx="8">
                  <c:v>70.02</c:v>
                </c:pt>
                <c:pt idx="9">
                  <c:v>70.11999999999999</c:v>
                </c:pt>
                <c:pt idx="10">
                  <c:v>70.61</c:v>
                </c:pt>
                <c:pt idx="11">
                  <c:v>70.930000000000007</c:v>
                </c:pt>
                <c:pt idx="12">
                  <c:v>71.11</c:v>
                </c:pt>
                <c:pt idx="13">
                  <c:v>71.34</c:v>
                </c:pt>
                <c:pt idx="14">
                  <c:v>71.75</c:v>
                </c:pt>
                <c:pt idx="15">
                  <c:v>71.709999999999994</c:v>
                </c:pt>
                <c:pt idx="16">
                  <c:v>71.930000000000007</c:v>
                </c:pt>
                <c:pt idx="17">
                  <c:v>72.36</c:v>
                </c:pt>
                <c:pt idx="18">
                  <c:v>72.45</c:v>
                </c:pt>
                <c:pt idx="19">
                  <c:v>72.669999999999987</c:v>
                </c:pt>
                <c:pt idx="20">
                  <c:v>72.98</c:v>
                </c:pt>
                <c:pt idx="21">
                  <c:v>73.2</c:v>
                </c:pt>
                <c:pt idx="22">
                  <c:v>73.64</c:v>
                </c:pt>
                <c:pt idx="23">
                  <c:v>73.55</c:v>
                </c:pt>
                <c:pt idx="24">
                  <c:v>74.11</c:v>
                </c:pt>
                <c:pt idx="25">
                  <c:v>74.06</c:v>
                </c:pt>
                <c:pt idx="26">
                  <c:v>74.38</c:v>
                </c:pt>
                <c:pt idx="27">
                  <c:v>74.72</c:v>
                </c:pt>
                <c:pt idx="28">
                  <c:v>74.88</c:v>
                </c:pt>
                <c:pt idx="29">
                  <c:v>75.03</c:v>
                </c:pt>
                <c:pt idx="30">
                  <c:v>75.58</c:v>
                </c:pt>
                <c:pt idx="31">
                  <c:v>75.819999999999993</c:v>
                </c:pt>
                <c:pt idx="32">
                  <c:v>75.98</c:v>
                </c:pt>
                <c:pt idx="33">
                  <c:v>76.2</c:v>
                </c:pt>
                <c:pt idx="34">
                  <c:v>76.78</c:v>
                </c:pt>
                <c:pt idx="35">
                  <c:v>77.09</c:v>
                </c:pt>
                <c:pt idx="36">
                  <c:v>77.440000000000026</c:v>
                </c:pt>
                <c:pt idx="37">
                  <c:v>77.7</c:v>
                </c:pt>
                <c:pt idx="38">
                  <c:v>77.89</c:v>
                </c:pt>
                <c:pt idx="39">
                  <c:v>78.400000000000006</c:v>
                </c:pt>
              </c:numCache>
            </c:numRef>
          </c:val>
        </c:ser>
        <c:ser>
          <c:idx val="18"/>
          <c:order val="15"/>
          <c:tx>
            <c:strRef>
              <c:f>'e0 males'!$Q$3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males'!$Q$4:$Q$43</c:f>
              <c:numCache>
                <c:formatCode>General</c:formatCode>
                <c:ptCount val="40"/>
                <c:pt idx="1">
                  <c:v>66.179999999999978</c:v>
                </c:pt>
                <c:pt idx="2">
                  <c:v>67.22</c:v>
                </c:pt>
                <c:pt idx="3">
                  <c:v>66.52</c:v>
                </c:pt>
                <c:pt idx="4">
                  <c:v>66.760000000000005</c:v>
                </c:pt>
                <c:pt idx="5">
                  <c:v>67.010000000000005</c:v>
                </c:pt>
                <c:pt idx="6">
                  <c:v>67.069999999999993</c:v>
                </c:pt>
                <c:pt idx="7">
                  <c:v>67.13</c:v>
                </c:pt>
                <c:pt idx="8">
                  <c:v>67.209999999999994</c:v>
                </c:pt>
                <c:pt idx="9">
                  <c:v>67.349999999999994</c:v>
                </c:pt>
                <c:pt idx="10">
                  <c:v>66.84</c:v>
                </c:pt>
                <c:pt idx="11">
                  <c:v>67.179999999999978</c:v>
                </c:pt>
                <c:pt idx="12">
                  <c:v>67.27</c:v>
                </c:pt>
                <c:pt idx="13">
                  <c:v>67.02</c:v>
                </c:pt>
                <c:pt idx="14">
                  <c:v>67.31</c:v>
                </c:pt>
                <c:pt idx="16">
                  <c:v>67.55</c:v>
                </c:pt>
                <c:pt idx="17">
                  <c:v>67.92</c:v>
                </c:pt>
                <c:pt idx="18">
                  <c:v>68.149999999999991</c:v>
                </c:pt>
                <c:pt idx="19">
                  <c:v>68.149999999999991</c:v>
                </c:pt>
                <c:pt idx="20">
                  <c:v>67.63</c:v>
                </c:pt>
                <c:pt idx="21">
                  <c:v>68.3</c:v>
                </c:pt>
                <c:pt idx="22">
                  <c:v>68.75</c:v>
                </c:pt>
                <c:pt idx="23">
                  <c:v>69.33</c:v>
                </c:pt>
                <c:pt idx="24">
                  <c:v>69.540000000000006</c:v>
                </c:pt>
                <c:pt idx="25">
                  <c:v>69.760000000000005</c:v>
                </c:pt>
                <c:pt idx="26">
                  <c:v>70.45</c:v>
                </c:pt>
                <c:pt idx="27">
                  <c:v>70.58</c:v>
                </c:pt>
                <c:pt idx="28">
                  <c:v>71.23</c:v>
                </c:pt>
                <c:pt idx="29">
                  <c:v>71.52</c:v>
                </c:pt>
                <c:pt idx="30">
                  <c:v>71.75</c:v>
                </c:pt>
                <c:pt idx="31">
                  <c:v>72.11999999999999</c:v>
                </c:pt>
                <c:pt idx="32">
                  <c:v>72.149999999999991</c:v>
                </c:pt>
                <c:pt idx="33">
                  <c:v>72.09</c:v>
                </c:pt>
                <c:pt idx="34">
                  <c:v>72.61999999999999</c:v>
                </c:pt>
                <c:pt idx="35">
                  <c:v>72.97</c:v>
                </c:pt>
                <c:pt idx="36">
                  <c:v>73.55</c:v>
                </c:pt>
                <c:pt idx="37">
                  <c:v>73.819999999999993</c:v>
                </c:pt>
                <c:pt idx="38">
                  <c:v>74.16</c:v>
                </c:pt>
                <c:pt idx="39">
                  <c:v>74.34</c:v>
                </c:pt>
              </c:numCache>
            </c:numRef>
          </c:val>
        </c:ser>
        <c:ser>
          <c:idx val="20"/>
          <c:order val="16"/>
          <c:tx>
            <c:strRef>
              <c:f>'e0 males'!$S$3</c:f>
              <c:strCache>
                <c:ptCount val="1"/>
                <c:pt idx="0">
                  <c:v>Hungary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males'!$S$4:$S$43</c:f>
              <c:numCache>
                <c:formatCode>General</c:formatCode>
                <c:ptCount val="40"/>
                <c:pt idx="0">
                  <c:v>66.39</c:v>
                </c:pt>
                <c:pt idx="1">
                  <c:v>66.179999999999978</c:v>
                </c:pt>
                <c:pt idx="2">
                  <c:v>66.92</c:v>
                </c:pt>
                <c:pt idx="3">
                  <c:v>66.669999999999987</c:v>
                </c:pt>
                <c:pt idx="4">
                  <c:v>66.599999999999994</c:v>
                </c:pt>
                <c:pt idx="5">
                  <c:v>66.42</c:v>
                </c:pt>
                <c:pt idx="6">
                  <c:v>66.679999999999978</c:v>
                </c:pt>
                <c:pt idx="7">
                  <c:v>66.739999999999995</c:v>
                </c:pt>
                <c:pt idx="8">
                  <c:v>66.09</c:v>
                </c:pt>
                <c:pt idx="9">
                  <c:v>66.169999999999987</c:v>
                </c:pt>
                <c:pt idx="10">
                  <c:v>65.52</c:v>
                </c:pt>
                <c:pt idx="11">
                  <c:v>65.540000000000006</c:v>
                </c:pt>
                <c:pt idx="12">
                  <c:v>65.66</c:v>
                </c:pt>
                <c:pt idx="13">
                  <c:v>65.099999999999994</c:v>
                </c:pt>
                <c:pt idx="14">
                  <c:v>65.099999999999994</c:v>
                </c:pt>
                <c:pt idx="15">
                  <c:v>65.179999999999978</c:v>
                </c:pt>
                <c:pt idx="16">
                  <c:v>65.36999999999999</c:v>
                </c:pt>
                <c:pt idx="17">
                  <c:v>65.75</c:v>
                </c:pt>
                <c:pt idx="18">
                  <c:v>66.2</c:v>
                </c:pt>
                <c:pt idx="19">
                  <c:v>65.5</c:v>
                </c:pt>
                <c:pt idx="20">
                  <c:v>65.209999999999994</c:v>
                </c:pt>
                <c:pt idx="21">
                  <c:v>65.149999999999991</c:v>
                </c:pt>
                <c:pt idx="22">
                  <c:v>64.66</c:v>
                </c:pt>
                <c:pt idx="23">
                  <c:v>64.63</c:v>
                </c:pt>
                <c:pt idx="24">
                  <c:v>65.02</c:v>
                </c:pt>
                <c:pt idx="25">
                  <c:v>65.48</c:v>
                </c:pt>
                <c:pt idx="26">
                  <c:v>66.319999999999993</c:v>
                </c:pt>
                <c:pt idx="27">
                  <c:v>66.669999999999987</c:v>
                </c:pt>
                <c:pt idx="28">
                  <c:v>66.45</c:v>
                </c:pt>
                <c:pt idx="29">
                  <c:v>66.72</c:v>
                </c:pt>
                <c:pt idx="30">
                  <c:v>67.61</c:v>
                </c:pt>
                <c:pt idx="31">
                  <c:v>68.319999999999993</c:v>
                </c:pt>
                <c:pt idx="32">
                  <c:v>68.39</c:v>
                </c:pt>
                <c:pt idx="33">
                  <c:v>68.39</c:v>
                </c:pt>
                <c:pt idx="34">
                  <c:v>68.77</c:v>
                </c:pt>
                <c:pt idx="35">
                  <c:v>68.75</c:v>
                </c:pt>
                <c:pt idx="36">
                  <c:v>69.25</c:v>
                </c:pt>
                <c:pt idx="37">
                  <c:v>69.410000000000025</c:v>
                </c:pt>
                <c:pt idx="38">
                  <c:v>70.02</c:v>
                </c:pt>
                <c:pt idx="39">
                  <c:v>70.290000000000006</c:v>
                </c:pt>
              </c:numCache>
            </c:numRef>
          </c:val>
        </c:ser>
        <c:ser>
          <c:idx val="23"/>
          <c:order val="17"/>
          <c:tx>
            <c:strRef>
              <c:f>'e0 males'!$V$3</c:f>
              <c:strCache>
                <c:ptCount val="1"/>
                <c:pt idx="0">
                  <c:v>Poland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males'!$V$4:$V$43</c:f>
              <c:numCache>
                <c:formatCode>General</c:formatCode>
                <c:ptCount val="40"/>
                <c:pt idx="0">
                  <c:v>66.410000000000025</c:v>
                </c:pt>
                <c:pt idx="1">
                  <c:v>66.02</c:v>
                </c:pt>
                <c:pt idx="2">
                  <c:v>67.290000000000006</c:v>
                </c:pt>
                <c:pt idx="3">
                  <c:v>67.169999999999987</c:v>
                </c:pt>
                <c:pt idx="4">
                  <c:v>67.8</c:v>
                </c:pt>
                <c:pt idx="5">
                  <c:v>67.040000000000006</c:v>
                </c:pt>
                <c:pt idx="6">
                  <c:v>66.86</c:v>
                </c:pt>
                <c:pt idx="7">
                  <c:v>66.599999999999994</c:v>
                </c:pt>
                <c:pt idx="8">
                  <c:v>66.440000000000026</c:v>
                </c:pt>
                <c:pt idx="9">
                  <c:v>66.8</c:v>
                </c:pt>
                <c:pt idx="10">
                  <c:v>66.06</c:v>
                </c:pt>
                <c:pt idx="11">
                  <c:v>67.14</c:v>
                </c:pt>
                <c:pt idx="12">
                  <c:v>67.3</c:v>
                </c:pt>
                <c:pt idx="13">
                  <c:v>67.08</c:v>
                </c:pt>
                <c:pt idx="14">
                  <c:v>66.84</c:v>
                </c:pt>
                <c:pt idx="15">
                  <c:v>66.510000000000005</c:v>
                </c:pt>
                <c:pt idx="16">
                  <c:v>66.760000000000005</c:v>
                </c:pt>
                <c:pt idx="17">
                  <c:v>66.81</c:v>
                </c:pt>
                <c:pt idx="18">
                  <c:v>67.08</c:v>
                </c:pt>
                <c:pt idx="19">
                  <c:v>66.72</c:v>
                </c:pt>
                <c:pt idx="20">
                  <c:v>66.260000000000005</c:v>
                </c:pt>
                <c:pt idx="21">
                  <c:v>65.88</c:v>
                </c:pt>
                <c:pt idx="22">
                  <c:v>66.47</c:v>
                </c:pt>
                <c:pt idx="23">
                  <c:v>67.14</c:v>
                </c:pt>
                <c:pt idx="24">
                  <c:v>67.45</c:v>
                </c:pt>
                <c:pt idx="25">
                  <c:v>67.599999999999994</c:v>
                </c:pt>
                <c:pt idx="26">
                  <c:v>68.05</c:v>
                </c:pt>
                <c:pt idx="27">
                  <c:v>68.36</c:v>
                </c:pt>
                <c:pt idx="28">
                  <c:v>68.73</c:v>
                </c:pt>
                <c:pt idx="29">
                  <c:v>68.679999999999978</c:v>
                </c:pt>
                <c:pt idx="30">
                  <c:v>69.569999999999993</c:v>
                </c:pt>
                <c:pt idx="31">
                  <c:v>70</c:v>
                </c:pt>
                <c:pt idx="32">
                  <c:v>70.290000000000006</c:v>
                </c:pt>
                <c:pt idx="33">
                  <c:v>70.48</c:v>
                </c:pt>
                <c:pt idx="34">
                  <c:v>70.61999999999999</c:v>
                </c:pt>
                <c:pt idx="35">
                  <c:v>70.739999999999995</c:v>
                </c:pt>
                <c:pt idx="36">
                  <c:v>70.900000000000006</c:v>
                </c:pt>
                <c:pt idx="37">
                  <c:v>70.910000000000025</c:v>
                </c:pt>
                <c:pt idx="38">
                  <c:v>71.2</c:v>
                </c:pt>
                <c:pt idx="39">
                  <c:v>71.48</c:v>
                </c:pt>
              </c:numCache>
            </c:numRef>
          </c:val>
        </c:ser>
        <c:ser>
          <c:idx val="26"/>
          <c:order val="18"/>
          <c:tx>
            <c:strRef>
              <c:f>'e0 males'!$X$3</c:f>
              <c:strCache>
                <c:ptCount val="1"/>
                <c:pt idx="0">
                  <c:v>Slovakia HMD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'e0 males'!$A$4:$A$43</c:f>
              <c:numCache>
                <c:formatCode>General</c:formatCod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numCache>
            </c:numRef>
          </c:cat>
          <c:val>
            <c:numRef>
              <c:f>'e0 males'!$X$4:$X$43</c:f>
              <c:numCache>
                <c:formatCode>General</c:formatCode>
                <c:ptCount val="40"/>
                <c:pt idx="0">
                  <c:v>66.66</c:v>
                </c:pt>
                <c:pt idx="1">
                  <c:v>66.61999999999999</c:v>
                </c:pt>
                <c:pt idx="2">
                  <c:v>66.940000000000026</c:v>
                </c:pt>
                <c:pt idx="3">
                  <c:v>66.790000000000006</c:v>
                </c:pt>
                <c:pt idx="4">
                  <c:v>66.819999999999993</c:v>
                </c:pt>
                <c:pt idx="5">
                  <c:v>66.849999999999994</c:v>
                </c:pt>
                <c:pt idx="6">
                  <c:v>67.010000000000005</c:v>
                </c:pt>
                <c:pt idx="7">
                  <c:v>66.75</c:v>
                </c:pt>
                <c:pt idx="8">
                  <c:v>66.900000000000006</c:v>
                </c:pt>
                <c:pt idx="9">
                  <c:v>67.11</c:v>
                </c:pt>
                <c:pt idx="10">
                  <c:v>66.709999999999994</c:v>
                </c:pt>
                <c:pt idx="11">
                  <c:v>66.790000000000006</c:v>
                </c:pt>
                <c:pt idx="12">
                  <c:v>66.98</c:v>
                </c:pt>
                <c:pt idx="13">
                  <c:v>66.649999999999991</c:v>
                </c:pt>
                <c:pt idx="14">
                  <c:v>66.77</c:v>
                </c:pt>
                <c:pt idx="15">
                  <c:v>66.88</c:v>
                </c:pt>
                <c:pt idx="16">
                  <c:v>67.040000000000006</c:v>
                </c:pt>
                <c:pt idx="17">
                  <c:v>67.19</c:v>
                </c:pt>
                <c:pt idx="18">
                  <c:v>67.040000000000006</c:v>
                </c:pt>
                <c:pt idx="19">
                  <c:v>66.8</c:v>
                </c:pt>
                <c:pt idx="20">
                  <c:v>66.52</c:v>
                </c:pt>
                <c:pt idx="21">
                  <c:v>66.77</c:v>
                </c:pt>
                <c:pt idx="22">
                  <c:v>67.069999999999993</c:v>
                </c:pt>
                <c:pt idx="23">
                  <c:v>67.739999999999995</c:v>
                </c:pt>
                <c:pt idx="24">
                  <c:v>68.25</c:v>
                </c:pt>
                <c:pt idx="25">
                  <c:v>68.27</c:v>
                </c:pt>
                <c:pt idx="26">
                  <c:v>68.72</c:v>
                </c:pt>
                <c:pt idx="27">
                  <c:v>68.73</c:v>
                </c:pt>
                <c:pt idx="28">
                  <c:v>68.48</c:v>
                </c:pt>
                <c:pt idx="29">
                  <c:v>68.86999999999999</c:v>
                </c:pt>
                <c:pt idx="30">
                  <c:v>69.02</c:v>
                </c:pt>
                <c:pt idx="31">
                  <c:v>69.5</c:v>
                </c:pt>
                <c:pt idx="32">
                  <c:v>69.819999999999993</c:v>
                </c:pt>
                <c:pt idx="33">
                  <c:v>69.819999999999993</c:v>
                </c:pt>
                <c:pt idx="34">
                  <c:v>70.34</c:v>
                </c:pt>
                <c:pt idx="35">
                  <c:v>70.19</c:v>
                </c:pt>
                <c:pt idx="36">
                  <c:v>70.410000000000025</c:v>
                </c:pt>
                <c:pt idx="37">
                  <c:v>70.58</c:v>
                </c:pt>
                <c:pt idx="38">
                  <c:v>70.819999999999993</c:v>
                </c:pt>
              </c:numCache>
            </c:numRef>
          </c:val>
        </c:ser>
        <c:marker val="1"/>
        <c:axId val="95782400"/>
        <c:axId val="95783936"/>
      </c:lineChart>
      <c:catAx>
        <c:axId val="95782400"/>
        <c:scaling>
          <c:orientation val="minMax"/>
        </c:scaling>
        <c:axPos val="b"/>
        <c:numFmt formatCode="General" sourceLinked="1"/>
        <c:tickLblPos val="nextTo"/>
        <c:crossAx val="95783936"/>
        <c:crosses val="autoZero"/>
        <c:auto val="1"/>
        <c:lblAlgn val="ctr"/>
        <c:lblOffset val="100"/>
      </c:catAx>
      <c:valAx>
        <c:axId val="95783936"/>
        <c:scaling>
          <c:orientation val="minMax"/>
          <c:max val="90"/>
          <c:min val="55"/>
        </c:scaling>
        <c:axPos val="l"/>
        <c:majorGridlines/>
        <c:numFmt formatCode="General" sourceLinked="1"/>
        <c:tickLblPos val="nextTo"/>
        <c:crossAx val="95782400"/>
        <c:crosses val="autoZero"/>
        <c:crossBetween val="between"/>
      </c:valAx>
      <c:spPr>
        <a:ln>
          <a:solidFill>
            <a:srgbClr val="585858"/>
          </a:solidFill>
        </a:ln>
      </c:spPr>
    </c:plotArea>
    <c:plotVisOnly val="1"/>
  </c:chart>
  <c:spPr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0.50943</cdr:x>
      <cdr:y>0.43662</cdr:y>
    </cdr:from>
    <cdr:to>
      <cdr:x>0.50943</cdr:x>
      <cdr:y>0.56338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1944216" y="2232248"/>
          <a:ext cx="0" cy="64807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82A0F-A6CD-4F99-9D15-4BE19BB4FEF2}" type="datetimeFigureOut">
              <a:rPr lang="en-GB" smtClean="0"/>
              <a:pPr/>
              <a:t>12/06/2014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0AEE-EF89-4FD9-A1B5-D7FA96E6D8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5141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11C69-C751-489C-9B5E-183F078F19D5}" type="slidenum">
              <a:rPr lang="en-GB"/>
              <a:pPr/>
              <a:t>5</a:t>
            </a:fld>
            <a:endParaRPr lang="en-GB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Whereas most industrialised countries have undergone improvements in life-expectancy, Russia has seen stagnation or even reversals.</a:t>
            </a:r>
          </a:p>
          <a:p>
            <a:r>
              <a:rPr lang="en-GB"/>
              <a:t>Comment on large F-M diff for Russia – reached a peak of 13 years in 1994.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D8AAC-02A6-4C8D-9F52-9BE7258B9C73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8"/>
          </a:xfrm>
          <a:noFill/>
          <a:ln/>
        </p:spPr>
        <p:txBody>
          <a:bodyPr/>
          <a:lstStyle/>
          <a:p>
            <a:r>
              <a:rPr lang="en-GB" smtClean="0"/>
              <a:t>Perstroika = restructuring</a:t>
            </a:r>
          </a:p>
          <a:p>
            <a:r>
              <a:rPr lang="en-GB" smtClean="0"/>
              <a:t>Glasnost = “publicity” opposite of “silence” or “taboo”</a:t>
            </a:r>
          </a:p>
          <a:p>
            <a:r>
              <a:rPr lang="en-GB" smtClean="0"/>
              <a:t>1994 Shannon Airport – being unwell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Ru</a:t>
            </a:r>
            <a:r>
              <a:rPr lang="en-GB" dirty="0" smtClean="0"/>
              <a:t> and </a:t>
            </a:r>
            <a:r>
              <a:rPr lang="en-GB" dirty="0" err="1" smtClean="0"/>
              <a:t>Tatarstan</a:t>
            </a:r>
            <a:r>
              <a:rPr lang="en-GB" dirty="0" smtClean="0"/>
              <a:t> from </a:t>
            </a:r>
            <a:r>
              <a:rPr lang="en-GB" dirty="0" err="1" smtClean="0"/>
              <a:t>Evgueny</a:t>
            </a:r>
            <a:r>
              <a:rPr lang="en-GB" dirty="0" smtClean="0"/>
              <a:t> </a:t>
            </a:r>
            <a:r>
              <a:rPr lang="en-GB" dirty="0" err="1" smtClean="0"/>
              <a:t>Andreev</a:t>
            </a:r>
            <a:r>
              <a:rPr lang="en-GB" dirty="0" smtClean="0"/>
              <a:t>. UK and </a:t>
            </a:r>
            <a:r>
              <a:rPr lang="en-GB" smtClean="0"/>
              <a:t>Norway from GBD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EF265-F17D-4771-A548-811E3808B55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Cardiovascular disease accounts for 49% of life expectancy difference between UK and Russia and 83% for women</a:t>
            </a: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730D1D-7026-41A0-8701-28E5D5AE6E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3795C-63D3-41CE-A17B-DA1F427D7183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But these increases in life-expectancy seen in the nineteenth century have been nothing compared to what occurred during the twentieth century.</a:t>
            </a:r>
          </a:p>
          <a:p>
            <a:r>
              <a:rPr lang="en-GB" smtClean="0"/>
              <a:t>What we can also see is the way in which life-expectancy difference between men and women increased in the period from 1950. Male to female difference in life-expectancy over the 20</a:t>
            </a:r>
            <a:r>
              <a:rPr lang="en-GB" baseline="30000" smtClean="0"/>
              <a:t>th</a:t>
            </a:r>
            <a:r>
              <a:rPr lang="en-GB" smtClean="0"/>
              <a:t> Century which rose from 4 years in 1900 to a peak of just over 6 years in the late 1960s.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BE90-7652-4F4F-BAFA-D63414739F0B}" type="datetime1">
              <a:rPr lang="en-GB" smtClean="0"/>
              <a:pPr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77DB-E5BF-4BA1-8999-FDA8FBA32DF8}" type="datetime1">
              <a:rPr lang="en-GB" smtClean="0"/>
              <a:pPr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ED47-DCD6-4B88-B652-8B6A9CECB03A}" type="datetime1">
              <a:rPr lang="en-GB" smtClean="0"/>
              <a:pPr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94CF6-2433-4CA1-9445-9E3896E74EF3}" type="datetime1">
              <a:rPr lang="en-US" smtClean="0"/>
              <a:pPr>
                <a:defRPr/>
              </a:pPr>
              <a:t>6/12/2014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1A3DE-E501-4F0A-AD28-9AE9381B4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0D28D-C42A-4CC0-8C31-AAC541814A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1F20-8B11-4A5B-B51A-E6651A1D617A}" type="datetime1">
              <a:rPr lang="en-GB" smtClean="0"/>
              <a:pPr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6D5F-61A1-4CD5-AA3C-7C15599DB225}" type="datetime1">
              <a:rPr lang="en-GB" smtClean="0"/>
              <a:pPr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5D5-80E6-4378-A62F-7FA102F92A3F}" type="datetime1">
              <a:rPr lang="en-GB" smtClean="0"/>
              <a:pPr/>
              <a:t>12/06/2014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0B4B-013A-40AA-843F-475FBB958C9E}" type="datetime1">
              <a:rPr lang="en-GB" smtClean="0"/>
              <a:pPr/>
              <a:t>12/06/2014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027-03F6-4D9B-8E5E-71D0E72C79CF}" type="datetime1">
              <a:rPr lang="en-GB" smtClean="0"/>
              <a:pPr/>
              <a:t>12/06/2014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5AD0-11C1-47A6-A05A-E9B85395F3EA}" type="datetime1">
              <a:rPr lang="en-GB" smtClean="0"/>
              <a:pPr/>
              <a:t>12/06/2014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ABFB-65BB-431E-B703-E06B69990A24}" type="datetime1">
              <a:rPr lang="en-GB" smtClean="0"/>
              <a:pPr/>
              <a:t>12/06/2014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46D8-59ED-4FDB-AACC-C3F544DD3A45}" type="datetime1">
              <a:rPr lang="en-GB" smtClean="0"/>
              <a:pPr/>
              <a:t>12/06/2014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4BC7-9405-4563-B7C5-0D5AD58DE334}" type="datetime1">
              <a:rPr lang="en-GB" smtClean="0"/>
              <a:pPr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F87A-D42E-46EC-B398-419C478730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leon@lshtm.ac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hyperlink" Target="http://www.pacificenvironment.org/img/original/putin%5b1%5d.jpg" TargetMode="Externa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emf"/><Relationship Id="rId7" Type="http://schemas.openxmlformats.org/officeDocument/2006/relationships/image" Target="../media/image25.png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package" Target="../embeddings/Microsoft_Office_Word_Document3.docx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sentati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Social change and </a:t>
            </a:r>
            <a:br>
              <a:rPr lang="en-GB" b="1" dirty="0" smtClean="0"/>
            </a:br>
            <a:r>
              <a:rPr lang="en-GB" b="1" dirty="0" smtClean="0"/>
              <a:t>population health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88832" cy="2063080"/>
          </a:xfrm>
        </p:spPr>
        <p:txBody>
          <a:bodyPr>
            <a:normAutofit fontScale="62500" lnSpcReduction="20000"/>
          </a:bodyPr>
          <a:lstStyle/>
          <a:p>
            <a:r>
              <a:rPr lang="en-GB" sz="4500" dirty="0" smtClean="0">
                <a:solidFill>
                  <a:schemeClr val="tx1"/>
                </a:solidFill>
              </a:rPr>
              <a:t>David Leon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London School of Hygiene &amp; Tropical Medicine</a:t>
            </a:r>
          </a:p>
          <a:p>
            <a:r>
              <a:rPr lang="en-GB" dirty="0" smtClean="0">
                <a:solidFill>
                  <a:schemeClr val="tx1"/>
                </a:solidFill>
                <a:hlinkClick r:id="rId3"/>
              </a:rPr>
              <a:t>david.leon@lshtm.ac.uk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Tackling Population Health Challenges, University of Southampton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12 June 2014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7" name="Chart 6"/>
          <p:cNvGraphicFramePr/>
          <p:nvPr/>
        </p:nvGraphicFramePr>
        <p:xfrm>
          <a:off x="899592" y="1412776"/>
          <a:ext cx="36724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644008" y="1412776"/>
          <a:ext cx="38164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470712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Trends in European life expectancy 1970-2009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941168"/>
            <a:ext cx="39604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Belgium, Denmark, Finland, France, Germany, Ireland, Italy, Netherlands, Norway, Portugal, Spain, Sweden,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7" name="Chart 6"/>
          <p:cNvGraphicFramePr/>
          <p:nvPr/>
        </p:nvGraphicFramePr>
        <p:xfrm>
          <a:off x="899592" y="1412776"/>
          <a:ext cx="36724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644008" y="1412776"/>
          <a:ext cx="38164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470712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Trends in European life expectancy 1970-2009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201924"/>
            <a:ext cx="40077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Consistent upward trends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4941168"/>
            <a:ext cx="39604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Belgium, Denmark, Finland, France, Germany, Ireland, Italy, Netherlands, Norway, Portugal, Spain, Sweden,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7" name="Chart 6"/>
          <p:cNvGraphicFramePr/>
          <p:nvPr/>
        </p:nvGraphicFramePr>
        <p:xfrm>
          <a:off x="899592" y="1412776"/>
          <a:ext cx="36724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644008" y="1412776"/>
          <a:ext cx="38164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470712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Trends in European life expectancy 1970-2009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201924"/>
            <a:ext cx="44667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..... despite obesity epidemic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4941168"/>
            <a:ext cx="39604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Belgium, Denmark, Finland, France, Germany, Ireland, Italy, Netherlands, Norway, Portugal, Spain, Sweden,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Post-war communist Europe </a:t>
            </a:r>
            <a:endParaRPr lang="en-GB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1A3DE-E501-4F0A-AD28-9AE9381B4A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0178" name="Picture 2" descr="http://www.relativitywatch.com/images/iron-cur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854619" cy="4400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1A3DE-E501-4F0A-AD28-9AE9381B4A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 descr="http://classconnection.s3.amazonaws.com/361/flashcards/1417361/jpg/iron-curtain-toon1337815493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476875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Major barrier to diffusion of new knowledge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1A3DE-E501-4F0A-AD28-9AE9381B4A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1202" name="Picture 2" descr="https://blogs.lt.vt.edu/leahw93/files/2013/10/ILW10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059" y="2134344"/>
            <a:ext cx="4900213" cy="338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Post-war communist Europe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Public health function remained with pre-war focus on infectious disease </a:t>
            </a:r>
          </a:p>
          <a:p>
            <a:r>
              <a:rPr lang="en-GB" dirty="0" smtClean="0"/>
              <a:t>Low level expenditure on health care and health technology </a:t>
            </a:r>
          </a:p>
          <a:p>
            <a:r>
              <a:rPr lang="en-GB" dirty="0" smtClean="0"/>
              <a:t>High expenditure on military investment</a:t>
            </a:r>
          </a:p>
          <a:p>
            <a:r>
              <a:rPr lang="en-GB" dirty="0" smtClean="0"/>
              <a:t>Population health improvement not central political priority</a:t>
            </a:r>
          </a:p>
          <a:p>
            <a:r>
              <a:rPr lang="en-GB" b="1" i="1" dirty="0" smtClean="0"/>
              <a:t>Cultural, scientific and technological isolation (especially in biomedicine)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1A3DE-E501-4F0A-AD28-9AE9381B4A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Fall of the Berlin Wall 1989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224616" cy="414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Fall of the Berlin Wall 1989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224616" cy="414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2996952"/>
            <a:ext cx="49494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/>
              <a:t>Extraordinary natural experiment</a:t>
            </a:r>
            <a:endParaRPr lang="en-GB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1481138"/>
            <a:ext cx="2520950" cy="4295775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b="1" dirty="0" smtClean="0"/>
              <a:t>Preston curves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871C-D422-4D37-A419-6944AFD1A9D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386" name="Picture 2" descr="http://2020hfa.blog.ntu.edu.tw/wp-content/uploads/sites/1289/files/2013/04/Preston-curv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3724"/>
            <a:ext cx="5927769" cy="60055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6453336"/>
            <a:ext cx="816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S. H. Preston.  </a:t>
            </a:r>
            <a:r>
              <a:rPr lang="en-GB" i="1" dirty="0" smtClean="0"/>
              <a:t>Pop Stud</a:t>
            </a:r>
            <a:r>
              <a:rPr lang="en-GB" dirty="0" smtClean="0"/>
              <a:t>, Vol. 29, 1975; Reprinted </a:t>
            </a:r>
            <a:r>
              <a:rPr lang="en-GB" i="1" dirty="0" err="1" smtClean="0"/>
              <a:t>Int.J.Epidemiol</a:t>
            </a:r>
            <a:r>
              <a:rPr lang="en-GB" dirty="0" smtClean="0"/>
              <a:t> 36 (3):484-490, 2007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7" name="Chart 6"/>
          <p:cNvGraphicFramePr/>
          <p:nvPr/>
        </p:nvGraphicFramePr>
        <p:xfrm>
          <a:off x="899592" y="1412776"/>
          <a:ext cx="36724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644008" y="1412776"/>
          <a:ext cx="38164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470712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Trends in European life expectancy 1970-2009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507940"/>
            <a:ext cx="45236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Hungary, Poland, Czech Republic, Slovakia</a:t>
            </a:r>
            <a:endParaRPr lang="en-GB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43808" y="4797152"/>
            <a:ext cx="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72200" y="3717032"/>
            <a:ext cx="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91376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Collapse of Soviet Union 1991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128" y="1509366"/>
            <a:ext cx="6000208" cy="400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23</a:t>
            </a:fld>
            <a:endParaRPr lang="en-GB"/>
          </a:p>
        </p:txBody>
      </p:sp>
      <p:graphicFrame>
        <p:nvGraphicFramePr>
          <p:cNvPr id="7" name="Chart 6"/>
          <p:cNvGraphicFramePr/>
          <p:nvPr/>
        </p:nvGraphicFramePr>
        <p:xfrm>
          <a:off x="899592" y="1412776"/>
          <a:ext cx="36724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644008" y="1412776"/>
          <a:ext cx="38164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470712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Trends in European life expectancy 1970-2009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005" y="5507940"/>
            <a:ext cx="276415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Estonia, Latvia, Lithuania</a:t>
            </a:r>
            <a:endParaRPr lang="en-GB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15816" y="4941168"/>
            <a:ext cx="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Possible reasons for improvement in Eastern Europe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Change in attitudes to health (at level of individual and the state)</a:t>
            </a:r>
          </a:p>
          <a:p>
            <a:r>
              <a:rPr lang="en-GB" dirty="0" smtClean="0"/>
              <a:t>Dietary change</a:t>
            </a:r>
          </a:p>
          <a:p>
            <a:r>
              <a:rPr lang="en-GB" dirty="0" smtClean="0"/>
              <a:t>Alcohol </a:t>
            </a:r>
            <a:r>
              <a:rPr lang="en-GB" dirty="0" smtClean="0"/>
              <a:t>and </a:t>
            </a:r>
            <a:r>
              <a:rPr lang="en-GB" dirty="0" smtClean="0"/>
              <a:t>tobacco control strategies</a:t>
            </a:r>
            <a:endParaRPr lang="en-GB" dirty="0" smtClean="0"/>
          </a:p>
          <a:p>
            <a:r>
              <a:rPr lang="en-GB" dirty="0" smtClean="0"/>
              <a:t>Improvements in access to effective primary and secondary prevention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7" name="Chart 6"/>
          <p:cNvGraphicFramePr/>
          <p:nvPr/>
        </p:nvGraphicFramePr>
        <p:xfrm>
          <a:off x="899592" y="1412776"/>
          <a:ext cx="36724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644008" y="1412776"/>
          <a:ext cx="38164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470712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Trends in European life expectancy 1970-2009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2555" y="5517232"/>
            <a:ext cx="8435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Russia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Russia</a:t>
            </a:r>
            <a:endParaRPr lang="en-GB" sz="5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5450" y="1295400"/>
            <a:ext cx="2290763" cy="3100388"/>
            <a:chOff x="268" y="816"/>
            <a:chExt cx="1443" cy="1953"/>
          </a:xfrm>
        </p:grpSpPr>
        <p:pic>
          <p:nvPicPr>
            <p:cNvPr id="13328" name="Picture 4" descr="brezhnev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1392"/>
              <a:ext cx="1121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Rectangle 5"/>
            <p:cNvSpPr>
              <a:spLocks noChangeArrowheads="1"/>
            </p:cNvSpPr>
            <p:nvPr/>
          </p:nvSpPr>
          <p:spPr bwMode="auto">
            <a:xfrm>
              <a:off x="268" y="816"/>
              <a:ext cx="14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 err="1">
                  <a:solidFill>
                    <a:srgbClr val="808080"/>
                  </a:solidFill>
                </a:rPr>
                <a:t>Brehznev</a:t>
              </a:r>
              <a:r>
                <a:rPr lang="en-GB" sz="2000" dirty="0">
                  <a:solidFill>
                    <a:srgbClr val="808080"/>
                  </a:solidFill>
                </a:rPr>
                <a:t> 1977-85</a:t>
              </a:r>
              <a:br>
                <a:rPr lang="en-GB" sz="2000" dirty="0">
                  <a:solidFill>
                    <a:srgbClr val="808080"/>
                  </a:solidFill>
                </a:rPr>
              </a:br>
              <a:r>
                <a:rPr lang="en-GB" sz="2000" dirty="0">
                  <a:solidFill>
                    <a:srgbClr val="808080"/>
                  </a:solidFill>
                </a:rPr>
                <a:t>“Era of stagnation”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33463" y="3929063"/>
            <a:ext cx="3402013" cy="2501900"/>
            <a:chOff x="888" y="2496"/>
            <a:chExt cx="2143" cy="1576"/>
          </a:xfrm>
        </p:grpSpPr>
        <p:pic>
          <p:nvPicPr>
            <p:cNvPr id="13326" name="Picture 7" descr="gorbachev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4" y="2496"/>
              <a:ext cx="1416" cy="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7" name="Text Box 8"/>
            <p:cNvSpPr txBox="1">
              <a:spLocks noChangeArrowheads="1"/>
            </p:cNvSpPr>
            <p:nvPr/>
          </p:nvSpPr>
          <p:spPr bwMode="auto">
            <a:xfrm>
              <a:off x="888" y="3626"/>
              <a:ext cx="21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>
                  <a:solidFill>
                    <a:srgbClr val="808080"/>
                  </a:solidFill>
                </a:rPr>
                <a:t>Gorbachev 1985-91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>
                  <a:solidFill>
                    <a:srgbClr val="808080"/>
                  </a:solidFill>
                </a:rPr>
                <a:t>“Perestroika” and “Glasnost”</a:t>
              </a:r>
            </a:p>
          </p:txBody>
        </p:sp>
      </p:grp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943698" y="428625"/>
            <a:ext cx="7047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 smtClean="0"/>
              <a:t>Major changes in Russian society ….</a:t>
            </a:r>
            <a:endParaRPr lang="en-GB" sz="3600" b="1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732908" y="2708920"/>
            <a:ext cx="2066925" cy="1770062"/>
            <a:chOff x="4298" y="2750"/>
            <a:chExt cx="1302" cy="1115"/>
          </a:xfrm>
        </p:grpSpPr>
        <p:pic>
          <p:nvPicPr>
            <p:cNvPr id="13322" name="Picture 14" descr="putin%5b1%5d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77" y="3067"/>
              <a:ext cx="1200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 Box 15"/>
            <p:cNvSpPr txBox="1">
              <a:spLocks noChangeArrowheads="1"/>
            </p:cNvSpPr>
            <p:nvPr/>
          </p:nvSpPr>
          <p:spPr bwMode="auto">
            <a:xfrm>
              <a:off x="4298" y="2750"/>
              <a:ext cx="13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>
                  <a:solidFill>
                    <a:srgbClr val="808080"/>
                  </a:solidFill>
                </a:rPr>
                <a:t>Putin 1999-2008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75498" y="4581128"/>
            <a:ext cx="1487953" cy="1901751"/>
            <a:chOff x="5375498" y="4581128"/>
            <a:chExt cx="1487953" cy="1901751"/>
          </a:xfrm>
        </p:grpSpPr>
        <p:pic>
          <p:nvPicPr>
            <p:cNvPr id="12295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75498" y="5373216"/>
              <a:ext cx="1428750" cy="1109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sp>
          <p:nvSpPr>
            <p:cNvPr id="12297" name="Text Box 15"/>
            <p:cNvSpPr txBox="1">
              <a:spLocks noChangeArrowheads="1"/>
            </p:cNvSpPr>
            <p:nvPr/>
          </p:nvSpPr>
          <p:spPr bwMode="auto">
            <a:xfrm>
              <a:off x="5425237" y="4581128"/>
              <a:ext cx="143821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 err="1">
                  <a:solidFill>
                    <a:srgbClr val="808080"/>
                  </a:solidFill>
                </a:rPr>
                <a:t>Medvedev</a:t>
              </a:r>
              <a:r>
                <a:rPr lang="en-GB" sz="2000" dirty="0">
                  <a:solidFill>
                    <a:srgbClr val="808080"/>
                  </a:solidFill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 smtClean="0">
                  <a:solidFill>
                    <a:srgbClr val="808080"/>
                  </a:solidFill>
                </a:rPr>
                <a:t>2008-12</a:t>
              </a:r>
              <a:endParaRPr lang="en-GB" sz="2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006084" y="3861048"/>
            <a:ext cx="1905000" cy="1770062"/>
            <a:chOff x="4377" y="2750"/>
            <a:chExt cx="1200" cy="1115"/>
          </a:xfrm>
        </p:grpSpPr>
        <p:pic>
          <p:nvPicPr>
            <p:cNvPr id="19" name="Picture 14" descr="putin%5b1%5d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77" y="3067"/>
              <a:ext cx="1200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4478" y="2750"/>
              <a:ext cx="9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rgbClr val="808080"/>
                  </a:solidFill>
                </a:rPr>
                <a:t>Putin </a:t>
              </a:r>
              <a:r>
                <a:rPr lang="en-GB" sz="2000" dirty="0" smtClean="0">
                  <a:solidFill>
                    <a:srgbClr val="808080"/>
                  </a:solidFill>
                </a:rPr>
                <a:t>2012-</a:t>
              </a:r>
              <a:endParaRPr lang="en-GB" sz="2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21892" y="1484784"/>
            <a:ext cx="1943673" cy="2316620"/>
            <a:chOff x="3021892" y="1484784"/>
            <a:chExt cx="1943673" cy="2316620"/>
          </a:xfrm>
        </p:grpSpPr>
        <p:sp>
          <p:nvSpPr>
            <p:cNvPr id="13325" name="Text Box 11"/>
            <p:cNvSpPr txBox="1">
              <a:spLocks noChangeArrowheads="1"/>
            </p:cNvSpPr>
            <p:nvPr/>
          </p:nvSpPr>
          <p:spPr bwMode="auto">
            <a:xfrm>
              <a:off x="3021892" y="1484784"/>
              <a:ext cx="19436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 err="1">
                  <a:solidFill>
                    <a:srgbClr val="808080"/>
                  </a:solidFill>
                </a:rPr>
                <a:t>Yelstin</a:t>
              </a:r>
              <a:r>
                <a:rPr lang="en-GB" sz="2000" dirty="0">
                  <a:solidFill>
                    <a:srgbClr val="808080"/>
                  </a:solidFill>
                </a:rPr>
                <a:t> 1991-99</a:t>
              </a:r>
            </a:p>
          </p:txBody>
        </p:sp>
        <p:pic>
          <p:nvPicPr>
            <p:cNvPr id="219138" name="Picture 2" descr="http://media.web.britannica.com/eb-media/98/8698-004-7DE29C5A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13534" y="1844824"/>
              <a:ext cx="1330474" cy="19565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0565" y="857232"/>
          <a:ext cx="450056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5720" y="857232"/>
          <a:ext cx="417674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88641"/>
            <a:ext cx="622093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Life expectancy at birth 1955 </a:t>
            </a:r>
            <a:r>
              <a:rPr lang="en-GB" sz="3200" b="1" dirty="0" smtClean="0">
                <a:solidFill>
                  <a:prstClr val="black"/>
                </a:solidFill>
              </a:rPr>
              <a:t>- 2010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2148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Russia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9305" y="1714492"/>
            <a:ext cx="138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EU members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(pre-2005)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0565" y="857232"/>
          <a:ext cx="450056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5720" y="857232"/>
          <a:ext cx="417674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88641"/>
            <a:ext cx="622093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Life expectancy at birth 1955 </a:t>
            </a:r>
            <a:r>
              <a:rPr lang="en-GB" sz="3200" b="1" dirty="0" smtClean="0">
                <a:solidFill>
                  <a:prstClr val="black"/>
                </a:solidFill>
              </a:rPr>
              <a:t>- 2010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827587" y="1508593"/>
            <a:ext cx="2056973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prstClr val="black"/>
                </a:solidFill>
              </a:rPr>
              <a:t>Russia     	64 (2011)</a:t>
            </a:r>
          </a:p>
          <a:p>
            <a:r>
              <a:rPr lang="en-GB" sz="1800" dirty="0" smtClean="0">
                <a:solidFill>
                  <a:prstClr val="black"/>
                </a:solidFill>
              </a:rPr>
              <a:t>UK	79 (2011)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5" y="3501009"/>
            <a:ext cx="210987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Russia   	 76  (2011)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UK	 83  (2011)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9592" y="4221088"/>
            <a:ext cx="331236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36096" y="2492896"/>
            <a:ext cx="3312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1481138"/>
            <a:ext cx="2520950" cy="4295775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b="1" dirty="0" smtClean="0"/>
              <a:t>Preston curve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871C-D422-4D37-A419-6944AFD1A9D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386" name="Picture 2" descr="http://2020hfa.blog.ntu.edu.tw/wp-content/uploads/sites/1289/files/2013/04/Preston-curv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3724"/>
            <a:ext cx="5927769" cy="60055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6453336"/>
            <a:ext cx="816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S. H. Preston.  </a:t>
            </a:r>
            <a:r>
              <a:rPr lang="en-GB" i="1" dirty="0" smtClean="0"/>
              <a:t>Pop Stud</a:t>
            </a:r>
            <a:r>
              <a:rPr lang="en-GB" dirty="0" smtClean="0"/>
              <a:t>, Vol. 29, 1975; Reprinted </a:t>
            </a:r>
            <a:r>
              <a:rPr lang="en-GB" i="1" dirty="0" err="1" smtClean="0"/>
              <a:t>Int.J.Epidemiol</a:t>
            </a:r>
            <a:r>
              <a:rPr lang="en-GB" dirty="0" smtClean="0"/>
              <a:t> 36 (3):484-490, 2007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1680" y="3501008"/>
            <a:ext cx="5830416" cy="1470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Global diffusion of 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its application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0565" y="857232"/>
          <a:ext cx="450056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5720" y="857232"/>
          <a:ext cx="417674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88641"/>
            <a:ext cx="622093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Life expectancy at birth 1955 </a:t>
            </a:r>
            <a:r>
              <a:rPr lang="en-GB" sz="3200" b="1" dirty="0" smtClean="0">
                <a:solidFill>
                  <a:prstClr val="black"/>
                </a:solidFill>
              </a:rPr>
              <a:t>- 2010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2148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Russia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9305" y="1714492"/>
            <a:ext cx="138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EU members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(pre-2005)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27784" y="4509120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75656" y="6021288"/>
            <a:ext cx="2252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Gorbachev </a:t>
            </a:r>
          </a:p>
          <a:p>
            <a:pPr algn="ctr"/>
            <a:r>
              <a:rPr lang="en-GB" dirty="0" smtClean="0"/>
              <a:t>anti-alcohol campaign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92280" y="2780928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40152" y="4293096"/>
            <a:ext cx="2252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Gorbachev </a:t>
            </a:r>
          </a:p>
          <a:p>
            <a:pPr algn="ctr"/>
            <a:r>
              <a:rPr lang="en-GB" dirty="0" smtClean="0"/>
              <a:t>anti-alcohol campaign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0565" y="857232"/>
          <a:ext cx="450056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5720" y="857232"/>
          <a:ext cx="417674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88641"/>
            <a:ext cx="622093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Life expectancy at birth 1955 </a:t>
            </a:r>
            <a:r>
              <a:rPr lang="en-GB" sz="3200" b="1" dirty="0" smtClean="0">
                <a:solidFill>
                  <a:prstClr val="black"/>
                </a:solidFill>
              </a:rPr>
              <a:t>- 2010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2148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Russia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9305" y="1714492"/>
            <a:ext cx="138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EU members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(pre-2005)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27784" y="4509120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75656" y="6021288"/>
            <a:ext cx="2252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Gorbachev </a:t>
            </a:r>
          </a:p>
          <a:p>
            <a:pPr algn="ctr"/>
            <a:r>
              <a:rPr lang="en-GB" dirty="0" smtClean="0"/>
              <a:t>anti-alcohol campaign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92280" y="2780928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40152" y="4293096"/>
            <a:ext cx="2252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Gorbachev </a:t>
            </a:r>
          </a:p>
          <a:p>
            <a:pPr algn="ctr"/>
            <a:r>
              <a:rPr lang="en-GB" dirty="0" smtClean="0"/>
              <a:t>anti-alcohol campaign</a:t>
            </a:r>
            <a:endParaRPr lang="en-GB" dirty="0"/>
          </a:p>
        </p:txBody>
      </p:sp>
      <p:pic>
        <p:nvPicPr>
          <p:cNvPr id="12" name="Picture 2" descr="http://farm4.staticflickr.com/3003/2743355206_8f1b75bb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340768"/>
            <a:ext cx="2609478" cy="3746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0565" y="857232"/>
          <a:ext cx="450056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5720" y="857232"/>
          <a:ext cx="417674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88641"/>
            <a:ext cx="622093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Life expectancy at birth 1955 </a:t>
            </a:r>
            <a:r>
              <a:rPr lang="en-GB" sz="3200" b="1" dirty="0" smtClean="0">
                <a:solidFill>
                  <a:prstClr val="black"/>
                </a:solidFill>
              </a:rPr>
              <a:t>- 2010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2148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Russia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9305" y="1714492"/>
            <a:ext cx="138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EU members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(pre-2005)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59832" y="4221088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2230" y="5949280"/>
            <a:ext cx="246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Collapse of Soviet Union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596336" y="2636912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28536" y="4221088"/>
            <a:ext cx="246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Collapse of Soviet Union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0565" y="857232"/>
          <a:ext cx="450056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5720" y="857232"/>
          <a:ext cx="417674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88641"/>
            <a:ext cx="622093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Life expectancy at birth 1955 </a:t>
            </a:r>
            <a:r>
              <a:rPr lang="en-GB" sz="3200" b="1" dirty="0" smtClean="0">
                <a:solidFill>
                  <a:prstClr val="black"/>
                </a:solidFill>
              </a:rPr>
              <a:t>- 2010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2148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Russia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9305" y="1714492"/>
            <a:ext cx="138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EU members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(pre-2005)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59832" y="4221088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2230" y="5949280"/>
            <a:ext cx="246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Collapse of Soviet Union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596336" y="2636912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28536" y="4221088"/>
            <a:ext cx="246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Collapse of Soviet Union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980728"/>
            <a:ext cx="4181599" cy="278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0565" y="857232"/>
          <a:ext cx="450056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5720" y="857232"/>
          <a:ext cx="417674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88641"/>
            <a:ext cx="622093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Life expectancy at birth 1955 </a:t>
            </a:r>
            <a:r>
              <a:rPr lang="en-GB" sz="3200" b="1" dirty="0" smtClean="0">
                <a:solidFill>
                  <a:prstClr val="black"/>
                </a:solidFill>
              </a:rPr>
              <a:t>- 2010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2148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Russia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9305" y="1714492"/>
            <a:ext cx="138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EU members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(pre-2005)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31840" y="4509120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7577" y="5949280"/>
            <a:ext cx="347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Chaos and economic liberalisation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596336" y="2780928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254" y="4221088"/>
            <a:ext cx="347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Chaos and economic liberalisation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0565" y="857232"/>
          <a:ext cx="450056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5720" y="857232"/>
          <a:ext cx="417674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88641"/>
            <a:ext cx="622093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Life expectancy at birth 1955 </a:t>
            </a:r>
            <a:r>
              <a:rPr lang="en-GB" sz="3200" b="1" dirty="0" smtClean="0">
                <a:solidFill>
                  <a:prstClr val="black"/>
                </a:solidFill>
              </a:rPr>
              <a:t>- 2010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2148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Russia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9305" y="1714492"/>
            <a:ext cx="138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EU members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(pre-2005)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31840" y="4509120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7577" y="5949280"/>
            <a:ext cx="347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Chaos and economic liberalisation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596336" y="2780928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254" y="4221088"/>
            <a:ext cx="347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Chaos and economic liberalisation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789286"/>
            <a:ext cx="4814367" cy="321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0565" y="857232"/>
          <a:ext cx="450056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5720" y="857232"/>
          <a:ext cx="417674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88641"/>
            <a:ext cx="622093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Life expectancy at birth 1955 </a:t>
            </a:r>
            <a:r>
              <a:rPr lang="en-GB" sz="3200" b="1" dirty="0" smtClean="0">
                <a:solidFill>
                  <a:prstClr val="black"/>
                </a:solidFill>
              </a:rPr>
              <a:t>- 2010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2148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Russia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9305" y="1714492"/>
            <a:ext cx="138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EU members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(pre-2005)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31840" y="4509120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97577" y="5949280"/>
            <a:ext cx="347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Chaos and economic liberalisation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596336" y="2780928"/>
            <a:ext cx="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254" y="4221088"/>
            <a:ext cx="347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Chaos and economic liberalisation</a:t>
            </a:r>
          </a:p>
        </p:txBody>
      </p:sp>
      <p:pic>
        <p:nvPicPr>
          <p:cNvPr id="13" name="Picture 2" descr="C:\Users\DAVID LEON\Documents\My Received Files\WP_20130921_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92696"/>
            <a:ext cx="2148887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0565" y="857232"/>
          <a:ext cx="450056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5720" y="857232"/>
          <a:ext cx="417674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88641"/>
            <a:ext cx="622093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Life expectancy at birth 1955 </a:t>
            </a:r>
            <a:r>
              <a:rPr lang="en-GB" sz="3200" b="1" dirty="0" smtClean="0">
                <a:solidFill>
                  <a:prstClr val="black"/>
                </a:solidFill>
              </a:rPr>
              <a:t>- 2010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2148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Russia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9305" y="1714492"/>
            <a:ext cx="138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EU members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(pre-2005)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91880" y="4509120"/>
            <a:ext cx="0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01378" y="5805264"/>
            <a:ext cx="227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Foreign currency crisis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956376" y="2780928"/>
            <a:ext cx="0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04248" y="4077072"/>
            <a:ext cx="227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Foreign currency crisis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0565" y="857232"/>
          <a:ext cx="450056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5720" y="857232"/>
          <a:ext cx="417674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188641"/>
            <a:ext cx="6220934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Life expectancy at birth 1955 </a:t>
            </a:r>
            <a:r>
              <a:rPr lang="en-GB" sz="3200" b="1" dirty="0" smtClean="0">
                <a:solidFill>
                  <a:prstClr val="black"/>
                </a:solidFill>
              </a:rPr>
              <a:t>- 2010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2148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Russia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9305" y="1714492"/>
            <a:ext cx="138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EU members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(pre-2005)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63888" y="4725144"/>
            <a:ext cx="0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3808" y="6021288"/>
            <a:ext cx="14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Putin elected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100392" y="2852936"/>
            <a:ext cx="0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4149080"/>
            <a:ext cx="14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Putin elected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Alcohol a key driver of fluctuations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International trends in life expectancy at birth</a:t>
            </a:r>
            <a:endParaRPr lang="en-GB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1"/>
          <p:cNvPicPr>
            <a:picLocks noChangeAspect="1" noChangeArrowheads="1"/>
          </p:cNvPicPr>
          <p:nvPr/>
        </p:nvPicPr>
        <p:blipFill>
          <a:blip r:embed="rId2" cstate="print"/>
          <a:srcRect l="2157" t="2481" r="2071" b="8307"/>
          <a:stretch>
            <a:fillRect/>
          </a:stretch>
        </p:blipFill>
        <p:spPr bwMode="auto">
          <a:xfrm>
            <a:off x="395536" y="1268760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6713" y="142875"/>
            <a:ext cx="849630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b="1" dirty="0">
                <a:latin typeface="Arial" charset="0"/>
                <a:cs typeface="Arial" charset="0"/>
              </a:rPr>
              <a:t>Strong evidence that alcohol drives fluctuations </a:t>
            </a:r>
          </a:p>
          <a:p>
            <a:pPr algn="ctr">
              <a:defRPr/>
            </a:pPr>
            <a:r>
              <a:rPr lang="en-GB" sz="2800" b="1" dirty="0">
                <a:latin typeface="Arial" charset="0"/>
                <a:cs typeface="Arial" charset="0"/>
              </a:rPr>
              <a:t>in male life expectancy in Russia 1965 -2008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0" y="6448425"/>
            <a:ext cx="40005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Source :  V. Shkolnikov and E. Andreev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71F5F-7908-4A55-8225-AA78B372E7B3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Cardiovascular disease in Russia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les 50-54 years"/>
          <p:cNvGraphicFramePr>
            <a:graphicFrameLocks/>
          </p:cNvGraphicFramePr>
          <p:nvPr/>
        </p:nvGraphicFramePr>
        <p:xfrm>
          <a:off x="428596" y="214290"/>
          <a:ext cx="8358246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6488113"/>
            <a:ext cx="3803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Calibri" pitchFamily="34" charset="0"/>
              </a:rPr>
              <a:t>Source : Data provided by Evgueny Andreev</a:t>
            </a:r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les 50-54 years"/>
          <p:cNvGraphicFramePr>
            <a:graphicFrameLocks/>
          </p:cNvGraphicFramePr>
          <p:nvPr/>
        </p:nvGraphicFramePr>
        <p:xfrm>
          <a:off x="428596" y="214290"/>
          <a:ext cx="8358246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6488113"/>
            <a:ext cx="3803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Calibri" pitchFamily="34" charset="0"/>
              </a:rPr>
              <a:t>Source : Data provided by Evgueny Andreev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3068960"/>
            <a:ext cx="374441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Challenge to received wisdom that alcohol is </a:t>
            </a:r>
            <a:r>
              <a:rPr lang="en-GB" sz="2800" dirty="0" err="1" smtClean="0"/>
              <a:t>cardioprotective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/>
              <a:t>Hazardous drinking and mortality from various</a:t>
            </a:r>
            <a:br>
              <a:rPr lang="en-GB" sz="2800" b="1" dirty="0" smtClean="0"/>
            </a:br>
            <a:r>
              <a:rPr lang="en-GB" sz="2800" b="1" dirty="0" smtClean="0"/>
              <a:t>types of circulatory disease</a:t>
            </a:r>
            <a:br>
              <a:rPr lang="en-GB" sz="2800" b="1" dirty="0" smtClean="0"/>
            </a:br>
            <a:r>
              <a:rPr lang="en-GB" sz="2800" b="1" dirty="0" smtClean="0"/>
              <a:t>Men aged 25-54 years, Izhevsk, 2003 - 5</a:t>
            </a:r>
            <a:endParaRPr lang="en-GB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101" y="1643063"/>
          <a:ext cx="7215263" cy="4487734"/>
        </p:xfrm>
        <a:graphic>
          <a:graphicData uri="http://schemas.openxmlformats.org/drawingml/2006/table">
            <a:tbl>
              <a:tblPr/>
              <a:tblGrid>
                <a:gridCol w="2643230"/>
                <a:gridCol w="1714512"/>
                <a:gridCol w="1000132"/>
                <a:gridCol w="1857389"/>
              </a:tblGrid>
              <a:tr h="7858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Underlying cause </a:t>
                      </a: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of death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Number of deaths</a:t>
                      </a:r>
                      <a:endParaRPr lang="en-GB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Hazardous </a:t>
                      </a: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drinking 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(proxy report)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00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OR*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(95% CI)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Alcoholic </a:t>
                      </a:r>
                      <a:r>
                        <a:rPr lang="en-GB" sz="2000" dirty="0" err="1">
                          <a:latin typeface="Arial"/>
                          <a:ea typeface="Calibri"/>
                          <a:cs typeface="Times New Roman"/>
                        </a:rPr>
                        <a:t>cardiomyopathy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15.70</a:t>
                      </a:r>
                      <a:endParaRPr lang="en-GB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(9.5,25.94)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Other </a:t>
                      </a:r>
                      <a:r>
                        <a:rPr lang="en-GB" sz="2000" dirty="0" err="1">
                          <a:latin typeface="Arial"/>
                          <a:ea typeface="Calibri"/>
                          <a:cs typeface="Times New Roman"/>
                        </a:rPr>
                        <a:t>cardiomyopathy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3.84</a:t>
                      </a:r>
                      <a:endParaRPr lang="en-GB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(2.05,7.18)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latin typeface="Arial"/>
                          <a:ea typeface="Calibri"/>
                          <a:cs typeface="Times New Roman"/>
                        </a:rPr>
                        <a:t>Cerebrovascular</a:t>
                      </a: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disease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2.05</a:t>
                      </a:r>
                      <a:endParaRPr lang="en-GB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(1.24,3.40)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Other </a:t>
                      </a: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circulatory disease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3.43</a:t>
                      </a:r>
                      <a:endParaRPr lang="en-GB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(1.51,7.81)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latin typeface="Arial"/>
                          <a:ea typeface="Calibri"/>
                          <a:cs typeface="Times New Roman"/>
                        </a:rPr>
                        <a:t>Ischaemic</a:t>
                      </a: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heart disease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219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3.04</a:t>
                      </a:r>
                      <a:endParaRPr lang="en-GB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(2.17,4.24)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46" marR="531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E13A0-94E0-496C-AB9E-76F5802A708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594" name="TextBox 6"/>
          <p:cNvSpPr txBox="1">
            <a:spLocks noChangeArrowheads="1"/>
          </p:cNvSpPr>
          <p:nvPr/>
        </p:nvSpPr>
        <p:spPr bwMode="auto">
          <a:xfrm>
            <a:off x="0" y="6488114"/>
            <a:ext cx="4488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prstClr val="black"/>
                </a:solidFill>
                <a:latin typeface="Calibri" pitchFamily="34" charset="0"/>
                <a:cs typeface="+mn-cs"/>
              </a:rPr>
              <a:t>* OR adjusted for age, smoking and education</a:t>
            </a:r>
          </a:p>
        </p:txBody>
      </p:sp>
      <p:sp>
        <p:nvSpPr>
          <p:cNvPr id="23595" name="TextBox 10"/>
          <p:cNvSpPr txBox="1">
            <a:spLocks noChangeArrowheads="1"/>
          </p:cNvSpPr>
          <p:nvPr/>
        </p:nvSpPr>
        <p:spPr bwMode="auto">
          <a:xfrm>
            <a:off x="4572000" y="6500813"/>
            <a:ext cx="457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prstClr val="black"/>
                </a:solidFill>
                <a:latin typeface="Calibri" pitchFamily="34" charset="0"/>
                <a:cs typeface="+mn-cs"/>
              </a:rPr>
              <a:t>Source : Leon, Shkolnikov, McKee, Kiryanov, Andreev, IJE,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6097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8604447" cy="167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2051720" y="1844824"/>
            <a:ext cx="504056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051720" y="4581128"/>
            <a:ext cx="504056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518" y="2996952"/>
            <a:ext cx="521809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 smtClean="0">
                <a:solidFill>
                  <a:prstClr val="black"/>
                </a:solidFill>
              </a:rPr>
              <a:t>Russia highest out of all 33 countries</a:t>
            </a:r>
          </a:p>
          <a:p>
            <a:pPr algn="ctr"/>
            <a:r>
              <a:rPr lang="en-GB" sz="2400" i="1" dirty="0" smtClean="0">
                <a:solidFill>
                  <a:prstClr val="black"/>
                </a:solidFill>
              </a:rPr>
              <a:t>for men and women</a:t>
            </a:r>
            <a:endParaRPr lang="en-US" sz="2400" i="1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7192" r="63014" b="87500"/>
          <a:stretch>
            <a:fillRect/>
          </a:stretch>
        </p:blipFill>
        <p:spPr bwMode="auto">
          <a:xfrm>
            <a:off x="0" y="0"/>
            <a:ext cx="41764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8313" y="1844675"/>
          <a:ext cx="7992888" cy="4317426"/>
        </p:xfrm>
        <a:graphic>
          <a:graphicData uri="http://schemas.openxmlformats.org/drawingml/2006/table">
            <a:tbl>
              <a:tblPr/>
              <a:tblGrid>
                <a:gridCol w="4997178"/>
                <a:gridCol w="1386753"/>
                <a:gridCol w="1608957"/>
              </a:tblGrid>
              <a:tr h="62813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Arial"/>
                          <a:ea typeface="Times New Roman"/>
                        </a:rPr>
                        <a:t>Life expectancy at birth (years) in 2009</a:t>
                      </a:r>
                      <a:endParaRPr lang="en-US" sz="3600" b="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9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3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Calibri"/>
                        </a:rPr>
                        <a:t>Men</a:t>
                      </a:r>
                      <a:endParaRPr lang="en-US" sz="3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Calibri"/>
                        </a:rPr>
                        <a:t>Women</a:t>
                      </a:r>
                      <a:endParaRPr lang="en-US" sz="3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Times New Roman"/>
                        </a:rPr>
                        <a:t>United Kingdom</a:t>
                      </a:r>
                      <a:endParaRPr lang="en-US" sz="360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Times New Roman"/>
                        </a:rPr>
                        <a:t>78.1</a:t>
                      </a:r>
                      <a:endParaRPr lang="en-US" sz="360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</a:rPr>
                        <a:t>82.3</a:t>
                      </a:r>
                      <a:endParaRPr lang="en-US" sz="3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Times New Roman"/>
                        </a:rPr>
                        <a:t>Russian Federation</a:t>
                      </a:r>
                      <a:endParaRPr lang="en-US" sz="360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Times New Roman"/>
                        </a:rPr>
                        <a:t>62.7</a:t>
                      </a:r>
                      <a:endParaRPr lang="en-US" sz="360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</a:rPr>
                        <a:t>74.7</a:t>
                      </a:r>
                      <a:endParaRPr lang="en-US" sz="3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Arial"/>
                          <a:ea typeface="Times New Roman"/>
                        </a:rPr>
                        <a:t>Difference</a:t>
                      </a:r>
                      <a:r>
                        <a:rPr lang="en-US" sz="2400" dirty="0">
                          <a:latin typeface="Arial"/>
                          <a:ea typeface="Times New Roman"/>
                        </a:rPr>
                        <a:t> (UK minus Russia)</a:t>
                      </a:r>
                      <a:endParaRPr lang="en-US" sz="3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</a:rPr>
                        <a:t>15.4</a:t>
                      </a:r>
                      <a:endParaRPr lang="en-US" sz="3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</a:rPr>
                        <a:t>7.6</a:t>
                      </a:r>
                      <a:endParaRPr lang="en-US" sz="3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en-US" sz="2400" i="1" dirty="0">
                          <a:latin typeface="Arial"/>
                          <a:ea typeface="Times New Roman"/>
                        </a:rPr>
                        <a:t>Contribution</a:t>
                      </a:r>
                      <a:r>
                        <a:rPr lang="en-US" sz="2400" dirty="0">
                          <a:latin typeface="Arial"/>
                          <a:ea typeface="Times New Roman"/>
                        </a:rPr>
                        <a:t> of CVD to difference</a:t>
                      </a:r>
                      <a:endParaRPr lang="en-US" sz="3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Times New Roman"/>
                        </a:rPr>
                        <a:t>7.5</a:t>
                      </a:r>
                      <a:endParaRPr lang="en-US" sz="360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</a:rPr>
                        <a:t>6.3</a:t>
                      </a:r>
                      <a:endParaRPr lang="en-US" sz="3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en-US" sz="2400" i="1" dirty="0">
                          <a:latin typeface="Arial"/>
                          <a:ea typeface="Times New Roman"/>
                        </a:rPr>
                        <a:t>Contribution</a:t>
                      </a:r>
                      <a:r>
                        <a:rPr lang="en-US" sz="2400" dirty="0">
                          <a:latin typeface="Arial"/>
                          <a:ea typeface="Times New Roman"/>
                        </a:rPr>
                        <a:t> of IHD to difference</a:t>
                      </a:r>
                      <a:endParaRPr lang="en-US" sz="3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Times New Roman"/>
                        </a:rPr>
                        <a:t>4.0</a:t>
                      </a:r>
                      <a:endParaRPr lang="en-US" sz="360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</a:rPr>
                        <a:t>3.2</a:t>
                      </a:r>
                      <a:endParaRPr lang="en-US" sz="3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1BEA55-0E7A-4F8A-B1CD-914494F94209}" type="slidenum">
              <a:rPr 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9250" name="TextBox 5"/>
          <p:cNvSpPr txBox="1">
            <a:spLocks noChangeArrowheads="1"/>
          </p:cNvSpPr>
          <p:nvPr/>
        </p:nvSpPr>
        <p:spPr bwMode="auto">
          <a:xfrm>
            <a:off x="755650" y="404813"/>
            <a:ext cx="7527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00"/>
                </a:solidFill>
                <a:latin typeface="Calibri" pitchFamily="34" charset="0"/>
              </a:rPr>
              <a:t>Cardiovascular disease makes a major </a:t>
            </a:r>
          </a:p>
          <a:p>
            <a:pPr algn="ctr"/>
            <a:r>
              <a:rPr lang="en-GB" sz="3200" b="1">
                <a:solidFill>
                  <a:srgbClr val="000000"/>
                </a:solidFill>
                <a:latin typeface="Calibri" pitchFamily="34" charset="0"/>
              </a:rPr>
              <a:t>contribution to Russia’s low life expectancy</a:t>
            </a:r>
            <a:endParaRPr lang="en-US" sz="32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Recent trends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Cardiovascular mortality trends 1965-2011 </a:t>
            </a:r>
            <a:br>
              <a:rPr lang="en-GB" sz="2800" b="1" dirty="0" smtClean="0"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by sex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1521" y="1412776"/>
          <a:ext cx="4104456" cy="50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0" y="1412776"/>
          <a:ext cx="41044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1556792"/>
            <a:ext cx="24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Cerebrovascular</a:t>
            </a:r>
            <a:r>
              <a:rPr lang="en-GB" dirty="0" smtClean="0"/>
              <a:t> disease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04149" y="1556792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Ischaemic</a:t>
            </a:r>
            <a:r>
              <a:rPr lang="en-GB" dirty="0" smtClean="0"/>
              <a:t> heart disease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3501008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males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841291" y="4437112"/>
            <a:ext cx="83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females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4890646"/>
            <a:ext cx="83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females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9263" y="2204864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males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04" y="2752619"/>
            <a:ext cx="369332" cy="211654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200" dirty="0" smtClean="0"/>
              <a:t>Age-standardised rates per 1000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96" y="6505599"/>
            <a:ext cx="1584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 : </a:t>
            </a:r>
            <a:r>
              <a:rPr lang="en-GB" sz="1400" dirty="0" err="1" smtClean="0"/>
              <a:t>Shkolnikov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Cardiovascular mortality trends 1965-2011 </a:t>
            </a:r>
            <a:br>
              <a:rPr lang="en-GB" sz="2800" b="1" dirty="0" smtClean="0"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in males by country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1521" y="1412776"/>
          <a:ext cx="4104456" cy="50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0" y="1412776"/>
          <a:ext cx="41044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1556792"/>
            <a:ext cx="24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Cerebrovascular</a:t>
            </a:r>
            <a:r>
              <a:rPr lang="en-GB" dirty="0" smtClean="0"/>
              <a:t> disease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04149" y="1556792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Ischaemic</a:t>
            </a:r>
            <a:r>
              <a:rPr lang="en-GB" dirty="0" smtClean="0"/>
              <a:t> heart disease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03112" y="3162454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Russia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5373216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UK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75120" y="5733256"/>
            <a:ext cx="832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Norway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60393" y="282390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Russia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121169" y="5034662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UK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132401" y="5394702"/>
            <a:ext cx="832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Norway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6505599"/>
            <a:ext cx="2505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 : </a:t>
            </a:r>
            <a:r>
              <a:rPr lang="en-GB" sz="1400" dirty="0" err="1" smtClean="0"/>
              <a:t>Shkolnikov</a:t>
            </a:r>
            <a:r>
              <a:rPr lang="en-GB" sz="1400" dirty="0" smtClean="0"/>
              <a:t> &amp; WHO HFA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04" y="2752619"/>
            <a:ext cx="369332" cy="211654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200" dirty="0" smtClean="0"/>
              <a:t>Age-standardised rates per 1000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3221-C9FA-432C-B80B-F89A0B4E2B5C}" type="slidenum">
              <a:rPr lang="en-GB"/>
              <a:pPr/>
              <a:t>5</a:t>
            </a:fld>
            <a:endParaRPr lang="en-GB"/>
          </a:p>
        </p:txBody>
      </p:sp>
      <p:sp>
        <p:nvSpPr>
          <p:cNvPr id="11161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Life-expectancy at birth </a:t>
            </a:r>
            <a:r>
              <a:rPr lang="en-GB" sz="4000" b="1" dirty="0" smtClean="0"/>
              <a:t>(years)</a:t>
            </a: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3600" b="1" dirty="0"/>
              <a:t>by country </a:t>
            </a:r>
            <a:r>
              <a:rPr lang="en-GB" sz="2800" b="1" dirty="0" smtClean="0"/>
              <a:t>1950-2012</a:t>
            </a:r>
            <a:endParaRPr lang="en-GB" sz="2800" b="1" dirty="0"/>
          </a:p>
        </p:txBody>
      </p:sp>
      <p:graphicFrame>
        <p:nvGraphicFramePr>
          <p:cNvPr id="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12800" y="1955800"/>
          <a:ext cx="40132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4851400" y="1955800"/>
          <a:ext cx="31750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1623" name="Text Box 1031"/>
          <p:cNvSpPr txBox="1">
            <a:spLocks noChangeArrowheads="1"/>
          </p:cNvSpPr>
          <p:nvPr/>
        </p:nvSpPr>
        <p:spPr bwMode="auto">
          <a:xfrm>
            <a:off x="1295400" y="22098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Males</a:t>
            </a:r>
          </a:p>
        </p:txBody>
      </p:sp>
      <p:sp>
        <p:nvSpPr>
          <p:cNvPr id="111624" name="Text Box 1032"/>
          <p:cNvSpPr txBox="1">
            <a:spLocks noChangeArrowheads="1"/>
          </p:cNvSpPr>
          <p:nvPr/>
        </p:nvSpPr>
        <p:spPr bwMode="auto">
          <a:xfrm>
            <a:off x="5410200" y="2209800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Females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  <p:bldGraphic spid="9" grpId="0">
        <p:bldSub>
          <a:bldChart bld="series" animBg="0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Cardiovascular mortality trends 1965-2011 </a:t>
            </a:r>
            <a:br>
              <a:rPr lang="en-GB" sz="2800" b="1" dirty="0" smtClean="0"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in females by country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1521" y="1412776"/>
          <a:ext cx="4104456" cy="50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0" y="1412776"/>
          <a:ext cx="41044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1556792"/>
            <a:ext cx="24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Cerebrovascular</a:t>
            </a:r>
            <a:r>
              <a:rPr lang="en-GB" dirty="0" smtClean="0"/>
              <a:t> disease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04149" y="1556792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Ischaemic</a:t>
            </a:r>
            <a:r>
              <a:rPr lang="en-GB" dirty="0" smtClean="0"/>
              <a:t> heart disease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03112" y="417056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Russia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5373216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UK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75120" y="5733256"/>
            <a:ext cx="832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Norway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916377" y="44585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Russia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977153" y="5394702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UK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988385" y="5754742"/>
            <a:ext cx="832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Norway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6505599"/>
            <a:ext cx="2505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 : </a:t>
            </a:r>
            <a:r>
              <a:rPr lang="en-GB" sz="1400" dirty="0" err="1" smtClean="0"/>
              <a:t>Shkolnikov</a:t>
            </a:r>
            <a:r>
              <a:rPr lang="en-GB" sz="1400" dirty="0" smtClean="0"/>
              <a:t> &amp; WHO HFA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04" y="2752619"/>
            <a:ext cx="369332" cy="211654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200" dirty="0" smtClean="0"/>
              <a:t>Age-standardised rates per 1000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Its not just alcohol ...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Smoking in men</a:t>
            </a:r>
          </a:p>
          <a:p>
            <a:r>
              <a:rPr lang="en-GB" dirty="0" smtClean="0"/>
              <a:t>Availability of primary and secondary prevention approaches and technologies</a:t>
            </a:r>
          </a:p>
          <a:p>
            <a:pPr lvl="1"/>
            <a:r>
              <a:rPr lang="en-GB" dirty="0" err="1" smtClean="0"/>
              <a:t>Statins</a:t>
            </a:r>
            <a:r>
              <a:rPr lang="en-GB" dirty="0" smtClean="0"/>
              <a:t> under-utilised</a:t>
            </a:r>
          </a:p>
          <a:p>
            <a:pPr lvl="1"/>
            <a:r>
              <a:rPr lang="en-GB" dirty="0" smtClean="0"/>
              <a:t>Very poor control hypertension</a:t>
            </a:r>
          </a:p>
          <a:p>
            <a:pPr lvl="1"/>
            <a:r>
              <a:rPr lang="en-GB" dirty="0" smtClean="0"/>
              <a:t>Low levels revascularisation procedures</a:t>
            </a:r>
          </a:p>
          <a:p>
            <a:r>
              <a:rPr lang="en-GB" dirty="0" smtClean="0"/>
              <a:t>Access to and organisation of good standard medical care</a:t>
            </a:r>
          </a:p>
          <a:p>
            <a:pPr lvl="1"/>
            <a:r>
              <a:rPr lang="en-GB" dirty="0" smtClean="0"/>
              <a:t>Screening programmes but poor follow-up</a:t>
            </a:r>
          </a:p>
          <a:p>
            <a:pPr lvl="1"/>
            <a:r>
              <a:rPr lang="en-GB" dirty="0" smtClean="0"/>
              <a:t>Continuity of care following hospitalisation</a:t>
            </a:r>
          </a:p>
          <a:p>
            <a:pPr lvl="1"/>
            <a:r>
              <a:rPr lang="en-GB" dirty="0" smtClean="0"/>
              <a:t>Inadequate level expertise in primary care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A new project : 2014-2019</a:t>
            </a:r>
            <a:endParaRPr lang="en-GB" b="1" dirty="0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73016"/>
            <a:ext cx="8136904" cy="66423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823071"/>
            <a:ext cx="7128792" cy="147002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Cardiovascular disease in Russia: strengthening evidence about causes, mechanisms, prevention and treatment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41"/>
          <p:cNvGrpSpPr/>
          <p:nvPr/>
        </p:nvGrpSpPr>
        <p:grpSpPr>
          <a:xfrm>
            <a:off x="1533733" y="260648"/>
            <a:ext cx="1742123" cy="1152128"/>
            <a:chOff x="6901946" y="188640"/>
            <a:chExt cx="2463223" cy="1384180"/>
          </a:xfrm>
        </p:grpSpPr>
        <p:pic>
          <p:nvPicPr>
            <p:cNvPr id="40" name="Picture 4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7452320" y="188640"/>
              <a:ext cx="1331913" cy="103505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6901946" y="1124744"/>
              <a:ext cx="2463223" cy="448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Institute of Internal Medicine </a:t>
              </a:r>
            </a:p>
            <a:p>
              <a:pPr algn="ctr"/>
              <a:r>
                <a:rPr lang="en-GB" sz="1200" dirty="0" smtClean="0"/>
                <a:t>SBRAMS, Novosibirsk, Russia</a:t>
              </a:r>
              <a:endParaRPr lang="en-US" sz="1200" dirty="0"/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4283968" y="5229200"/>
            <a:ext cx="1224136" cy="1224136"/>
            <a:chOff x="1907704" y="260648"/>
            <a:chExt cx="1512168" cy="1608276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051720" y="260648"/>
              <a:ext cx="1143000" cy="1057275"/>
              <a:chOff x="2522" y="970"/>
              <a:chExt cx="668" cy="652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2522" y="970"/>
                <a:ext cx="668" cy="652"/>
                <a:chOff x="2522" y="970"/>
                <a:chExt cx="668" cy="652"/>
              </a:xfrm>
            </p:grpSpPr>
            <p:sp>
              <p:nvSpPr>
                <p:cNvPr id="36" name="Rectangle 9"/>
                <p:cNvSpPr>
                  <a:spLocks noChangeArrowheads="1"/>
                </p:cNvSpPr>
                <p:nvPr/>
              </p:nvSpPr>
              <p:spPr bwMode="auto">
                <a:xfrm>
                  <a:off x="2522" y="972"/>
                  <a:ext cx="668" cy="6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10"/>
                <p:cNvSpPr>
                  <a:spLocks noChangeShapeType="1"/>
                </p:cNvSpPr>
                <p:nvPr/>
              </p:nvSpPr>
              <p:spPr bwMode="auto">
                <a:xfrm>
                  <a:off x="2740" y="970"/>
                  <a:ext cx="0" cy="6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11"/>
                <p:cNvSpPr>
                  <a:spLocks noChangeShapeType="1"/>
                </p:cNvSpPr>
                <p:nvPr/>
              </p:nvSpPr>
              <p:spPr bwMode="auto">
                <a:xfrm>
                  <a:off x="2968" y="970"/>
                  <a:ext cx="0" cy="6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522" y="1184"/>
                <a:ext cx="6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2522" y="1404"/>
                <a:ext cx="6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2525" y="992"/>
                <a:ext cx="646" cy="625"/>
                <a:chOff x="2525" y="992"/>
                <a:chExt cx="646" cy="625"/>
              </a:xfrm>
            </p:grpSpPr>
            <p:sp>
              <p:nvSpPr>
                <p:cNvPr id="12" name="Freeform 15"/>
                <p:cNvSpPr>
                  <a:spLocks/>
                </p:cNvSpPr>
                <p:nvPr/>
              </p:nvSpPr>
              <p:spPr bwMode="auto">
                <a:xfrm>
                  <a:off x="2525" y="1026"/>
                  <a:ext cx="388" cy="584"/>
                </a:xfrm>
                <a:custGeom>
                  <a:avLst/>
                  <a:gdLst>
                    <a:gd name="T0" fmla="*/ 6 w 388"/>
                    <a:gd name="T1" fmla="*/ 583 h 584"/>
                    <a:gd name="T2" fmla="*/ 13 w 388"/>
                    <a:gd name="T3" fmla="*/ 583 h 584"/>
                    <a:gd name="T4" fmla="*/ 19 w 388"/>
                    <a:gd name="T5" fmla="*/ 582 h 584"/>
                    <a:gd name="T6" fmla="*/ 26 w 388"/>
                    <a:gd name="T7" fmla="*/ 581 h 584"/>
                    <a:gd name="T8" fmla="*/ 32 w 388"/>
                    <a:gd name="T9" fmla="*/ 581 h 584"/>
                    <a:gd name="T10" fmla="*/ 39 w 388"/>
                    <a:gd name="T11" fmla="*/ 580 h 584"/>
                    <a:gd name="T12" fmla="*/ 45 w 388"/>
                    <a:gd name="T13" fmla="*/ 579 h 584"/>
                    <a:gd name="T14" fmla="*/ 51 w 388"/>
                    <a:gd name="T15" fmla="*/ 578 h 584"/>
                    <a:gd name="T16" fmla="*/ 58 w 388"/>
                    <a:gd name="T17" fmla="*/ 578 h 584"/>
                    <a:gd name="T18" fmla="*/ 64 w 388"/>
                    <a:gd name="T19" fmla="*/ 576 h 584"/>
                    <a:gd name="T20" fmla="*/ 71 w 388"/>
                    <a:gd name="T21" fmla="*/ 575 h 584"/>
                    <a:gd name="T22" fmla="*/ 77 w 388"/>
                    <a:gd name="T23" fmla="*/ 574 h 584"/>
                    <a:gd name="T24" fmla="*/ 84 w 388"/>
                    <a:gd name="T25" fmla="*/ 573 h 584"/>
                    <a:gd name="T26" fmla="*/ 90 w 388"/>
                    <a:gd name="T27" fmla="*/ 572 h 584"/>
                    <a:gd name="T28" fmla="*/ 97 w 388"/>
                    <a:gd name="T29" fmla="*/ 570 h 584"/>
                    <a:gd name="T30" fmla="*/ 103 w 388"/>
                    <a:gd name="T31" fmla="*/ 569 h 584"/>
                    <a:gd name="T32" fmla="*/ 110 w 388"/>
                    <a:gd name="T33" fmla="*/ 567 h 584"/>
                    <a:gd name="T34" fmla="*/ 116 w 388"/>
                    <a:gd name="T35" fmla="*/ 565 h 584"/>
                    <a:gd name="T36" fmla="*/ 122 w 388"/>
                    <a:gd name="T37" fmla="*/ 563 h 584"/>
                    <a:gd name="T38" fmla="*/ 129 w 388"/>
                    <a:gd name="T39" fmla="*/ 561 h 584"/>
                    <a:gd name="T40" fmla="*/ 135 w 388"/>
                    <a:gd name="T41" fmla="*/ 559 h 584"/>
                    <a:gd name="T42" fmla="*/ 142 w 388"/>
                    <a:gd name="T43" fmla="*/ 556 h 584"/>
                    <a:gd name="T44" fmla="*/ 148 w 388"/>
                    <a:gd name="T45" fmla="*/ 554 h 584"/>
                    <a:gd name="T46" fmla="*/ 155 w 388"/>
                    <a:gd name="T47" fmla="*/ 551 h 584"/>
                    <a:gd name="T48" fmla="*/ 161 w 388"/>
                    <a:gd name="T49" fmla="*/ 548 h 584"/>
                    <a:gd name="T50" fmla="*/ 168 w 388"/>
                    <a:gd name="T51" fmla="*/ 545 h 584"/>
                    <a:gd name="T52" fmla="*/ 174 w 388"/>
                    <a:gd name="T53" fmla="*/ 541 h 584"/>
                    <a:gd name="T54" fmla="*/ 180 w 388"/>
                    <a:gd name="T55" fmla="*/ 537 h 584"/>
                    <a:gd name="T56" fmla="*/ 187 w 388"/>
                    <a:gd name="T57" fmla="*/ 533 h 584"/>
                    <a:gd name="T58" fmla="*/ 193 w 388"/>
                    <a:gd name="T59" fmla="*/ 529 h 584"/>
                    <a:gd name="T60" fmla="*/ 200 w 388"/>
                    <a:gd name="T61" fmla="*/ 524 h 584"/>
                    <a:gd name="T62" fmla="*/ 206 w 388"/>
                    <a:gd name="T63" fmla="*/ 519 h 584"/>
                    <a:gd name="T64" fmla="*/ 213 w 388"/>
                    <a:gd name="T65" fmla="*/ 513 h 584"/>
                    <a:gd name="T66" fmla="*/ 219 w 388"/>
                    <a:gd name="T67" fmla="*/ 507 h 584"/>
                    <a:gd name="T68" fmla="*/ 226 w 388"/>
                    <a:gd name="T69" fmla="*/ 501 h 584"/>
                    <a:gd name="T70" fmla="*/ 232 w 388"/>
                    <a:gd name="T71" fmla="*/ 494 h 584"/>
                    <a:gd name="T72" fmla="*/ 239 w 388"/>
                    <a:gd name="T73" fmla="*/ 486 h 584"/>
                    <a:gd name="T74" fmla="*/ 245 w 388"/>
                    <a:gd name="T75" fmla="*/ 478 h 584"/>
                    <a:gd name="T76" fmla="*/ 251 w 388"/>
                    <a:gd name="T77" fmla="*/ 469 h 584"/>
                    <a:gd name="T78" fmla="*/ 258 w 388"/>
                    <a:gd name="T79" fmla="*/ 460 h 584"/>
                    <a:gd name="T80" fmla="*/ 264 w 388"/>
                    <a:gd name="T81" fmla="*/ 449 h 584"/>
                    <a:gd name="T82" fmla="*/ 271 w 388"/>
                    <a:gd name="T83" fmla="*/ 438 h 584"/>
                    <a:gd name="T84" fmla="*/ 277 w 388"/>
                    <a:gd name="T85" fmla="*/ 426 h 584"/>
                    <a:gd name="T86" fmla="*/ 284 w 388"/>
                    <a:gd name="T87" fmla="*/ 414 h 584"/>
                    <a:gd name="T88" fmla="*/ 290 w 388"/>
                    <a:gd name="T89" fmla="*/ 400 h 584"/>
                    <a:gd name="T90" fmla="*/ 297 w 388"/>
                    <a:gd name="T91" fmla="*/ 385 h 584"/>
                    <a:gd name="T92" fmla="*/ 303 w 388"/>
                    <a:gd name="T93" fmla="*/ 369 h 584"/>
                    <a:gd name="T94" fmla="*/ 310 w 388"/>
                    <a:gd name="T95" fmla="*/ 352 h 584"/>
                    <a:gd name="T96" fmla="*/ 316 w 388"/>
                    <a:gd name="T97" fmla="*/ 333 h 584"/>
                    <a:gd name="T98" fmla="*/ 322 w 388"/>
                    <a:gd name="T99" fmla="*/ 313 h 584"/>
                    <a:gd name="T100" fmla="*/ 329 w 388"/>
                    <a:gd name="T101" fmla="*/ 291 h 584"/>
                    <a:gd name="T102" fmla="*/ 335 w 388"/>
                    <a:gd name="T103" fmla="*/ 268 h 584"/>
                    <a:gd name="T104" fmla="*/ 342 w 388"/>
                    <a:gd name="T105" fmla="*/ 242 h 584"/>
                    <a:gd name="T106" fmla="*/ 348 w 388"/>
                    <a:gd name="T107" fmla="*/ 215 h 584"/>
                    <a:gd name="T108" fmla="*/ 355 w 388"/>
                    <a:gd name="T109" fmla="*/ 186 h 584"/>
                    <a:gd name="T110" fmla="*/ 361 w 388"/>
                    <a:gd name="T111" fmla="*/ 154 h 584"/>
                    <a:gd name="T112" fmla="*/ 368 w 388"/>
                    <a:gd name="T113" fmla="*/ 120 h 584"/>
                    <a:gd name="T114" fmla="*/ 374 w 388"/>
                    <a:gd name="T115" fmla="*/ 83 h 584"/>
                    <a:gd name="T116" fmla="*/ 380 w 388"/>
                    <a:gd name="T117" fmla="*/ 43 h 584"/>
                    <a:gd name="T118" fmla="*/ 387 w 388"/>
                    <a:gd name="T119" fmla="*/ 0 h 5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8"/>
                    <a:gd name="T181" fmla="*/ 0 h 584"/>
                    <a:gd name="T182" fmla="*/ 388 w 388"/>
                    <a:gd name="T183" fmla="*/ 584 h 5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8" h="584">
                      <a:moveTo>
                        <a:pt x="0" y="583"/>
                      </a:moveTo>
                      <a:lnTo>
                        <a:pt x="1" y="583"/>
                      </a:lnTo>
                      <a:lnTo>
                        <a:pt x="2" y="583"/>
                      </a:lnTo>
                      <a:lnTo>
                        <a:pt x="3" y="583"/>
                      </a:lnTo>
                      <a:lnTo>
                        <a:pt x="4" y="583"/>
                      </a:lnTo>
                      <a:lnTo>
                        <a:pt x="5" y="583"/>
                      </a:lnTo>
                      <a:lnTo>
                        <a:pt x="6" y="583"/>
                      </a:lnTo>
                      <a:lnTo>
                        <a:pt x="7" y="583"/>
                      </a:lnTo>
                      <a:lnTo>
                        <a:pt x="8" y="583"/>
                      </a:lnTo>
                      <a:lnTo>
                        <a:pt x="9" y="583"/>
                      </a:lnTo>
                      <a:lnTo>
                        <a:pt x="10" y="583"/>
                      </a:lnTo>
                      <a:lnTo>
                        <a:pt x="11" y="583"/>
                      </a:lnTo>
                      <a:lnTo>
                        <a:pt x="12" y="583"/>
                      </a:lnTo>
                      <a:lnTo>
                        <a:pt x="13" y="583"/>
                      </a:lnTo>
                      <a:lnTo>
                        <a:pt x="14" y="583"/>
                      </a:lnTo>
                      <a:lnTo>
                        <a:pt x="15" y="582"/>
                      </a:lnTo>
                      <a:lnTo>
                        <a:pt x="16" y="582"/>
                      </a:lnTo>
                      <a:lnTo>
                        <a:pt x="17" y="582"/>
                      </a:lnTo>
                      <a:lnTo>
                        <a:pt x="18" y="582"/>
                      </a:lnTo>
                      <a:lnTo>
                        <a:pt x="19" y="582"/>
                      </a:lnTo>
                      <a:lnTo>
                        <a:pt x="20" y="582"/>
                      </a:lnTo>
                      <a:lnTo>
                        <a:pt x="21" y="582"/>
                      </a:lnTo>
                      <a:lnTo>
                        <a:pt x="22" y="582"/>
                      </a:lnTo>
                      <a:lnTo>
                        <a:pt x="23" y="582"/>
                      </a:lnTo>
                      <a:lnTo>
                        <a:pt x="24" y="582"/>
                      </a:lnTo>
                      <a:lnTo>
                        <a:pt x="24" y="581"/>
                      </a:lnTo>
                      <a:lnTo>
                        <a:pt x="25" y="581"/>
                      </a:lnTo>
                      <a:lnTo>
                        <a:pt x="26" y="581"/>
                      </a:lnTo>
                      <a:lnTo>
                        <a:pt x="27" y="581"/>
                      </a:lnTo>
                      <a:lnTo>
                        <a:pt x="28" y="581"/>
                      </a:lnTo>
                      <a:lnTo>
                        <a:pt x="29" y="581"/>
                      </a:lnTo>
                      <a:lnTo>
                        <a:pt x="30" y="581"/>
                      </a:lnTo>
                      <a:lnTo>
                        <a:pt x="31" y="581"/>
                      </a:lnTo>
                      <a:lnTo>
                        <a:pt x="32" y="581"/>
                      </a:lnTo>
                      <a:lnTo>
                        <a:pt x="33" y="580"/>
                      </a:lnTo>
                      <a:lnTo>
                        <a:pt x="34" y="580"/>
                      </a:lnTo>
                      <a:lnTo>
                        <a:pt x="35" y="580"/>
                      </a:lnTo>
                      <a:lnTo>
                        <a:pt x="36" y="580"/>
                      </a:lnTo>
                      <a:lnTo>
                        <a:pt x="37" y="580"/>
                      </a:lnTo>
                      <a:lnTo>
                        <a:pt x="38" y="580"/>
                      </a:lnTo>
                      <a:lnTo>
                        <a:pt x="39" y="580"/>
                      </a:lnTo>
                      <a:lnTo>
                        <a:pt x="40" y="580"/>
                      </a:lnTo>
                      <a:lnTo>
                        <a:pt x="41" y="580"/>
                      </a:lnTo>
                      <a:lnTo>
                        <a:pt x="42" y="580"/>
                      </a:lnTo>
                      <a:lnTo>
                        <a:pt x="43" y="579"/>
                      </a:lnTo>
                      <a:lnTo>
                        <a:pt x="44" y="579"/>
                      </a:lnTo>
                      <a:lnTo>
                        <a:pt x="45" y="579"/>
                      </a:lnTo>
                      <a:lnTo>
                        <a:pt x="46" y="579"/>
                      </a:lnTo>
                      <a:lnTo>
                        <a:pt x="47" y="579"/>
                      </a:lnTo>
                      <a:lnTo>
                        <a:pt x="48" y="579"/>
                      </a:lnTo>
                      <a:lnTo>
                        <a:pt x="49" y="579"/>
                      </a:lnTo>
                      <a:lnTo>
                        <a:pt x="50" y="578"/>
                      </a:lnTo>
                      <a:lnTo>
                        <a:pt x="51" y="578"/>
                      </a:lnTo>
                      <a:lnTo>
                        <a:pt x="52" y="578"/>
                      </a:lnTo>
                      <a:lnTo>
                        <a:pt x="53" y="578"/>
                      </a:lnTo>
                      <a:lnTo>
                        <a:pt x="54" y="578"/>
                      </a:lnTo>
                      <a:lnTo>
                        <a:pt x="55" y="578"/>
                      </a:lnTo>
                      <a:lnTo>
                        <a:pt x="56" y="578"/>
                      </a:lnTo>
                      <a:lnTo>
                        <a:pt x="57" y="578"/>
                      </a:lnTo>
                      <a:lnTo>
                        <a:pt x="58" y="578"/>
                      </a:lnTo>
                      <a:lnTo>
                        <a:pt x="58" y="577"/>
                      </a:lnTo>
                      <a:lnTo>
                        <a:pt x="59" y="577"/>
                      </a:lnTo>
                      <a:lnTo>
                        <a:pt x="60" y="577"/>
                      </a:lnTo>
                      <a:lnTo>
                        <a:pt x="61" y="577"/>
                      </a:lnTo>
                      <a:lnTo>
                        <a:pt x="62" y="577"/>
                      </a:lnTo>
                      <a:lnTo>
                        <a:pt x="63" y="577"/>
                      </a:lnTo>
                      <a:lnTo>
                        <a:pt x="64" y="577"/>
                      </a:lnTo>
                      <a:lnTo>
                        <a:pt x="64" y="576"/>
                      </a:lnTo>
                      <a:lnTo>
                        <a:pt x="65" y="576"/>
                      </a:lnTo>
                      <a:lnTo>
                        <a:pt x="66" y="576"/>
                      </a:lnTo>
                      <a:lnTo>
                        <a:pt x="67" y="576"/>
                      </a:lnTo>
                      <a:lnTo>
                        <a:pt x="68" y="576"/>
                      </a:lnTo>
                      <a:lnTo>
                        <a:pt x="69" y="576"/>
                      </a:lnTo>
                      <a:lnTo>
                        <a:pt x="69" y="575"/>
                      </a:lnTo>
                      <a:lnTo>
                        <a:pt x="70" y="575"/>
                      </a:lnTo>
                      <a:lnTo>
                        <a:pt x="71" y="575"/>
                      </a:lnTo>
                      <a:lnTo>
                        <a:pt x="72" y="575"/>
                      </a:lnTo>
                      <a:lnTo>
                        <a:pt x="73" y="575"/>
                      </a:lnTo>
                      <a:lnTo>
                        <a:pt x="74" y="575"/>
                      </a:lnTo>
                      <a:lnTo>
                        <a:pt x="75" y="575"/>
                      </a:lnTo>
                      <a:lnTo>
                        <a:pt x="76" y="574"/>
                      </a:lnTo>
                      <a:lnTo>
                        <a:pt x="77" y="574"/>
                      </a:lnTo>
                      <a:lnTo>
                        <a:pt x="78" y="574"/>
                      </a:lnTo>
                      <a:lnTo>
                        <a:pt x="79" y="574"/>
                      </a:lnTo>
                      <a:lnTo>
                        <a:pt x="80" y="574"/>
                      </a:lnTo>
                      <a:lnTo>
                        <a:pt x="81" y="573"/>
                      </a:lnTo>
                      <a:lnTo>
                        <a:pt x="82" y="573"/>
                      </a:lnTo>
                      <a:lnTo>
                        <a:pt x="83" y="573"/>
                      </a:lnTo>
                      <a:lnTo>
                        <a:pt x="84" y="573"/>
                      </a:lnTo>
                      <a:lnTo>
                        <a:pt x="85" y="573"/>
                      </a:lnTo>
                      <a:lnTo>
                        <a:pt x="86" y="573"/>
                      </a:lnTo>
                      <a:lnTo>
                        <a:pt x="87" y="572"/>
                      </a:lnTo>
                      <a:lnTo>
                        <a:pt x="88" y="572"/>
                      </a:lnTo>
                      <a:lnTo>
                        <a:pt x="89" y="572"/>
                      </a:lnTo>
                      <a:lnTo>
                        <a:pt x="90" y="572"/>
                      </a:lnTo>
                      <a:lnTo>
                        <a:pt x="91" y="571"/>
                      </a:lnTo>
                      <a:lnTo>
                        <a:pt x="92" y="571"/>
                      </a:lnTo>
                      <a:lnTo>
                        <a:pt x="93" y="571"/>
                      </a:lnTo>
                      <a:lnTo>
                        <a:pt x="94" y="571"/>
                      </a:lnTo>
                      <a:lnTo>
                        <a:pt x="95" y="571"/>
                      </a:lnTo>
                      <a:lnTo>
                        <a:pt x="95" y="570"/>
                      </a:lnTo>
                      <a:lnTo>
                        <a:pt x="96" y="570"/>
                      </a:lnTo>
                      <a:lnTo>
                        <a:pt x="97" y="570"/>
                      </a:lnTo>
                      <a:lnTo>
                        <a:pt x="98" y="570"/>
                      </a:lnTo>
                      <a:lnTo>
                        <a:pt x="99" y="570"/>
                      </a:lnTo>
                      <a:lnTo>
                        <a:pt x="100" y="569"/>
                      </a:lnTo>
                      <a:lnTo>
                        <a:pt x="101" y="569"/>
                      </a:lnTo>
                      <a:lnTo>
                        <a:pt x="102" y="569"/>
                      </a:lnTo>
                      <a:lnTo>
                        <a:pt x="103" y="569"/>
                      </a:lnTo>
                      <a:lnTo>
                        <a:pt x="104" y="568"/>
                      </a:lnTo>
                      <a:lnTo>
                        <a:pt x="105" y="568"/>
                      </a:lnTo>
                      <a:lnTo>
                        <a:pt x="106" y="568"/>
                      </a:lnTo>
                      <a:lnTo>
                        <a:pt x="107" y="568"/>
                      </a:lnTo>
                      <a:lnTo>
                        <a:pt x="108" y="567"/>
                      </a:lnTo>
                      <a:lnTo>
                        <a:pt x="109" y="567"/>
                      </a:lnTo>
                      <a:lnTo>
                        <a:pt x="110" y="567"/>
                      </a:lnTo>
                      <a:lnTo>
                        <a:pt x="111" y="567"/>
                      </a:lnTo>
                      <a:lnTo>
                        <a:pt x="111" y="566"/>
                      </a:lnTo>
                      <a:lnTo>
                        <a:pt x="112" y="566"/>
                      </a:lnTo>
                      <a:lnTo>
                        <a:pt x="113" y="566"/>
                      </a:lnTo>
                      <a:lnTo>
                        <a:pt x="114" y="566"/>
                      </a:lnTo>
                      <a:lnTo>
                        <a:pt x="114" y="565"/>
                      </a:lnTo>
                      <a:lnTo>
                        <a:pt x="115" y="565"/>
                      </a:lnTo>
                      <a:lnTo>
                        <a:pt x="116" y="565"/>
                      </a:lnTo>
                      <a:lnTo>
                        <a:pt x="117" y="565"/>
                      </a:lnTo>
                      <a:lnTo>
                        <a:pt x="118" y="565"/>
                      </a:lnTo>
                      <a:lnTo>
                        <a:pt x="119" y="564"/>
                      </a:lnTo>
                      <a:lnTo>
                        <a:pt x="120" y="564"/>
                      </a:lnTo>
                      <a:lnTo>
                        <a:pt x="121" y="564"/>
                      </a:lnTo>
                      <a:lnTo>
                        <a:pt x="122" y="563"/>
                      </a:lnTo>
                      <a:lnTo>
                        <a:pt x="123" y="563"/>
                      </a:lnTo>
                      <a:lnTo>
                        <a:pt x="124" y="563"/>
                      </a:lnTo>
                      <a:lnTo>
                        <a:pt x="125" y="563"/>
                      </a:lnTo>
                      <a:lnTo>
                        <a:pt x="126" y="562"/>
                      </a:lnTo>
                      <a:lnTo>
                        <a:pt x="127" y="562"/>
                      </a:lnTo>
                      <a:lnTo>
                        <a:pt x="128" y="561"/>
                      </a:lnTo>
                      <a:lnTo>
                        <a:pt x="129" y="561"/>
                      </a:lnTo>
                      <a:lnTo>
                        <a:pt x="130" y="561"/>
                      </a:lnTo>
                      <a:lnTo>
                        <a:pt x="131" y="560"/>
                      </a:lnTo>
                      <a:lnTo>
                        <a:pt x="132" y="560"/>
                      </a:lnTo>
                      <a:lnTo>
                        <a:pt x="133" y="560"/>
                      </a:lnTo>
                      <a:lnTo>
                        <a:pt x="134" y="559"/>
                      </a:lnTo>
                      <a:lnTo>
                        <a:pt x="135" y="559"/>
                      </a:lnTo>
                      <a:lnTo>
                        <a:pt x="136" y="559"/>
                      </a:lnTo>
                      <a:lnTo>
                        <a:pt x="136" y="558"/>
                      </a:lnTo>
                      <a:lnTo>
                        <a:pt x="137" y="558"/>
                      </a:lnTo>
                      <a:lnTo>
                        <a:pt x="138" y="558"/>
                      </a:lnTo>
                      <a:lnTo>
                        <a:pt x="139" y="558"/>
                      </a:lnTo>
                      <a:lnTo>
                        <a:pt x="140" y="557"/>
                      </a:lnTo>
                      <a:lnTo>
                        <a:pt x="141" y="557"/>
                      </a:lnTo>
                      <a:lnTo>
                        <a:pt x="142" y="556"/>
                      </a:lnTo>
                      <a:lnTo>
                        <a:pt x="143" y="556"/>
                      </a:lnTo>
                      <a:lnTo>
                        <a:pt x="144" y="556"/>
                      </a:lnTo>
                      <a:lnTo>
                        <a:pt x="145" y="555"/>
                      </a:lnTo>
                      <a:lnTo>
                        <a:pt x="146" y="555"/>
                      </a:lnTo>
                      <a:lnTo>
                        <a:pt x="147" y="554"/>
                      </a:lnTo>
                      <a:lnTo>
                        <a:pt x="148" y="554"/>
                      </a:lnTo>
                      <a:lnTo>
                        <a:pt x="149" y="553"/>
                      </a:lnTo>
                      <a:lnTo>
                        <a:pt x="150" y="553"/>
                      </a:lnTo>
                      <a:lnTo>
                        <a:pt x="151" y="553"/>
                      </a:lnTo>
                      <a:lnTo>
                        <a:pt x="151" y="552"/>
                      </a:lnTo>
                      <a:lnTo>
                        <a:pt x="152" y="552"/>
                      </a:lnTo>
                      <a:lnTo>
                        <a:pt x="153" y="552"/>
                      </a:lnTo>
                      <a:lnTo>
                        <a:pt x="154" y="551"/>
                      </a:lnTo>
                      <a:lnTo>
                        <a:pt x="155" y="551"/>
                      </a:lnTo>
                      <a:lnTo>
                        <a:pt x="156" y="551"/>
                      </a:lnTo>
                      <a:lnTo>
                        <a:pt x="156" y="550"/>
                      </a:lnTo>
                      <a:lnTo>
                        <a:pt x="157" y="550"/>
                      </a:lnTo>
                      <a:lnTo>
                        <a:pt x="158" y="549"/>
                      </a:lnTo>
                      <a:lnTo>
                        <a:pt x="159" y="549"/>
                      </a:lnTo>
                      <a:lnTo>
                        <a:pt x="160" y="548"/>
                      </a:lnTo>
                      <a:lnTo>
                        <a:pt x="161" y="548"/>
                      </a:lnTo>
                      <a:lnTo>
                        <a:pt x="162" y="548"/>
                      </a:lnTo>
                      <a:lnTo>
                        <a:pt x="162" y="547"/>
                      </a:lnTo>
                      <a:lnTo>
                        <a:pt x="163" y="547"/>
                      </a:lnTo>
                      <a:lnTo>
                        <a:pt x="164" y="547"/>
                      </a:lnTo>
                      <a:lnTo>
                        <a:pt x="164" y="546"/>
                      </a:lnTo>
                      <a:lnTo>
                        <a:pt x="165" y="546"/>
                      </a:lnTo>
                      <a:lnTo>
                        <a:pt x="166" y="546"/>
                      </a:lnTo>
                      <a:lnTo>
                        <a:pt x="166" y="545"/>
                      </a:lnTo>
                      <a:lnTo>
                        <a:pt x="167" y="545"/>
                      </a:lnTo>
                      <a:lnTo>
                        <a:pt x="168" y="545"/>
                      </a:lnTo>
                      <a:lnTo>
                        <a:pt x="168" y="544"/>
                      </a:lnTo>
                      <a:lnTo>
                        <a:pt x="169" y="544"/>
                      </a:lnTo>
                      <a:lnTo>
                        <a:pt x="169" y="543"/>
                      </a:lnTo>
                      <a:lnTo>
                        <a:pt x="170" y="543"/>
                      </a:lnTo>
                      <a:lnTo>
                        <a:pt x="171" y="543"/>
                      </a:lnTo>
                      <a:lnTo>
                        <a:pt x="172" y="542"/>
                      </a:lnTo>
                      <a:lnTo>
                        <a:pt x="173" y="542"/>
                      </a:lnTo>
                      <a:lnTo>
                        <a:pt x="173" y="541"/>
                      </a:lnTo>
                      <a:lnTo>
                        <a:pt x="174" y="541"/>
                      </a:lnTo>
                      <a:lnTo>
                        <a:pt x="175" y="541"/>
                      </a:lnTo>
                      <a:lnTo>
                        <a:pt x="175" y="540"/>
                      </a:lnTo>
                      <a:lnTo>
                        <a:pt x="176" y="540"/>
                      </a:lnTo>
                      <a:lnTo>
                        <a:pt x="177" y="540"/>
                      </a:lnTo>
                      <a:lnTo>
                        <a:pt x="177" y="539"/>
                      </a:lnTo>
                      <a:lnTo>
                        <a:pt x="178" y="539"/>
                      </a:lnTo>
                      <a:lnTo>
                        <a:pt x="178" y="538"/>
                      </a:lnTo>
                      <a:lnTo>
                        <a:pt x="179" y="538"/>
                      </a:lnTo>
                      <a:lnTo>
                        <a:pt x="180" y="538"/>
                      </a:lnTo>
                      <a:lnTo>
                        <a:pt x="180" y="537"/>
                      </a:lnTo>
                      <a:lnTo>
                        <a:pt x="181" y="537"/>
                      </a:lnTo>
                      <a:lnTo>
                        <a:pt x="182" y="536"/>
                      </a:lnTo>
                      <a:lnTo>
                        <a:pt x="183" y="536"/>
                      </a:lnTo>
                      <a:lnTo>
                        <a:pt x="184" y="535"/>
                      </a:lnTo>
                      <a:lnTo>
                        <a:pt x="185" y="534"/>
                      </a:lnTo>
                      <a:lnTo>
                        <a:pt x="186" y="533"/>
                      </a:lnTo>
                      <a:lnTo>
                        <a:pt x="187" y="533"/>
                      </a:lnTo>
                      <a:lnTo>
                        <a:pt x="188" y="533"/>
                      </a:lnTo>
                      <a:lnTo>
                        <a:pt x="188" y="532"/>
                      </a:lnTo>
                      <a:lnTo>
                        <a:pt x="189" y="532"/>
                      </a:lnTo>
                      <a:lnTo>
                        <a:pt x="190" y="531"/>
                      </a:lnTo>
                      <a:lnTo>
                        <a:pt x="191" y="531"/>
                      </a:lnTo>
                      <a:lnTo>
                        <a:pt x="191" y="530"/>
                      </a:lnTo>
                      <a:lnTo>
                        <a:pt x="192" y="530"/>
                      </a:lnTo>
                      <a:lnTo>
                        <a:pt x="193" y="529"/>
                      </a:lnTo>
                      <a:lnTo>
                        <a:pt x="194" y="528"/>
                      </a:lnTo>
                      <a:lnTo>
                        <a:pt x="195" y="528"/>
                      </a:lnTo>
                      <a:lnTo>
                        <a:pt x="195" y="527"/>
                      </a:lnTo>
                      <a:lnTo>
                        <a:pt x="196" y="527"/>
                      </a:lnTo>
                      <a:lnTo>
                        <a:pt x="197" y="526"/>
                      </a:lnTo>
                      <a:lnTo>
                        <a:pt x="198" y="525"/>
                      </a:lnTo>
                      <a:lnTo>
                        <a:pt x="199" y="524"/>
                      </a:lnTo>
                      <a:lnTo>
                        <a:pt x="200" y="524"/>
                      </a:lnTo>
                      <a:lnTo>
                        <a:pt x="200" y="523"/>
                      </a:lnTo>
                      <a:lnTo>
                        <a:pt x="201" y="523"/>
                      </a:lnTo>
                      <a:lnTo>
                        <a:pt x="202" y="522"/>
                      </a:lnTo>
                      <a:lnTo>
                        <a:pt x="203" y="521"/>
                      </a:lnTo>
                      <a:lnTo>
                        <a:pt x="204" y="521"/>
                      </a:lnTo>
                      <a:lnTo>
                        <a:pt x="204" y="520"/>
                      </a:lnTo>
                      <a:lnTo>
                        <a:pt x="205" y="520"/>
                      </a:lnTo>
                      <a:lnTo>
                        <a:pt x="206" y="519"/>
                      </a:lnTo>
                      <a:lnTo>
                        <a:pt x="207" y="518"/>
                      </a:lnTo>
                      <a:lnTo>
                        <a:pt x="208" y="517"/>
                      </a:lnTo>
                      <a:lnTo>
                        <a:pt x="209" y="516"/>
                      </a:lnTo>
                      <a:lnTo>
                        <a:pt x="210" y="516"/>
                      </a:lnTo>
                      <a:lnTo>
                        <a:pt x="210" y="515"/>
                      </a:lnTo>
                      <a:lnTo>
                        <a:pt x="211" y="515"/>
                      </a:lnTo>
                      <a:lnTo>
                        <a:pt x="211" y="514"/>
                      </a:lnTo>
                      <a:lnTo>
                        <a:pt x="212" y="514"/>
                      </a:lnTo>
                      <a:lnTo>
                        <a:pt x="213" y="513"/>
                      </a:lnTo>
                      <a:lnTo>
                        <a:pt x="213" y="512"/>
                      </a:lnTo>
                      <a:lnTo>
                        <a:pt x="214" y="512"/>
                      </a:lnTo>
                      <a:lnTo>
                        <a:pt x="214" y="511"/>
                      </a:lnTo>
                      <a:lnTo>
                        <a:pt x="215" y="511"/>
                      </a:lnTo>
                      <a:lnTo>
                        <a:pt x="216" y="510"/>
                      </a:lnTo>
                      <a:lnTo>
                        <a:pt x="217" y="509"/>
                      </a:lnTo>
                      <a:lnTo>
                        <a:pt x="218" y="508"/>
                      </a:lnTo>
                      <a:lnTo>
                        <a:pt x="219" y="508"/>
                      </a:lnTo>
                      <a:lnTo>
                        <a:pt x="219" y="507"/>
                      </a:lnTo>
                      <a:lnTo>
                        <a:pt x="220" y="506"/>
                      </a:lnTo>
                      <a:lnTo>
                        <a:pt x="221" y="505"/>
                      </a:lnTo>
                      <a:lnTo>
                        <a:pt x="222" y="504"/>
                      </a:lnTo>
                      <a:lnTo>
                        <a:pt x="223" y="503"/>
                      </a:lnTo>
                      <a:lnTo>
                        <a:pt x="224" y="503"/>
                      </a:lnTo>
                      <a:lnTo>
                        <a:pt x="224" y="502"/>
                      </a:lnTo>
                      <a:lnTo>
                        <a:pt x="225" y="501"/>
                      </a:lnTo>
                      <a:lnTo>
                        <a:pt x="226" y="501"/>
                      </a:lnTo>
                      <a:lnTo>
                        <a:pt x="226" y="500"/>
                      </a:lnTo>
                      <a:lnTo>
                        <a:pt x="227" y="499"/>
                      </a:lnTo>
                      <a:lnTo>
                        <a:pt x="228" y="498"/>
                      </a:lnTo>
                      <a:lnTo>
                        <a:pt x="229" y="497"/>
                      </a:lnTo>
                      <a:lnTo>
                        <a:pt x="230" y="496"/>
                      </a:lnTo>
                      <a:lnTo>
                        <a:pt x="231" y="495"/>
                      </a:lnTo>
                      <a:lnTo>
                        <a:pt x="232" y="494"/>
                      </a:lnTo>
                      <a:lnTo>
                        <a:pt x="233" y="493"/>
                      </a:lnTo>
                      <a:lnTo>
                        <a:pt x="233" y="492"/>
                      </a:lnTo>
                      <a:lnTo>
                        <a:pt x="234" y="491"/>
                      </a:lnTo>
                      <a:lnTo>
                        <a:pt x="235" y="491"/>
                      </a:lnTo>
                      <a:lnTo>
                        <a:pt x="235" y="490"/>
                      </a:lnTo>
                      <a:lnTo>
                        <a:pt x="236" y="489"/>
                      </a:lnTo>
                      <a:lnTo>
                        <a:pt x="236" y="488"/>
                      </a:lnTo>
                      <a:lnTo>
                        <a:pt x="237" y="487"/>
                      </a:lnTo>
                      <a:lnTo>
                        <a:pt x="238" y="487"/>
                      </a:lnTo>
                      <a:lnTo>
                        <a:pt x="239" y="486"/>
                      </a:lnTo>
                      <a:lnTo>
                        <a:pt x="239" y="485"/>
                      </a:lnTo>
                      <a:lnTo>
                        <a:pt x="240" y="484"/>
                      </a:lnTo>
                      <a:lnTo>
                        <a:pt x="241" y="483"/>
                      </a:lnTo>
                      <a:lnTo>
                        <a:pt x="242" y="482"/>
                      </a:lnTo>
                      <a:lnTo>
                        <a:pt x="242" y="481"/>
                      </a:lnTo>
                      <a:lnTo>
                        <a:pt x="243" y="480"/>
                      </a:lnTo>
                      <a:lnTo>
                        <a:pt x="244" y="479"/>
                      </a:lnTo>
                      <a:lnTo>
                        <a:pt x="245" y="478"/>
                      </a:lnTo>
                      <a:lnTo>
                        <a:pt x="246" y="477"/>
                      </a:lnTo>
                      <a:lnTo>
                        <a:pt x="246" y="476"/>
                      </a:lnTo>
                      <a:lnTo>
                        <a:pt x="247" y="475"/>
                      </a:lnTo>
                      <a:lnTo>
                        <a:pt x="248" y="474"/>
                      </a:lnTo>
                      <a:lnTo>
                        <a:pt x="249" y="473"/>
                      </a:lnTo>
                      <a:lnTo>
                        <a:pt x="249" y="472"/>
                      </a:lnTo>
                      <a:lnTo>
                        <a:pt x="250" y="471"/>
                      </a:lnTo>
                      <a:lnTo>
                        <a:pt x="251" y="470"/>
                      </a:lnTo>
                      <a:lnTo>
                        <a:pt x="251" y="469"/>
                      </a:lnTo>
                      <a:lnTo>
                        <a:pt x="252" y="468"/>
                      </a:lnTo>
                      <a:lnTo>
                        <a:pt x="253" y="467"/>
                      </a:lnTo>
                      <a:lnTo>
                        <a:pt x="253" y="466"/>
                      </a:lnTo>
                      <a:lnTo>
                        <a:pt x="254" y="465"/>
                      </a:lnTo>
                      <a:lnTo>
                        <a:pt x="255" y="465"/>
                      </a:lnTo>
                      <a:lnTo>
                        <a:pt x="255" y="463"/>
                      </a:lnTo>
                      <a:lnTo>
                        <a:pt x="256" y="462"/>
                      </a:lnTo>
                      <a:lnTo>
                        <a:pt x="257" y="461"/>
                      </a:lnTo>
                      <a:lnTo>
                        <a:pt x="258" y="460"/>
                      </a:lnTo>
                      <a:lnTo>
                        <a:pt x="258" y="459"/>
                      </a:lnTo>
                      <a:lnTo>
                        <a:pt x="259" y="457"/>
                      </a:lnTo>
                      <a:lnTo>
                        <a:pt x="260" y="457"/>
                      </a:lnTo>
                      <a:lnTo>
                        <a:pt x="261" y="456"/>
                      </a:lnTo>
                      <a:lnTo>
                        <a:pt x="261" y="455"/>
                      </a:lnTo>
                      <a:lnTo>
                        <a:pt x="262" y="454"/>
                      </a:lnTo>
                      <a:lnTo>
                        <a:pt x="262" y="452"/>
                      </a:lnTo>
                      <a:lnTo>
                        <a:pt x="263" y="452"/>
                      </a:lnTo>
                      <a:lnTo>
                        <a:pt x="264" y="450"/>
                      </a:lnTo>
                      <a:lnTo>
                        <a:pt x="264" y="449"/>
                      </a:lnTo>
                      <a:lnTo>
                        <a:pt x="265" y="448"/>
                      </a:lnTo>
                      <a:lnTo>
                        <a:pt x="266" y="447"/>
                      </a:lnTo>
                      <a:lnTo>
                        <a:pt x="266" y="446"/>
                      </a:lnTo>
                      <a:lnTo>
                        <a:pt x="267" y="445"/>
                      </a:lnTo>
                      <a:lnTo>
                        <a:pt x="268" y="444"/>
                      </a:lnTo>
                      <a:lnTo>
                        <a:pt x="268" y="443"/>
                      </a:lnTo>
                      <a:lnTo>
                        <a:pt x="269" y="442"/>
                      </a:lnTo>
                      <a:lnTo>
                        <a:pt x="269" y="441"/>
                      </a:lnTo>
                      <a:lnTo>
                        <a:pt x="270" y="440"/>
                      </a:lnTo>
                      <a:lnTo>
                        <a:pt x="271" y="438"/>
                      </a:lnTo>
                      <a:lnTo>
                        <a:pt x="271" y="437"/>
                      </a:lnTo>
                      <a:lnTo>
                        <a:pt x="272" y="436"/>
                      </a:lnTo>
                      <a:lnTo>
                        <a:pt x="273" y="435"/>
                      </a:lnTo>
                      <a:lnTo>
                        <a:pt x="273" y="434"/>
                      </a:lnTo>
                      <a:lnTo>
                        <a:pt x="274" y="433"/>
                      </a:lnTo>
                      <a:lnTo>
                        <a:pt x="275" y="431"/>
                      </a:lnTo>
                      <a:lnTo>
                        <a:pt x="275" y="430"/>
                      </a:lnTo>
                      <a:lnTo>
                        <a:pt x="276" y="429"/>
                      </a:lnTo>
                      <a:lnTo>
                        <a:pt x="277" y="428"/>
                      </a:lnTo>
                      <a:lnTo>
                        <a:pt x="277" y="426"/>
                      </a:lnTo>
                      <a:lnTo>
                        <a:pt x="278" y="425"/>
                      </a:lnTo>
                      <a:lnTo>
                        <a:pt x="278" y="424"/>
                      </a:lnTo>
                      <a:lnTo>
                        <a:pt x="279" y="423"/>
                      </a:lnTo>
                      <a:lnTo>
                        <a:pt x="280" y="421"/>
                      </a:lnTo>
                      <a:lnTo>
                        <a:pt x="280" y="420"/>
                      </a:lnTo>
                      <a:lnTo>
                        <a:pt x="281" y="419"/>
                      </a:lnTo>
                      <a:lnTo>
                        <a:pt x="282" y="418"/>
                      </a:lnTo>
                      <a:lnTo>
                        <a:pt x="282" y="416"/>
                      </a:lnTo>
                      <a:lnTo>
                        <a:pt x="283" y="415"/>
                      </a:lnTo>
                      <a:lnTo>
                        <a:pt x="284" y="414"/>
                      </a:lnTo>
                      <a:lnTo>
                        <a:pt x="284" y="412"/>
                      </a:lnTo>
                      <a:lnTo>
                        <a:pt x="285" y="411"/>
                      </a:lnTo>
                      <a:lnTo>
                        <a:pt x="285" y="410"/>
                      </a:lnTo>
                      <a:lnTo>
                        <a:pt x="286" y="408"/>
                      </a:lnTo>
                      <a:lnTo>
                        <a:pt x="287" y="407"/>
                      </a:lnTo>
                      <a:lnTo>
                        <a:pt x="288" y="406"/>
                      </a:lnTo>
                      <a:lnTo>
                        <a:pt x="288" y="404"/>
                      </a:lnTo>
                      <a:lnTo>
                        <a:pt x="289" y="403"/>
                      </a:lnTo>
                      <a:lnTo>
                        <a:pt x="290" y="401"/>
                      </a:lnTo>
                      <a:lnTo>
                        <a:pt x="290" y="400"/>
                      </a:lnTo>
                      <a:lnTo>
                        <a:pt x="291" y="398"/>
                      </a:lnTo>
                      <a:lnTo>
                        <a:pt x="291" y="397"/>
                      </a:lnTo>
                      <a:lnTo>
                        <a:pt x="292" y="396"/>
                      </a:lnTo>
                      <a:lnTo>
                        <a:pt x="293" y="394"/>
                      </a:lnTo>
                      <a:lnTo>
                        <a:pt x="293" y="393"/>
                      </a:lnTo>
                      <a:lnTo>
                        <a:pt x="294" y="391"/>
                      </a:lnTo>
                      <a:lnTo>
                        <a:pt x="295" y="390"/>
                      </a:lnTo>
                      <a:lnTo>
                        <a:pt x="295" y="388"/>
                      </a:lnTo>
                      <a:lnTo>
                        <a:pt x="296" y="386"/>
                      </a:lnTo>
                      <a:lnTo>
                        <a:pt x="297" y="385"/>
                      </a:lnTo>
                      <a:lnTo>
                        <a:pt x="297" y="384"/>
                      </a:lnTo>
                      <a:lnTo>
                        <a:pt x="298" y="382"/>
                      </a:lnTo>
                      <a:lnTo>
                        <a:pt x="298" y="380"/>
                      </a:lnTo>
                      <a:lnTo>
                        <a:pt x="299" y="379"/>
                      </a:lnTo>
                      <a:lnTo>
                        <a:pt x="300" y="377"/>
                      </a:lnTo>
                      <a:lnTo>
                        <a:pt x="300" y="376"/>
                      </a:lnTo>
                      <a:lnTo>
                        <a:pt x="301" y="374"/>
                      </a:lnTo>
                      <a:lnTo>
                        <a:pt x="302" y="372"/>
                      </a:lnTo>
                      <a:lnTo>
                        <a:pt x="302" y="371"/>
                      </a:lnTo>
                      <a:lnTo>
                        <a:pt x="303" y="369"/>
                      </a:lnTo>
                      <a:lnTo>
                        <a:pt x="304" y="367"/>
                      </a:lnTo>
                      <a:lnTo>
                        <a:pt x="304" y="366"/>
                      </a:lnTo>
                      <a:lnTo>
                        <a:pt x="305" y="364"/>
                      </a:lnTo>
                      <a:lnTo>
                        <a:pt x="306" y="362"/>
                      </a:lnTo>
                      <a:lnTo>
                        <a:pt x="306" y="360"/>
                      </a:lnTo>
                      <a:lnTo>
                        <a:pt x="307" y="359"/>
                      </a:lnTo>
                      <a:lnTo>
                        <a:pt x="307" y="357"/>
                      </a:lnTo>
                      <a:lnTo>
                        <a:pt x="308" y="355"/>
                      </a:lnTo>
                      <a:lnTo>
                        <a:pt x="309" y="353"/>
                      </a:lnTo>
                      <a:lnTo>
                        <a:pt x="310" y="352"/>
                      </a:lnTo>
                      <a:lnTo>
                        <a:pt x="310" y="350"/>
                      </a:lnTo>
                      <a:lnTo>
                        <a:pt x="311" y="348"/>
                      </a:lnTo>
                      <a:lnTo>
                        <a:pt x="311" y="346"/>
                      </a:lnTo>
                      <a:lnTo>
                        <a:pt x="312" y="344"/>
                      </a:lnTo>
                      <a:lnTo>
                        <a:pt x="313" y="342"/>
                      </a:lnTo>
                      <a:lnTo>
                        <a:pt x="313" y="341"/>
                      </a:lnTo>
                      <a:lnTo>
                        <a:pt x="314" y="339"/>
                      </a:lnTo>
                      <a:lnTo>
                        <a:pt x="314" y="337"/>
                      </a:lnTo>
                      <a:lnTo>
                        <a:pt x="315" y="335"/>
                      </a:lnTo>
                      <a:lnTo>
                        <a:pt x="316" y="333"/>
                      </a:lnTo>
                      <a:lnTo>
                        <a:pt x="317" y="331"/>
                      </a:lnTo>
                      <a:lnTo>
                        <a:pt x="317" y="329"/>
                      </a:lnTo>
                      <a:lnTo>
                        <a:pt x="318" y="327"/>
                      </a:lnTo>
                      <a:lnTo>
                        <a:pt x="319" y="325"/>
                      </a:lnTo>
                      <a:lnTo>
                        <a:pt x="319" y="323"/>
                      </a:lnTo>
                      <a:lnTo>
                        <a:pt x="320" y="321"/>
                      </a:lnTo>
                      <a:lnTo>
                        <a:pt x="320" y="319"/>
                      </a:lnTo>
                      <a:lnTo>
                        <a:pt x="321" y="317"/>
                      </a:lnTo>
                      <a:lnTo>
                        <a:pt x="322" y="315"/>
                      </a:lnTo>
                      <a:lnTo>
                        <a:pt x="322" y="313"/>
                      </a:lnTo>
                      <a:lnTo>
                        <a:pt x="323" y="311"/>
                      </a:lnTo>
                      <a:lnTo>
                        <a:pt x="324" y="309"/>
                      </a:lnTo>
                      <a:lnTo>
                        <a:pt x="324" y="306"/>
                      </a:lnTo>
                      <a:lnTo>
                        <a:pt x="325" y="304"/>
                      </a:lnTo>
                      <a:lnTo>
                        <a:pt x="326" y="302"/>
                      </a:lnTo>
                      <a:lnTo>
                        <a:pt x="326" y="300"/>
                      </a:lnTo>
                      <a:lnTo>
                        <a:pt x="327" y="298"/>
                      </a:lnTo>
                      <a:lnTo>
                        <a:pt x="327" y="295"/>
                      </a:lnTo>
                      <a:lnTo>
                        <a:pt x="328" y="293"/>
                      </a:lnTo>
                      <a:lnTo>
                        <a:pt x="329" y="291"/>
                      </a:lnTo>
                      <a:lnTo>
                        <a:pt x="329" y="289"/>
                      </a:lnTo>
                      <a:lnTo>
                        <a:pt x="330" y="286"/>
                      </a:lnTo>
                      <a:lnTo>
                        <a:pt x="331" y="284"/>
                      </a:lnTo>
                      <a:lnTo>
                        <a:pt x="331" y="282"/>
                      </a:lnTo>
                      <a:lnTo>
                        <a:pt x="332" y="280"/>
                      </a:lnTo>
                      <a:lnTo>
                        <a:pt x="333" y="277"/>
                      </a:lnTo>
                      <a:lnTo>
                        <a:pt x="333" y="275"/>
                      </a:lnTo>
                      <a:lnTo>
                        <a:pt x="334" y="273"/>
                      </a:lnTo>
                      <a:lnTo>
                        <a:pt x="335" y="270"/>
                      </a:lnTo>
                      <a:lnTo>
                        <a:pt x="335" y="268"/>
                      </a:lnTo>
                      <a:lnTo>
                        <a:pt x="336" y="265"/>
                      </a:lnTo>
                      <a:lnTo>
                        <a:pt x="336" y="263"/>
                      </a:lnTo>
                      <a:lnTo>
                        <a:pt x="337" y="260"/>
                      </a:lnTo>
                      <a:lnTo>
                        <a:pt x="338" y="258"/>
                      </a:lnTo>
                      <a:lnTo>
                        <a:pt x="339" y="255"/>
                      </a:lnTo>
                      <a:lnTo>
                        <a:pt x="339" y="253"/>
                      </a:lnTo>
                      <a:lnTo>
                        <a:pt x="340" y="250"/>
                      </a:lnTo>
                      <a:lnTo>
                        <a:pt x="340" y="248"/>
                      </a:lnTo>
                      <a:lnTo>
                        <a:pt x="341" y="245"/>
                      </a:lnTo>
                      <a:lnTo>
                        <a:pt x="342" y="242"/>
                      </a:lnTo>
                      <a:lnTo>
                        <a:pt x="342" y="240"/>
                      </a:lnTo>
                      <a:lnTo>
                        <a:pt x="343" y="237"/>
                      </a:lnTo>
                      <a:lnTo>
                        <a:pt x="344" y="234"/>
                      </a:lnTo>
                      <a:lnTo>
                        <a:pt x="344" y="232"/>
                      </a:lnTo>
                      <a:lnTo>
                        <a:pt x="345" y="229"/>
                      </a:lnTo>
                      <a:lnTo>
                        <a:pt x="346" y="226"/>
                      </a:lnTo>
                      <a:lnTo>
                        <a:pt x="346" y="224"/>
                      </a:lnTo>
                      <a:lnTo>
                        <a:pt x="347" y="221"/>
                      </a:lnTo>
                      <a:lnTo>
                        <a:pt x="348" y="218"/>
                      </a:lnTo>
                      <a:lnTo>
                        <a:pt x="348" y="215"/>
                      </a:lnTo>
                      <a:lnTo>
                        <a:pt x="349" y="212"/>
                      </a:lnTo>
                      <a:lnTo>
                        <a:pt x="349" y="209"/>
                      </a:lnTo>
                      <a:lnTo>
                        <a:pt x="350" y="207"/>
                      </a:lnTo>
                      <a:lnTo>
                        <a:pt x="351" y="204"/>
                      </a:lnTo>
                      <a:lnTo>
                        <a:pt x="351" y="201"/>
                      </a:lnTo>
                      <a:lnTo>
                        <a:pt x="352" y="198"/>
                      </a:lnTo>
                      <a:lnTo>
                        <a:pt x="353" y="195"/>
                      </a:lnTo>
                      <a:lnTo>
                        <a:pt x="353" y="192"/>
                      </a:lnTo>
                      <a:lnTo>
                        <a:pt x="354" y="189"/>
                      </a:lnTo>
                      <a:lnTo>
                        <a:pt x="355" y="186"/>
                      </a:lnTo>
                      <a:lnTo>
                        <a:pt x="355" y="183"/>
                      </a:lnTo>
                      <a:lnTo>
                        <a:pt x="356" y="180"/>
                      </a:lnTo>
                      <a:lnTo>
                        <a:pt x="356" y="177"/>
                      </a:lnTo>
                      <a:lnTo>
                        <a:pt x="357" y="173"/>
                      </a:lnTo>
                      <a:lnTo>
                        <a:pt x="358" y="170"/>
                      </a:lnTo>
                      <a:lnTo>
                        <a:pt x="358" y="167"/>
                      </a:lnTo>
                      <a:lnTo>
                        <a:pt x="359" y="164"/>
                      </a:lnTo>
                      <a:lnTo>
                        <a:pt x="360" y="161"/>
                      </a:lnTo>
                      <a:lnTo>
                        <a:pt x="361" y="157"/>
                      </a:lnTo>
                      <a:lnTo>
                        <a:pt x="361" y="154"/>
                      </a:lnTo>
                      <a:lnTo>
                        <a:pt x="362" y="151"/>
                      </a:lnTo>
                      <a:lnTo>
                        <a:pt x="362" y="148"/>
                      </a:lnTo>
                      <a:lnTo>
                        <a:pt x="363" y="144"/>
                      </a:lnTo>
                      <a:lnTo>
                        <a:pt x="364" y="141"/>
                      </a:lnTo>
                      <a:lnTo>
                        <a:pt x="364" y="137"/>
                      </a:lnTo>
                      <a:lnTo>
                        <a:pt x="365" y="134"/>
                      </a:lnTo>
                      <a:lnTo>
                        <a:pt x="366" y="131"/>
                      </a:lnTo>
                      <a:lnTo>
                        <a:pt x="366" y="127"/>
                      </a:lnTo>
                      <a:lnTo>
                        <a:pt x="367" y="123"/>
                      </a:lnTo>
                      <a:lnTo>
                        <a:pt x="368" y="120"/>
                      </a:lnTo>
                      <a:lnTo>
                        <a:pt x="368" y="116"/>
                      </a:lnTo>
                      <a:lnTo>
                        <a:pt x="369" y="113"/>
                      </a:lnTo>
                      <a:lnTo>
                        <a:pt x="369" y="109"/>
                      </a:lnTo>
                      <a:lnTo>
                        <a:pt x="370" y="106"/>
                      </a:lnTo>
                      <a:lnTo>
                        <a:pt x="371" y="102"/>
                      </a:lnTo>
                      <a:lnTo>
                        <a:pt x="371" y="98"/>
                      </a:lnTo>
                      <a:lnTo>
                        <a:pt x="372" y="94"/>
                      </a:lnTo>
                      <a:lnTo>
                        <a:pt x="373" y="91"/>
                      </a:lnTo>
                      <a:lnTo>
                        <a:pt x="373" y="87"/>
                      </a:lnTo>
                      <a:lnTo>
                        <a:pt x="374" y="83"/>
                      </a:lnTo>
                      <a:lnTo>
                        <a:pt x="375" y="79"/>
                      </a:lnTo>
                      <a:lnTo>
                        <a:pt x="375" y="75"/>
                      </a:lnTo>
                      <a:lnTo>
                        <a:pt x="376" y="72"/>
                      </a:lnTo>
                      <a:lnTo>
                        <a:pt x="377" y="67"/>
                      </a:lnTo>
                      <a:lnTo>
                        <a:pt x="377" y="64"/>
                      </a:lnTo>
                      <a:lnTo>
                        <a:pt x="378" y="59"/>
                      </a:lnTo>
                      <a:lnTo>
                        <a:pt x="378" y="56"/>
                      </a:lnTo>
                      <a:lnTo>
                        <a:pt x="379" y="52"/>
                      </a:lnTo>
                      <a:lnTo>
                        <a:pt x="380" y="47"/>
                      </a:lnTo>
                      <a:lnTo>
                        <a:pt x="380" y="43"/>
                      </a:lnTo>
                      <a:lnTo>
                        <a:pt x="381" y="39"/>
                      </a:lnTo>
                      <a:lnTo>
                        <a:pt x="382" y="35"/>
                      </a:lnTo>
                      <a:lnTo>
                        <a:pt x="382" y="31"/>
                      </a:lnTo>
                      <a:lnTo>
                        <a:pt x="383" y="27"/>
                      </a:lnTo>
                      <a:lnTo>
                        <a:pt x="384" y="22"/>
                      </a:lnTo>
                      <a:lnTo>
                        <a:pt x="384" y="18"/>
                      </a:lnTo>
                      <a:lnTo>
                        <a:pt x="385" y="14"/>
                      </a:lnTo>
                      <a:lnTo>
                        <a:pt x="385" y="9"/>
                      </a:lnTo>
                      <a:lnTo>
                        <a:pt x="386" y="5"/>
                      </a:lnTo>
                      <a:lnTo>
                        <a:pt x="387" y="0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16"/>
                <p:cNvSpPr>
                  <a:spLocks/>
                </p:cNvSpPr>
                <p:nvPr/>
              </p:nvSpPr>
              <p:spPr bwMode="auto">
                <a:xfrm>
                  <a:off x="2525" y="1021"/>
                  <a:ext cx="388" cy="585"/>
                </a:xfrm>
                <a:custGeom>
                  <a:avLst/>
                  <a:gdLst>
                    <a:gd name="T0" fmla="*/ 6 w 388"/>
                    <a:gd name="T1" fmla="*/ 583 h 585"/>
                    <a:gd name="T2" fmla="*/ 13 w 388"/>
                    <a:gd name="T3" fmla="*/ 583 h 585"/>
                    <a:gd name="T4" fmla="*/ 19 w 388"/>
                    <a:gd name="T5" fmla="*/ 582 h 585"/>
                    <a:gd name="T6" fmla="*/ 26 w 388"/>
                    <a:gd name="T7" fmla="*/ 581 h 585"/>
                    <a:gd name="T8" fmla="*/ 32 w 388"/>
                    <a:gd name="T9" fmla="*/ 581 h 585"/>
                    <a:gd name="T10" fmla="*/ 39 w 388"/>
                    <a:gd name="T11" fmla="*/ 580 h 585"/>
                    <a:gd name="T12" fmla="*/ 45 w 388"/>
                    <a:gd name="T13" fmla="*/ 579 h 585"/>
                    <a:gd name="T14" fmla="*/ 51 w 388"/>
                    <a:gd name="T15" fmla="*/ 578 h 585"/>
                    <a:gd name="T16" fmla="*/ 58 w 388"/>
                    <a:gd name="T17" fmla="*/ 578 h 585"/>
                    <a:gd name="T18" fmla="*/ 64 w 388"/>
                    <a:gd name="T19" fmla="*/ 576 h 585"/>
                    <a:gd name="T20" fmla="*/ 71 w 388"/>
                    <a:gd name="T21" fmla="*/ 575 h 585"/>
                    <a:gd name="T22" fmla="*/ 77 w 388"/>
                    <a:gd name="T23" fmla="*/ 574 h 585"/>
                    <a:gd name="T24" fmla="*/ 84 w 388"/>
                    <a:gd name="T25" fmla="*/ 573 h 585"/>
                    <a:gd name="T26" fmla="*/ 90 w 388"/>
                    <a:gd name="T27" fmla="*/ 572 h 585"/>
                    <a:gd name="T28" fmla="*/ 97 w 388"/>
                    <a:gd name="T29" fmla="*/ 570 h 585"/>
                    <a:gd name="T30" fmla="*/ 103 w 388"/>
                    <a:gd name="T31" fmla="*/ 569 h 585"/>
                    <a:gd name="T32" fmla="*/ 110 w 388"/>
                    <a:gd name="T33" fmla="*/ 567 h 585"/>
                    <a:gd name="T34" fmla="*/ 116 w 388"/>
                    <a:gd name="T35" fmla="*/ 565 h 585"/>
                    <a:gd name="T36" fmla="*/ 122 w 388"/>
                    <a:gd name="T37" fmla="*/ 563 h 585"/>
                    <a:gd name="T38" fmla="*/ 129 w 388"/>
                    <a:gd name="T39" fmla="*/ 561 h 585"/>
                    <a:gd name="T40" fmla="*/ 135 w 388"/>
                    <a:gd name="T41" fmla="*/ 559 h 585"/>
                    <a:gd name="T42" fmla="*/ 142 w 388"/>
                    <a:gd name="T43" fmla="*/ 556 h 585"/>
                    <a:gd name="T44" fmla="*/ 148 w 388"/>
                    <a:gd name="T45" fmla="*/ 554 h 585"/>
                    <a:gd name="T46" fmla="*/ 155 w 388"/>
                    <a:gd name="T47" fmla="*/ 551 h 585"/>
                    <a:gd name="T48" fmla="*/ 161 w 388"/>
                    <a:gd name="T49" fmla="*/ 548 h 585"/>
                    <a:gd name="T50" fmla="*/ 168 w 388"/>
                    <a:gd name="T51" fmla="*/ 545 h 585"/>
                    <a:gd name="T52" fmla="*/ 174 w 388"/>
                    <a:gd name="T53" fmla="*/ 541 h 585"/>
                    <a:gd name="T54" fmla="*/ 180 w 388"/>
                    <a:gd name="T55" fmla="*/ 537 h 585"/>
                    <a:gd name="T56" fmla="*/ 187 w 388"/>
                    <a:gd name="T57" fmla="*/ 533 h 585"/>
                    <a:gd name="T58" fmla="*/ 193 w 388"/>
                    <a:gd name="T59" fmla="*/ 529 h 585"/>
                    <a:gd name="T60" fmla="*/ 200 w 388"/>
                    <a:gd name="T61" fmla="*/ 524 h 585"/>
                    <a:gd name="T62" fmla="*/ 206 w 388"/>
                    <a:gd name="T63" fmla="*/ 519 h 585"/>
                    <a:gd name="T64" fmla="*/ 213 w 388"/>
                    <a:gd name="T65" fmla="*/ 513 h 585"/>
                    <a:gd name="T66" fmla="*/ 219 w 388"/>
                    <a:gd name="T67" fmla="*/ 507 h 585"/>
                    <a:gd name="T68" fmla="*/ 226 w 388"/>
                    <a:gd name="T69" fmla="*/ 501 h 585"/>
                    <a:gd name="T70" fmla="*/ 232 w 388"/>
                    <a:gd name="T71" fmla="*/ 494 h 585"/>
                    <a:gd name="T72" fmla="*/ 239 w 388"/>
                    <a:gd name="T73" fmla="*/ 486 h 585"/>
                    <a:gd name="T74" fmla="*/ 245 w 388"/>
                    <a:gd name="T75" fmla="*/ 478 h 585"/>
                    <a:gd name="T76" fmla="*/ 251 w 388"/>
                    <a:gd name="T77" fmla="*/ 469 h 585"/>
                    <a:gd name="T78" fmla="*/ 258 w 388"/>
                    <a:gd name="T79" fmla="*/ 460 h 585"/>
                    <a:gd name="T80" fmla="*/ 264 w 388"/>
                    <a:gd name="T81" fmla="*/ 450 h 585"/>
                    <a:gd name="T82" fmla="*/ 271 w 388"/>
                    <a:gd name="T83" fmla="*/ 438 h 585"/>
                    <a:gd name="T84" fmla="*/ 277 w 388"/>
                    <a:gd name="T85" fmla="*/ 427 h 585"/>
                    <a:gd name="T86" fmla="*/ 284 w 388"/>
                    <a:gd name="T87" fmla="*/ 414 h 585"/>
                    <a:gd name="T88" fmla="*/ 290 w 388"/>
                    <a:gd name="T89" fmla="*/ 400 h 585"/>
                    <a:gd name="T90" fmla="*/ 297 w 388"/>
                    <a:gd name="T91" fmla="*/ 385 h 585"/>
                    <a:gd name="T92" fmla="*/ 303 w 388"/>
                    <a:gd name="T93" fmla="*/ 369 h 585"/>
                    <a:gd name="T94" fmla="*/ 310 w 388"/>
                    <a:gd name="T95" fmla="*/ 352 h 585"/>
                    <a:gd name="T96" fmla="*/ 316 w 388"/>
                    <a:gd name="T97" fmla="*/ 333 h 585"/>
                    <a:gd name="T98" fmla="*/ 322 w 388"/>
                    <a:gd name="T99" fmla="*/ 313 h 585"/>
                    <a:gd name="T100" fmla="*/ 329 w 388"/>
                    <a:gd name="T101" fmla="*/ 291 h 585"/>
                    <a:gd name="T102" fmla="*/ 335 w 388"/>
                    <a:gd name="T103" fmla="*/ 268 h 585"/>
                    <a:gd name="T104" fmla="*/ 342 w 388"/>
                    <a:gd name="T105" fmla="*/ 242 h 585"/>
                    <a:gd name="T106" fmla="*/ 348 w 388"/>
                    <a:gd name="T107" fmla="*/ 215 h 585"/>
                    <a:gd name="T108" fmla="*/ 355 w 388"/>
                    <a:gd name="T109" fmla="*/ 186 h 585"/>
                    <a:gd name="T110" fmla="*/ 361 w 388"/>
                    <a:gd name="T111" fmla="*/ 154 h 585"/>
                    <a:gd name="T112" fmla="*/ 368 w 388"/>
                    <a:gd name="T113" fmla="*/ 120 h 585"/>
                    <a:gd name="T114" fmla="*/ 374 w 388"/>
                    <a:gd name="T115" fmla="*/ 83 h 585"/>
                    <a:gd name="T116" fmla="*/ 380 w 388"/>
                    <a:gd name="T117" fmla="*/ 43 h 585"/>
                    <a:gd name="T118" fmla="*/ 387 w 388"/>
                    <a:gd name="T119" fmla="*/ 0 h 58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8"/>
                    <a:gd name="T181" fmla="*/ 0 h 585"/>
                    <a:gd name="T182" fmla="*/ 388 w 388"/>
                    <a:gd name="T183" fmla="*/ 585 h 58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8" h="585">
                      <a:moveTo>
                        <a:pt x="0" y="584"/>
                      </a:moveTo>
                      <a:lnTo>
                        <a:pt x="1" y="583"/>
                      </a:lnTo>
                      <a:lnTo>
                        <a:pt x="2" y="583"/>
                      </a:lnTo>
                      <a:lnTo>
                        <a:pt x="3" y="583"/>
                      </a:lnTo>
                      <a:lnTo>
                        <a:pt x="4" y="583"/>
                      </a:lnTo>
                      <a:lnTo>
                        <a:pt x="5" y="583"/>
                      </a:lnTo>
                      <a:lnTo>
                        <a:pt x="6" y="583"/>
                      </a:lnTo>
                      <a:lnTo>
                        <a:pt x="7" y="583"/>
                      </a:lnTo>
                      <a:lnTo>
                        <a:pt x="8" y="583"/>
                      </a:lnTo>
                      <a:lnTo>
                        <a:pt x="9" y="583"/>
                      </a:lnTo>
                      <a:lnTo>
                        <a:pt x="10" y="583"/>
                      </a:lnTo>
                      <a:lnTo>
                        <a:pt x="11" y="583"/>
                      </a:lnTo>
                      <a:lnTo>
                        <a:pt x="12" y="583"/>
                      </a:lnTo>
                      <a:lnTo>
                        <a:pt x="13" y="583"/>
                      </a:lnTo>
                      <a:lnTo>
                        <a:pt x="14" y="583"/>
                      </a:lnTo>
                      <a:lnTo>
                        <a:pt x="15" y="583"/>
                      </a:lnTo>
                      <a:lnTo>
                        <a:pt x="16" y="582"/>
                      </a:lnTo>
                      <a:lnTo>
                        <a:pt x="17" y="582"/>
                      </a:lnTo>
                      <a:lnTo>
                        <a:pt x="18" y="582"/>
                      </a:lnTo>
                      <a:lnTo>
                        <a:pt x="19" y="582"/>
                      </a:lnTo>
                      <a:lnTo>
                        <a:pt x="20" y="582"/>
                      </a:lnTo>
                      <a:lnTo>
                        <a:pt x="21" y="582"/>
                      </a:lnTo>
                      <a:lnTo>
                        <a:pt x="22" y="582"/>
                      </a:lnTo>
                      <a:lnTo>
                        <a:pt x="23" y="582"/>
                      </a:lnTo>
                      <a:lnTo>
                        <a:pt x="24" y="582"/>
                      </a:lnTo>
                      <a:lnTo>
                        <a:pt x="25" y="581"/>
                      </a:lnTo>
                      <a:lnTo>
                        <a:pt x="26" y="581"/>
                      </a:lnTo>
                      <a:lnTo>
                        <a:pt x="27" y="581"/>
                      </a:lnTo>
                      <a:lnTo>
                        <a:pt x="28" y="581"/>
                      </a:lnTo>
                      <a:lnTo>
                        <a:pt x="29" y="581"/>
                      </a:lnTo>
                      <a:lnTo>
                        <a:pt x="30" y="581"/>
                      </a:lnTo>
                      <a:lnTo>
                        <a:pt x="31" y="581"/>
                      </a:lnTo>
                      <a:lnTo>
                        <a:pt x="32" y="581"/>
                      </a:lnTo>
                      <a:lnTo>
                        <a:pt x="33" y="581"/>
                      </a:lnTo>
                      <a:lnTo>
                        <a:pt x="33" y="580"/>
                      </a:lnTo>
                      <a:lnTo>
                        <a:pt x="34" y="580"/>
                      </a:lnTo>
                      <a:lnTo>
                        <a:pt x="35" y="580"/>
                      </a:lnTo>
                      <a:lnTo>
                        <a:pt x="36" y="580"/>
                      </a:lnTo>
                      <a:lnTo>
                        <a:pt x="37" y="580"/>
                      </a:lnTo>
                      <a:lnTo>
                        <a:pt x="38" y="580"/>
                      </a:lnTo>
                      <a:lnTo>
                        <a:pt x="39" y="580"/>
                      </a:lnTo>
                      <a:lnTo>
                        <a:pt x="40" y="580"/>
                      </a:lnTo>
                      <a:lnTo>
                        <a:pt x="41" y="580"/>
                      </a:lnTo>
                      <a:lnTo>
                        <a:pt x="42" y="580"/>
                      </a:lnTo>
                      <a:lnTo>
                        <a:pt x="43" y="580"/>
                      </a:lnTo>
                      <a:lnTo>
                        <a:pt x="44" y="579"/>
                      </a:lnTo>
                      <a:lnTo>
                        <a:pt x="45" y="579"/>
                      </a:lnTo>
                      <a:lnTo>
                        <a:pt x="46" y="579"/>
                      </a:lnTo>
                      <a:lnTo>
                        <a:pt x="47" y="579"/>
                      </a:lnTo>
                      <a:lnTo>
                        <a:pt x="48" y="579"/>
                      </a:lnTo>
                      <a:lnTo>
                        <a:pt x="49" y="579"/>
                      </a:lnTo>
                      <a:lnTo>
                        <a:pt x="50" y="578"/>
                      </a:lnTo>
                      <a:lnTo>
                        <a:pt x="51" y="578"/>
                      </a:lnTo>
                      <a:lnTo>
                        <a:pt x="52" y="578"/>
                      </a:lnTo>
                      <a:lnTo>
                        <a:pt x="53" y="578"/>
                      </a:lnTo>
                      <a:lnTo>
                        <a:pt x="54" y="578"/>
                      </a:lnTo>
                      <a:lnTo>
                        <a:pt x="55" y="578"/>
                      </a:lnTo>
                      <a:lnTo>
                        <a:pt x="56" y="578"/>
                      </a:lnTo>
                      <a:lnTo>
                        <a:pt x="57" y="578"/>
                      </a:lnTo>
                      <a:lnTo>
                        <a:pt x="58" y="578"/>
                      </a:lnTo>
                      <a:lnTo>
                        <a:pt x="58" y="577"/>
                      </a:lnTo>
                      <a:lnTo>
                        <a:pt x="59" y="577"/>
                      </a:lnTo>
                      <a:lnTo>
                        <a:pt x="60" y="577"/>
                      </a:lnTo>
                      <a:lnTo>
                        <a:pt x="61" y="577"/>
                      </a:lnTo>
                      <a:lnTo>
                        <a:pt x="62" y="577"/>
                      </a:lnTo>
                      <a:lnTo>
                        <a:pt x="63" y="577"/>
                      </a:lnTo>
                      <a:lnTo>
                        <a:pt x="64" y="577"/>
                      </a:lnTo>
                      <a:lnTo>
                        <a:pt x="64" y="576"/>
                      </a:lnTo>
                      <a:lnTo>
                        <a:pt x="65" y="576"/>
                      </a:lnTo>
                      <a:lnTo>
                        <a:pt x="66" y="576"/>
                      </a:lnTo>
                      <a:lnTo>
                        <a:pt x="67" y="576"/>
                      </a:lnTo>
                      <a:lnTo>
                        <a:pt x="68" y="576"/>
                      </a:lnTo>
                      <a:lnTo>
                        <a:pt x="69" y="576"/>
                      </a:lnTo>
                      <a:lnTo>
                        <a:pt x="69" y="575"/>
                      </a:lnTo>
                      <a:lnTo>
                        <a:pt x="70" y="575"/>
                      </a:lnTo>
                      <a:lnTo>
                        <a:pt x="71" y="575"/>
                      </a:lnTo>
                      <a:lnTo>
                        <a:pt x="72" y="575"/>
                      </a:lnTo>
                      <a:lnTo>
                        <a:pt x="73" y="575"/>
                      </a:lnTo>
                      <a:lnTo>
                        <a:pt x="74" y="575"/>
                      </a:lnTo>
                      <a:lnTo>
                        <a:pt x="75" y="575"/>
                      </a:lnTo>
                      <a:lnTo>
                        <a:pt x="76" y="575"/>
                      </a:lnTo>
                      <a:lnTo>
                        <a:pt x="77" y="574"/>
                      </a:lnTo>
                      <a:lnTo>
                        <a:pt x="78" y="574"/>
                      </a:lnTo>
                      <a:lnTo>
                        <a:pt x="79" y="574"/>
                      </a:lnTo>
                      <a:lnTo>
                        <a:pt x="80" y="574"/>
                      </a:lnTo>
                      <a:lnTo>
                        <a:pt x="81" y="573"/>
                      </a:lnTo>
                      <a:lnTo>
                        <a:pt x="82" y="573"/>
                      </a:lnTo>
                      <a:lnTo>
                        <a:pt x="83" y="573"/>
                      </a:lnTo>
                      <a:lnTo>
                        <a:pt x="84" y="573"/>
                      </a:lnTo>
                      <a:lnTo>
                        <a:pt x="85" y="573"/>
                      </a:lnTo>
                      <a:lnTo>
                        <a:pt x="86" y="573"/>
                      </a:lnTo>
                      <a:lnTo>
                        <a:pt x="87" y="572"/>
                      </a:lnTo>
                      <a:lnTo>
                        <a:pt x="88" y="572"/>
                      </a:lnTo>
                      <a:lnTo>
                        <a:pt x="89" y="572"/>
                      </a:lnTo>
                      <a:lnTo>
                        <a:pt x="90" y="572"/>
                      </a:lnTo>
                      <a:lnTo>
                        <a:pt x="91" y="572"/>
                      </a:lnTo>
                      <a:lnTo>
                        <a:pt x="91" y="571"/>
                      </a:lnTo>
                      <a:lnTo>
                        <a:pt x="92" y="571"/>
                      </a:lnTo>
                      <a:lnTo>
                        <a:pt x="93" y="571"/>
                      </a:lnTo>
                      <a:lnTo>
                        <a:pt x="94" y="571"/>
                      </a:lnTo>
                      <a:lnTo>
                        <a:pt x="95" y="571"/>
                      </a:lnTo>
                      <a:lnTo>
                        <a:pt x="95" y="570"/>
                      </a:lnTo>
                      <a:lnTo>
                        <a:pt x="96" y="570"/>
                      </a:lnTo>
                      <a:lnTo>
                        <a:pt x="97" y="570"/>
                      </a:lnTo>
                      <a:lnTo>
                        <a:pt x="98" y="570"/>
                      </a:lnTo>
                      <a:lnTo>
                        <a:pt x="99" y="570"/>
                      </a:lnTo>
                      <a:lnTo>
                        <a:pt x="100" y="570"/>
                      </a:lnTo>
                      <a:lnTo>
                        <a:pt x="100" y="569"/>
                      </a:lnTo>
                      <a:lnTo>
                        <a:pt x="101" y="569"/>
                      </a:lnTo>
                      <a:lnTo>
                        <a:pt x="102" y="569"/>
                      </a:lnTo>
                      <a:lnTo>
                        <a:pt x="103" y="569"/>
                      </a:lnTo>
                      <a:lnTo>
                        <a:pt x="104" y="568"/>
                      </a:lnTo>
                      <a:lnTo>
                        <a:pt x="105" y="568"/>
                      </a:lnTo>
                      <a:lnTo>
                        <a:pt x="106" y="568"/>
                      </a:lnTo>
                      <a:lnTo>
                        <a:pt x="107" y="568"/>
                      </a:lnTo>
                      <a:lnTo>
                        <a:pt x="108" y="567"/>
                      </a:lnTo>
                      <a:lnTo>
                        <a:pt x="109" y="567"/>
                      </a:lnTo>
                      <a:lnTo>
                        <a:pt x="110" y="567"/>
                      </a:lnTo>
                      <a:lnTo>
                        <a:pt x="111" y="567"/>
                      </a:lnTo>
                      <a:lnTo>
                        <a:pt x="111" y="566"/>
                      </a:lnTo>
                      <a:lnTo>
                        <a:pt x="112" y="566"/>
                      </a:lnTo>
                      <a:lnTo>
                        <a:pt x="113" y="566"/>
                      </a:lnTo>
                      <a:lnTo>
                        <a:pt x="114" y="566"/>
                      </a:lnTo>
                      <a:lnTo>
                        <a:pt x="114" y="565"/>
                      </a:lnTo>
                      <a:lnTo>
                        <a:pt x="115" y="565"/>
                      </a:lnTo>
                      <a:lnTo>
                        <a:pt x="116" y="565"/>
                      </a:lnTo>
                      <a:lnTo>
                        <a:pt x="117" y="565"/>
                      </a:lnTo>
                      <a:lnTo>
                        <a:pt x="118" y="565"/>
                      </a:lnTo>
                      <a:lnTo>
                        <a:pt x="119" y="564"/>
                      </a:lnTo>
                      <a:lnTo>
                        <a:pt x="120" y="564"/>
                      </a:lnTo>
                      <a:lnTo>
                        <a:pt x="121" y="564"/>
                      </a:lnTo>
                      <a:lnTo>
                        <a:pt x="122" y="563"/>
                      </a:lnTo>
                      <a:lnTo>
                        <a:pt x="123" y="563"/>
                      </a:lnTo>
                      <a:lnTo>
                        <a:pt x="124" y="563"/>
                      </a:lnTo>
                      <a:lnTo>
                        <a:pt x="125" y="563"/>
                      </a:lnTo>
                      <a:lnTo>
                        <a:pt x="126" y="562"/>
                      </a:lnTo>
                      <a:lnTo>
                        <a:pt x="127" y="562"/>
                      </a:lnTo>
                      <a:lnTo>
                        <a:pt x="128" y="561"/>
                      </a:lnTo>
                      <a:lnTo>
                        <a:pt x="129" y="561"/>
                      </a:lnTo>
                      <a:lnTo>
                        <a:pt x="130" y="561"/>
                      </a:lnTo>
                      <a:lnTo>
                        <a:pt x="131" y="561"/>
                      </a:lnTo>
                      <a:lnTo>
                        <a:pt x="132" y="560"/>
                      </a:lnTo>
                      <a:lnTo>
                        <a:pt x="133" y="560"/>
                      </a:lnTo>
                      <a:lnTo>
                        <a:pt x="134" y="559"/>
                      </a:lnTo>
                      <a:lnTo>
                        <a:pt x="135" y="559"/>
                      </a:lnTo>
                      <a:lnTo>
                        <a:pt x="136" y="559"/>
                      </a:lnTo>
                      <a:lnTo>
                        <a:pt x="136" y="558"/>
                      </a:lnTo>
                      <a:lnTo>
                        <a:pt x="137" y="558"/>
                      </a:lnTo>
                      <a:lnTo>
                        <a:pt x="138" y="558"/>
                      </a:lnTo>
                      <a:lnTo>
                        <a:pt x="139" y="558"/>
                      </a:lnTo>
                      <a:lnTo>
                        <a:pt x="140" y="557"/>
                      </a:lnTo>
                      <a:lnTo>
                        <a:pt x="141" y="557"/>
                      </a:lnTo>
                      <a:lnTo>
                        <a:pt x="142" y="556"/>
                      </a:lnTo>
                      <a:lnTo>
                        <a:pt x="143" y="556"/>
                      </a:lnTo>
                      <a:lnTo>
                        <a:pt x="144" y="556"/>
                      </a:lnTo>
                      <a:lnTo>
                        <a:pt x="145" y="555"/>
                      </a:lnTo>
                      <a:lnTo>
                        <a:pt x="146" y="555"/>
                      </a:lnTo>
                      <a:lnTo>
                        <a:pt x="147" y="554"/>
                      </a:lnTo>
                      <a:lnTo>
                        <a:pt x="148" y="554"/>
                      </a:lnTo>
                      <a:lnTo>
                        <a:pt x="149" y="553"/>
                      </a:lnTo>
                      <a:lnTo>
                        <a:pt x="150" y="553"/>
                      </a:lnTo>
                      <a:lnTo>
                        <a:pt x="151" y="553"/>
                      </a:lnTo>
                      <a:lnTo>
                        <a:pt x="152" y="552"/>
                      </a:lnTo>
                      <a:lnTo>
                        <a:pt x="153" y="552"/>
                      </a:lnTo>
                      <a:lnTo>
                        <a:pt x="154" y="551"/>
                      </a:lnTo>
                      <a:lnTo>
                        <a:pt x="155" y="551"/>
                      </a:lnTo>
                      <a:lnTo>
                        <a:pt x="156" y="551"/>
                      </a:lnTo>
                      <a:lnTo>
                        <a:pt x="156" y="550"/>
                      </a:lnTo>
                      <a:lnTo>
                        <a:pt x="157" y="550"/>
                      </a:lnTo>
                      <a:lnTo>
                        <a:pt x="158" y="550"/>
                      </a:lnTo>
                      <a:lnTo>
                        <a:pt x="158" y="549"/>
                      </a:lnTo>
                      <a:lnTo>
                        <a:pt x="159" y="549"/>
                      </a:lnTo>
                      <a:lnTo>
                        <a:pt x="160" y="548"/>
                      </a:lnTo>
                      <a:lnTo>
                        <a:pt x="161" y="548"/>
                      </a:lnTo>
                      <a:lnTo>
                        <a:pt x="162" y="548"/>
                      </a:lnTo>
                      <a:lnTo>
                        <a:pt x="162" y="547"/>
                      </a:lnTo>
                      <a:lnTo>
                        <a:pt x="163" y="547"/>
                      </a:lnTo>
                      <a:lnTo>
                        <a:pt x="164" y="547"/>
                      </a:lnTo>
                      <a:lnTo>
                        <a:pt x="164" y="546"/>
                      </a:lnTo>
                      <a:lnTo>
                        <a:pt x="165" y="546"/>
                      </a:lnTo>
                      <a:lnTo>
                        <a:pt x="166" y="546"/>
                      </a:lnTo>
                      <a:lnTo>
                        <a:pt x="166" y="545"/>
                      </a:lnTo>
                      <a:lnTo>
                        <a:pt x="167" y="545"/>
                      </a:lnTo>
                      <a:lnTo>
                        <a:pt x="168" y="545"/>
                      </a:lnTo>
                      <a:lnTo>
                        <a:pt x="168" y="544"/>
                      </a:lnTo>
                      <a:lnTo>
                        <a:pt x="169" y="544"/>
                      </a:lnTo>
                      <a:lnTo>
                        <a:pt x="170" y="543"/>
                      </a:lnTo>
                      <a:lnTo>
                        <a:pt x="171" y="543"/>
                      </a:lnTo>
                      <a:lnTo>
                        <a:pt x="172" y="542"/>
                      </a:lnTo>
                      <a:lnTo>
                        <a:pt x="173" y="542"/>
                      </a:lnTo>
                      <a:lnTo>
                        <a:pt x="173" y="541"/>
                      </a:lnTo>
                      <a:lnTo>
                        <a:pt x="174" y="541"/>
                      </a:lnTo>
                      <a:lnTo>
                        <a:pt x="175" y="541"/>
                      </a:lnTo>
                      <a:lnTo>
                        <a:pt x="175" y="540"/>
                      </a:lnTo>
                      <a:lnTo>
                        <a:pt x="176" y="540"/>
                      </a:lnTo>
                      <a:lnTo>
                        <a:pt x="177" y="540"/>
                      </a:lnTo>
                      <a:lnTo>
                        <a:pt x="177" y="539"/>
                      </a:lnTo>
                      <a:lnTo>
                        <a:pt x="178" y="539"/>
                      </a:lnTo>
                      <a:lnTo>
                        <a:pt x="178" y="538"/>
                      </a:lnTo>
                      <a:lnTo>
                        <a:pt x="179" y="538"/>
                      </a:lnTo>
                      <a:lnTo>
                        <a:pt x="180" y="538"/>
                      </a:lnTo>
                      <a:lnTo>
                        <a:pt x="180" y="537"/>
                      </a:lnTo>
                      <a:lnTo>
                        <a:pt x="181" y="537"/>
                      </a:lnTo>
                      <a:lnTo>
                        <a:pt x="182" y="536"/>
                      </a:lnTo>
                      <a:lnTo>
                        <a:pt x="183" y="536"/>
                      </a:lnTo>
                      <a:lnTo>
                        <a:pt x="184" y="535"/>
                      </a:lnTo>
                      <a:lnTo>
                        <a:pt x="185" y="534"/>
                      </a:lnTo>
                      <a:lnTo>
                        <a:pt x="186" y="534"/>
                      </a:lnTo>
                      <a:lnTo>
                        <a:pt x="187" y="533"/>
                      </a:lnTo>
                      <a:lnTo>
                        <a:pt x="188" y="533"/>
                      </a:lnTo>
                      <a:lnTo>
                        <a:pt x="188" y="532"/>
                      </a:lnTo>
                      <a:lnTo>
                        <a:pt x="189" y="532"/>
                      </a:lnTo>
                      <a:lnTo>
                        <a:pt x="190" y="531"/>
                      </a:lnTo>
                      <a:lnTo>
                        <a:pt x="191" y="531"/>
                      </a:lnTo>
                      <a:lnTo>
                        <a:pt x="191" y="530"/>
                      </a:lnTo>
                      <a:lnTo>
                        <a:pt x="192" y="530"/>
                      </a:lnTo>
                      <a:lnTo>
                        <a:pt x="193" y="529"/>
                      </a:lnTo>
                      <a:lnTo>
                        <a:pt x="194" y="528"/>
                      </a:lnTo>
                      <a:lnTo>
                        <a:pt x="195" y="528"/>
                      </a:lnTo>
                      <a:lnTo>
                        <a:pt x="195" y="527"/>
                      </a:lnTo>
                      <a:lnTo>
                        <a:pt x="196" y="527"/>
                      </a:lnTo>
                      <a:lnTo>
                        <a:pt x="197" y="526"/>
                      </a:lnTo>
                      <a:lnTo>
                        <a:pt x="198" y="525"/>
                      </a:lnTo>
                      <a:lnTo>
                        <a:pt x="199" y="524"/>
                      </a:lnTo>
                      <a:lnTo>
                        <a:pt x="200" y="524"/>
                      </a:lnTo>
                      <a:lnTo>
                        <a:pt x="201" y="523"/>
                      </a:lnTo>
                      <a:lnTo>
                        <a:pt x="202" y="522"/>
                      </a:lnTo>
                      <a:lnTo>
                        <a:pt x="203" y="521"/>
                      </a:lnTo>
                      <a:lnTo>
                        <a:pt x="204" y="521"/>
                      </a:lnTo>
                      <a:lnTo>
                        <a:pt x="204" y="520"/>
                      </a:lnTo>
                      <a:lnTo>
                        <a:pt x="205" y="520"/>
                      </a:lnTo>
                      <a:lnTo>
                        <a:pt x="206" y="519"/>
                      </a:lnTo>
                      <a:lnTo>
                        <a:pt x="207" y="518"/>
                      </a:lnTo>
                      <a:lnTo>
                        <a:pt x="208" y="517"/>
                      </a:lnTo>
                      <a:lnTo>
                        <a:pt x="209" y="516"/>
                      </a:lnTo>
                      <a:lnTo>
                        <a:pt x="210" y="516"/>
                      </a:lnTo>
                      <a:lnTo>
                        <a:pt x="210" y="515"/>
                      </a:lnTo>
                      <a:lnTo>
                        <a:pt x="211" y="515"/>
                      </a:lnTo>
                      <a:lnTo>
                        <a:pt x="211" y="514"/>
                      </a:lnTo>
                      <a:lnTo>
                        <a:pt x="212" y="514"/>
                      </a:lnTo>
                      <a:lnTo>
                        <a:pt x="213" y="513"/>
                      </a:lnTo>
                      <a:lnTo>
                        <a:pt x="214" y="512"/>
                      </a:lnTo>
                      <a:lnTo>
                        <a:pt x="214" y="511"/>
                      </a:lnTo>
                      <a:lnTo>
                        <a:pt x="215" y="511"/>
                      </a:lnTo>
                      <a:lnTo>
                        <a:pt x="216" y="510"/>
                      </a:lnTo>
                      <a:lnTo>
                        <a:pt x="217" y="509"/>
                      </a:lnTo>
                      <a:lnTo>
                        <a:pt x="218" y="508"/>
                      </a:lnTo>
                      <a:lnTo>
                        <a:pt x="219" y="508"/>
                      </a:lnTo>
                      <a:lnTo>
                        <a:pt x="219" y="507"/>
                      </a:lnTo>
                      <a:lnTo>
                        <a:pt x="220" y="507"/>
                      </a:lnTo>
                      <a:lnTo>
                        <a:pt x="220" y="506"/>
                      </a:lnTo>
                      <a:lnTo>
                        <a:pt x="221" y="505"/>
                      </a:lnTo>
                      <a:lnTo>
                        <a:pt x="222" y="504"/>
                      </a:lnTo>
                      <a:lnTo>
                        <a:pt x="223" y="503"/>
                      </a:lnTo>
                      <a:lnTo>
                        <a:pt x="224" y="503"/>
                      </a:lnTo>
                      <a:lnTo>
                        <a:pt x="224" y="502"/>
                      </a:lnTo>
                      <a:lnTo>
                        <a:pt x="225" y="501"/>
                      </a:lnTo>
                      <a:lnTo>
                        <a:pt x="226" y="501"/>
                      </a:lnTo>
                      <a:lnTo>
                        <a:pt x="226" y="500"/>
                      </a:lnTo>
                      <a:lnTo>
                        <a:pt x="227" y="499"/>
                      </a:lnTo>
                      <a:lnTo>
                        <a:pt x="228" y="498"/>
                      </a:lnTo>
                      <a:lnTo>
                        <a:pt x="229" y="497"/>
                      </a:lnTo>
                      <a:lnTo>
                        <a:pt x="230" y="496"/>
                      </a:lnTo>
                      <a:lnTo>
                        <a:pt x="231" y="495"/>
                      </a:lnTo>
                      <a:lnTo>
                        <a:pt x="232" y="494"/>
                      </a:lnTo>
                      <a:lnTo>
                        <a:pt x="233" y="493"/>
                      </a:lnTo>
                      <a:lnTo>
                        <a:pt x="233" y="492"/>
                      </a:lnTo>
                      <a:lnTo>
                        <a:pt x="234" y="492"/>
                      </a:lnTo>
                      <a:lnTo>
                        <a:pt x="235" y="491"/>
                      </a:lnTo>
                      <a:lnTo>
                        <a:pt x="235" y="490"/>
                      </a:lnTo>
                      <a:lnTo>
                        <a:pt x="236" y="489"/>
                      </a:lnTo>
                      <a:lnTo>
                        <a:pt x="236" y="488"/>
                      </a:lnTo>
                      <a:lnTo>
                        <a:pt x="237" y="488"/>
                      </a:lnTo>
                      <a:lnTo>
                        <a:pt x="238" y="487"/>
                      </a:lnTo>
                      <a:lnTo>
                        <a:pt x="239" y="486"/>
                      </a:lnTo>
                      <a:lnTo>
                        <a:pt x="239" y="485"/>
                      </a:lnTo>
                      <a:lnTo>
                        <a:pt x="240" y="484"/>
                      </a:lnTo>
                      <a:lnTo>
                        <a:pt x="241" y="483"/>
                      </a:lnTo>
                      <a:lnTo>
                        <a:pt x="242" y="482"/>
                      </a:lnTo>
                      <a:lnTo>
                        <a:pt x="242" y="481"/>
                      </a:lnTo>
                      <a:lnTo>
                        <a:pt x="243" y="480"/>
                      </a:lnTo>
                      <a:lnTo>
                        <a:pt x="244" y="479"/>
                      </a:lnTo>
                      <a:lnTo>
                        <a:pt x="245" y="478"/>
                      </a:lnTo>
                      <a:lnTo>
                        <a:pt x="246" y="477"/>
                      </a:lnTo>
                      <a:lnTo>
                        <a:pt x="246" y="476"/>
                      </a:lnTo>
                      <a:lnTo>
                        <a:pt x="247" y="475"/>
                      </a:lnTo>
                      <a:lnTo>
                        <a:pt x="248" y="475"/>
                      </a:lnTo>
                      <a:lnTo>
                        <a:pt x="248" y="474"/>
                      </a:lnTo>
                      <a:lnTo>
                        <a:pt x="249" y="473"/>
                      </a:lnTo>
                      <a:lnTo>
                        <a:pt x="249" y="472"/>
                      </a:lnTo>
                      <a:lnTo>
                        <a:pt x="250" y="471"/>
                      </a:lnTo>
                      <a:lnTo>
                        <a:pt x="251" y="470"/>
                      </a:lnTo>
                      <a:lnTo>
                        <a:pt x="251" y="469"/>
                      </a:lnTo>
                      <a:lnTo>
                        <a:pt x="252" y="468"/>
                      </a:lnTo>
                      <a:lnTo>
                        <a:pt x="253" y="467"/>
                      </a:lnTo>
                      <a:lnTo>
                        <a:pt x="253" y="466"/>
                      </a:lnTo>
                      <a:lnTo>
                        <a:pt x="254" y="465"/>
                      </a:lnTo>
                      <a:lnTo>
                        <a:pt x="255" y="465"/>
                      </a:lnTo>
                      <a:lnTo>
                        <a:pt x="255" y="464"/>
                      </a:lnTo>
                      <a:lnTo>
                        <a:pt x="256" y="462"/>
                      </a:lnTo>
                      <a:lnTo>
                        <a:pt x="257" y="461"/>
                      </a:lnTo>
                      <a:lnTo>
                        <a:pt x="258" y="460"/>
                      </a:lnTo>
                      <a:lnTo>
                        <a:pt x="258" y="459"/>
                      </a:lnTo>
                      <a:lnTo>
                        <a:pt x="259" y="458"/>
                      </a:lnTo>
                      <a:lnTo>
                        <a:pt x="260" y="457"/>
                      </a:lnTo>
                      <a:lnTo>
                        <a:pt x="261" y="456"/>
                      </a:lnTo>
                      <a:lnTo>
                        <a:pt x="261" y="455"/>
                      </a:lnTo>
                      <a:lnTo>
                        <a:pt x="262" y="454"/>
                      </a:lnTo>
                      <a:lnTo>
                        <a:pt x="262" y="452"/>
                      </a:lnTo>
                      <a:lnTo>
                        <a:pt x="263" y="452"/>
                      </a:lnTo>
                      <a:lnTo>
                        <a:pt x="264" y="450"/>
                      </a:lnTo>
                      <a:lnTo>
                        <a:pt x="265" y="448"/>
                      </a:lnTo>
                      <a:lnTo>
                        <a:pt x="266" y="447"/>
                      </a:lnTo>
                      <a:lnTo>
                        <a:pt x="266" y="446"/>
                      </a:lnTo>
                      <a:lnTo>
                        <a:pt x="267" y="445"/>
                      </a:lnTo>
                      <a:lnTo>
                        <a:pt x="268" y="444"/>
                      </a:lnTo>
                      <a:lnTo>
                        <a:pt x="268" y="443"/>
                      </a:lnTo>
                      <a:lnTo>
                        <a:pt x="269" y="442"/>
                      </a:lnTo>
                      <a:lnTo>
                        <a:pt x="269" y="441"/>
                      </a:lnTo>
                      <a:lnTo>
                        <a:pt x="270" y="440"/>
                      </a:lnTo>
                      <a:lnTo>
                        <a:pt x="271" y="438"/>
                      </a:lnTo>
                      <a:lnTo>
                        <a:pt x="271" y="437"/>
                      </a:lnTo>
                      <a:lnTo>
                        <a:pt x="272" y="436"/>
                      </a:lnTo>
                      <a:lnTo>
                        <a:pt x="273" y="435"/>
                      </a:lnTo>
                      <a:lnTo>
                        <a:pt x="273" y="434"/>
                      </a:lnTo>
                      <a:lnTo>
                        <a:pt x="274" y="433"/>
                      </a:lnTo>
                      <a:lnTo>
                        <a:pt x="275" y="431"/>
                      </a:lnTo>
                      <a:lnTo>
                        <a:pt x="275" y="430"/>
                      </a:lnTo>
                      <a:lnTo>
                        <a:pt x="276" y="429"/>
                      </a:lnTo>
                      <a:lnTo>
                        <a:pt x="277" y="428"/>
                      </a:lnTo>
                      <a:lnTo>
                        <a:pt x="277" y="427"/>
                      </a:lnTo>
                      <a:lnTo>
                        <a:pt x="278" y="425"/>
                      </a:lnTo>
                      <a:lnTo>
                        <a:pt x="278" y="424"/>
                      </a:lnTo>
                      <a:lnTo>
                        <a:pt x="279" y="423"/>
                      </a:lnTo>
                      <a:lnTo>
                        <a:pt x="280" y="422"/>
                      </a:lnTo>
                      <a:lnTo>
                        <a:pt x="280" y="420"/>
                      </a:lnTo>
                      <a:lnTo>
                        <a:pt x="281" y="419"/>
                      </a:lnTo>
                      <a:lnTo>
                        <a:pt x="282" y="418"/>
                      </a:lnTo>
                      <a:lnTo>
                        <a:pt x="282" y="416"/>
                      </a:lnTo>
                      <a:lnTo>
                        <a:pt x="283" y="415"/>
                      </a:lnTo>
                      <a:lnTo>
                        <a:pt x="284" y="414"/>
                      </a:lnTo>
                      <a:lnTo>
                        <a:pt x="284" y="412"/>
                      </a:lnTo>
                      <a:lnTo>
                        <a:pt x="285" y="411"/>
                      </a:lnTo>
                      <a:lnTo>
                        <a:pt x="285" y="410"/>
                      </a:lnTo>
                      <a:lnTo>
                        <a:pt x="286" y="408"/>
                      </a:lnTo>
                      <a:lnTo>
                        <a:pt x="287" y="407"/>
                      </a:lnTo>
                      <a:lnTo>
                        <a:pt x="288" y="406"/>
                      </a:lnTo>
                      <a:lnTo>
                        <a:pt x="288" y="404"/>
                      </a:lnTo>
                      <a:lnTo>
                        <a:pt x="289" y="403"/>
                      </a:lnTo>
                      <a:lnTo>
                        <a:pt x="290" y="401"/>
                      </a:lnTo>
                      <a:lnTo>
                        <a:pt x="290" y="400"/>
                      </a:lnTo>
                      <a:lnTo>
                        <a:pt x="291" y="398"/>
                      </a:lnTo>
                      <a:lnTo>
                        <a:pt x="291" y="397"/>
                      </a:lnTo>
                      <a:lnTo>
                        <a:pt x="292" y="396"/>
                      </a:lnTo>
                      <a:lnTo>
                        <a:pt x="293" y="394"/>
                      </a:lnTo>
                      <a:lnTo>
                        <a:pt x="293" y="393"/>
                      </a:lnTo>
                      <a:lnTo>
                        <a:pt x="294" y="391"/>
                      </a:lnTo>
                      <a:lnTo>
                        <a:pt x="295" y="390"/>
                      </a:lnTo>
                      <a:lnTo>
                        <a:pt x="295" y="388"/>
                      </a:lnTo>
                      <a:lnTo>
                        <a:pt x="296" y="386"/>
                      </a:lnTo>
                      <a:lnTo>
                        <a:pt x="297" y="385"/>
                      </a:lnTo>
                      <a:lnTo>
                        <a:pt x="297" y="384"/>
                      </a:lnTo>
                      <a:lnTo>
                        <a:pt x="298" y="382"/>
                      </a:lnTo>
                      <a:lnTo>
                        <a:pt x="298" y="380"/>
                      </a:lnTo>
                      <a:lnTo>
                        <a:pt x="299" y="379"/>
                      </a:lnTo>
                      <a:lnTo>
                        <a:pt x="300" y="377"/>
                      </a:lnTo>
                      <a:lnTo>
                        <a:pt x="300" y="376"/>
                      </a:lnTo>
                      <a:lnTo>
                        <a:pt x="301" y="374"/>
                      </a:lnTo>
                      <a:lnTo>
                        <a:pt x="302" y="372"/>
                      </a:lnTo>
                      <a:lnTo>
                        <a:pt x="302" y="371"/>
                      </a:lnTo>
                      <a:lnTo>
                        <a:pt x="303" y="369"/>
                      </a:lnTo>
                      <a:lnTo>
                        <a:pt x="304" y="367"/>
                      </a:lnTo>
                      <a:lnTo>
                        <a:pt x="304" y="366"/>
                      </a:lnTo>
                      <a:lnTo>
                        <a:pt x="305" y="364"/>
                      </a:lnTo>
                      <a:lnTo>
                        <a:pt x="306" y="362"/>
                      </a:lnTo>
                      <a:lnTo>
                        <a:pt x="306" y="360"/>
                      </a:lnTo>
                      <a:lnTo>
                        <a:pt x="307" y="359"/>
                      </a:lnTo>
                      <a:lnTo>
                        <a:pt x="307" y="357"/>
                      </a:lnTo>
                      <a:lnTo>
                        <a:pt x="308" y="355"/>
                      </a:lnTo>
                      <a:lnTo>
                        <a:pt x="309" y="353"/>
                      </a:lnTo>
                      <a:lnTo>
                        <a:pt x="310" y="352"/>
                      </a:lnTo>
                      <a:lnTo>
                        <a:pt x="310" y="350"/>
                      </a:lnTo>
                      <a:lnTo>
                        <a:pt x="311" y="348"/>
                      </a:lnTo>
                      <a:lnTo>
                        <a:pt x="311" y="346"/>
                      </a:lnTo>
                      <a:lnTo>
                        <a:pt x="312" y="344"/>
                      </a:lnTo>
                      <a:lnTo>
                        <a:pt x="313" y="342"/>
                      </a:lnTo>
                      <a:lnTo>
                        <a:pt x="313" y="341"/>
                      </a:lnTo>
                      <a:lnTo>
                        <a:pt x="314" y="339"/>
                      </a:lnTo>
                      <a:lnTo>
                        <a:pt x="314" y="337"/>
                      </a:lnTo>
                      <a:lnTo>
                        <a:pt x="315" y="335"/>
                      </a:lnTo>
                      <a:lnTo>
                        <a:pt x="316" y="333"/>
                      </a:lnTo>
                      <a:lnTo>
                        <a:pt x="317" y="331"/>
                      </a:lnTo>
                      <a:lnTo>
                        <a:pt x="317" y="329"/>
                      </a:lnTo>
                      <a:lnTo>
                        <a:pt x="318" y="327"/>
                      </a:lnTo>
                      <a:lnTo>
                        <a:pt x="319" y="325"/>
                      </a:lnTo>
                      <a:lnTo>
                        <a:pt x="319" y="323"/>
                      </a:lnTo>
                      <a:lnTo>
                        <a:pt x="320" y="321"/>
                      </a:lnTo>
                      <a:lnTo>
                        <a:pt x="320" y="319"/>
                      </a:lnTo>
                      <a:lnTo>
                        <a:pt x="321" y="317"/>
                      </a:lnTo>
                      <a:lnTo>
                        <a:pt x="322" y="315"/>
                      </a:lnTo>
                      <a:lnTo>
                        <a:pt x="322" y="313"/>
                      </a:lnTo>
                      <a:lnTo>
                        <a:pt x="323" y="311"/>
                      </a:lnTo>
                      <a:lnTo>
                        <a:pt x="324" y="309"/>
                      </a:lnTo>
                      <a:lnTo>
                        <a:pt x="324" y="306"/>
                      </a:lnTo>
                      <a:lnTo>
                        <a:pt x="325" y="304"/>
                      </a:lnTo>
                      <a:lnTo>
                        <a:pt x="326" y="302"/>
                      </a:lnTo>
                      <a:lnTo>
                        <a:pt x="326" y="300"/>
                      </a:lnTo>
                      <a:lnTo>
                        <a:pt x="327" y="298"/>
                      </a:lnTo>
                      <a:lnTo>
                        <a:pt x="327" y="295"/>
                      </a:lnTo>
                      <a:lnTo>
                        <a:pt x="328" y="293"/>
                      </a:lnTo>
                      <a:lnTo>
                        <a:pt x="329" y="291"/>
                      </a:lnTo>
                      <a:lnTo>
                        <a:pt x="329" y="289"/>
                      </a:lnTo>
                      <a:lnTo>
                        <a:pt x="330" y="287"/>
                      </a:lnTo>
                      <a:lnTo>
                        <a:pt x="331" y="284"/>
                      </a:lnTo>
                      <a:lnTo>
                        <a:pt x="331" y="282"/>
                      </a:lnTo>
                      <a:lnTo>
                        <a:pt x="332" y="280"/>
                      </a:lnTo>
                      <a:lnTo>
                        <a:pt x="333" y="277"/>
                      </a:lnTo>
                      <a:lnTo>
                        <a:pt x="333" y="275"/>
                      </a:lnTo>
                      <a:lnTo>
                        <a:pt x="334" y="273"/>
                      </a:lnTo>
                      <a:lnTo>
                        <a:pt x="335" y="270"/>
                      </a:lnTo>
                      <a:lnTo>
                        <a:pt x="335" y="268"/>
                      </a:lnTo>
                      <a:lnTo>
                        <a:pt x="336" y="265"/>
                      </a:lnTo>
                      <a:lnTo>
                        <a:pt x="336" y="263"/>
                      </a:lnTo>
                      <a:lnTo>
                        <a:pt x="337" y="260"/>
                      </a:lnTo>
                      <a:lnTo>
                        <a:pt x="338" y="258"/>
                      </a:lnTo>
                      <a:lnTo>
                        <a:pt x="339" y="255"/>
                      </a:lnTo>
                      <a:lnTo>
                        <a:pt x="339" y="253"/>
                      </a:lnTo>
                      <a:lnTo>
                        <a:pt x="340" y="250"/>
                      </a:lnTo>
                      <a:lnTo>
                        <a:pt x="340" y="248"/>
                      </a:lnTo>
                      <a:lnTo>
                        <a:pt x="341" y="245"/>
                      </a:lnTo>
                      <a:lnTo>
                        <a:pt x="342" y="242"/>
                      </a:lnTo>
                      <a:lnTo>
                        <a:pt x="342" y="240"/>
                      </a:lnTo>
                      <a:lnTo>
                        <a:pt x="343" y="237"/>
                      </a:lnTo>
                      <a:lnTo>
                        <a:pt x="344" y="234"/>
                      </a:lnTo>
                      <a:lnTo>
                        <a:pt x="344" y="232"/>
                      </a:lnTo>
                      <a:lnTo>
                        <a:pt x="345" y="229"/>
                      </a:lnTo>
                      <a:lnTo>
                        <a:pt x="346" y="226"/>
                      </a:lnTo>
                      <a:lnTo>
                        <a:pt x="346" y="224"/>
                      </a:lnTo>
                      <a:lnTo>
                        <a:pt x="347" y="221"/>
                      </a:lnTo>
                      <a:lnTo>
                        <a:pt x="348" y="218"/>
                      </a:lnTo>
                      <a:lnTo>
                        <a:pt x="348" y="215"/>
                      </a:lnTo>
                      <a:lnTo>
                        <a:pt x="349" y="212"/>
                      </a:lnTo>
                      <a:lnTo>
                        <a:pt x="349" y="209"/>
                      </a:lnTo>
                      <a:lnTo>
                        <a:pt x="350" y="207"/>
                      </a:lnTo>
                      <a:lnTo>
                        <a:pt x="351" y="204"/>
                      </a:lnTo>
                      <a:lnTo>
                        <a:pt x="351" y="201"/>
                      </a:lnTo>
                      <a:lnTo>
                        <a:pt x="352" y="198"/>
                      </a:lnTo>
                      <a:lnTo>
                        <a:pt x="353" y="195"/>
                      </a:lnTo>
                      <a:lnTo>
                        <a:pt x="353" y="192"/>
                      </a:lnTo>
                      <a:lnTo>
                        <a:pt x="354" y="189"/>
                      </a:lnTo>
                      <a:lnTo>
                        <a:pt x="355" y="186"/>
                      </a:lnTo>
                      <a:lnTo>
                        <a:pt x="355" y="183"/>
                      </a:lnTo>
                      <a:lnTo>
                        <a:pt x="356" y="180"/>
                      </a:lnTo>
                      <a:lnTo>
                        <a:pt x="356" y="177"/>
                      </a:lnTo>
                      <a:lnTo>
                        <a:pt x="357" y="173"/>
                      </a:lnTo>
                      <a:lnTo>
                        <a:pt x="358" y="170"/>
                      </a:lnTo>
                      <a:lnTo>
                        <a:pt x="358" y="167"/>
                      </a:lnTo>
                      <a:lnTo>
                        <a:pt x="359" y="164"/>
                      </a:lnTo>
                      <a:lnTo>
                        <a:pt x="360" y="161"/>
                      </a:lnTo>
                      <a:lnTo>
                        <a:pt x="361" y="158"/>
                      </a:lnTo>
                      <a:lnTo>
                        <a:pt x="361" y="154"/>
                      </a:lnTo>
                      <a:lnTo>
                        <a:pt x="362" y="151"/>
                      </a:lnTo>
                      <a:lnTo>
                        <a:pt x="362" y="148"/>
                      </a:lnTo>
                      <a:lnTo>
                        <a:pt x="363" y="144"/>
                      </a:lnTo>
                      <a:lnTo>
                        <a:pt x="364" y="141"/>
                      </a:lnTo>
                      <a:lnTo>
                        <a:pt x="364" y="137"/>
                      </a:lnTo>
                      <a:lnTo>
                        <a:pt x="365" y="134"/>
                      </a:lnTo>
                      <a:lnTo>
                        <a:pt x="366" y="131"/>
                      </a:lnTo>
                      <a:lnTo>
                        <a:pt x="366" y="127"/>
                      </a:lnTo>
                      <a:lnTo>
                        <a:pt x="367" y="123"/>
                      </a:lnTo>
                      <a:lnTo>
                        <a:pt x="368" y="120"/>
                      </a:lnTo>
                      <a:lnTo>
                        <a:pt x="368" y="116"/>
                      </a:lnTo>
                      <a:lnTo>
                        <a:pt x="369" y="113"/>
                      </a:lnTo>
                      <a:lnTo>
                        <a:pt x="369" y="109"/>
                      </a:lnTo>
                      <a:lnTo>
                        <a:pt x="370" y="106"/>
                      </a:lnTo>
                      <a:lnTo>
                        <a:pt x="371" y="102"/>
                      </a:lnTo>
                      <a:lnTo>
                        <a:pt x="371" y="98"/>
                      </a:lnTo>
                      <a:lnTo>
                        <a:pt x="372" y="94"/>
                      </a:lnTo>
                      <a:lnTo>
                        <a:pt x="373" y="91"/>
                      </a:lnTo>
                      <a:lnTo>
                        <a:pt x="373" y="87"/>
                      </a:lnTo>
                      <a:lnTo>
                        <a:pt x="374" y="83"/>
                      </a:lnTo>
                      <a:lnTo>
                        <a:pt x="375" y="79"/>
                      </a:lnTo>
                      <a:lnTo>
                        <a:pt x="375" y="75"/>
                      </a:lnTo>
                      <a:lnTo>
                        <a:pt x="376" y="72"/>
                      </a:lnTo>
                      <a:lnTo>
                        <a:pt x="377" y="68"/>
                      </a:lnTo>
                      <a:lnTo>
                        <a:pt x="377" y="64"/>
                      </a:lnTo>
                      <a:lnTo>
                        <a:pt x="378" y="60"/>
                      </a:lnTo>
                      <a:lnTo>
                        <a:pt x="378" y="56"/>
                      </a:lnTo>
                      <a:lnTo>
                        <a:pt x="379" y="52"/>
                      </a:lnTo>
                      <a:lnTo>
                        <a:pt x="380" y="47"/>
                      </a:lnTo>
                      <a:lnTo>
                        <a:pt x="380" y="43"/>
                      </a:lnTo>
                      <a:lnTo>
                        <a:pt x="381" y="39"/>
                      </a:lnTo>
                      <a:lnTo>
                        <a:pt x="382" y="35"/>
                      </a:lnTo>
                      <a:lnTo>
                        <a:pt x="382" y="31"/>
                      </a:lnTo>
                      <a:lnTo>
                        <a:pt x="383" y="27"/>
                      </a:lnTo>
                      <a:lnTo>
                        <a:pt x="384" y="23"/>
                      </a:lnTo>
                      <a:lnTo>
                        <a:pt x="384" y="18"/>
                      </a:lnTo>
                      <a:lnTo>
                        <a:pt x="385" y="14"/>
                      </a:lnTo>
                      <a:lnTo>
                        <a:pt x="385" y="9"/>
                      </a:lnTo>
                      <a:lnTo>
                        <a:pt x="386" y="5"/>
                      </a:lnTo>
                      <a:lnTo>
                        <a:pt x="387" y="0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17"/>
                <p:cNvSpPr>
                  <a:spLocks/>
                </p:cNvSpPr>
                <p:nvPr/>
              </p:nvSpPr>
              <p:spPr bwMode="auto">
                <a:xfrm>
                  <a:off x="2525" y="1017"/>
                  <a:ext cx="388" cy="584"/>
                </a:xfrm>
                <a:custGeom>
                  <a:avLst/>
                  <a:gdLst>
                    <a:gd name="T0" fmla="*/ 6 w 388"/>
                    <a:gd name="T1" fmla="*/ 582 h 584"/>
                    <a:gd name="T2" fmla="*/ 13 w 388"/>
                    <a:gd name="T3" fmla="*/ 582 h 584"/>
                    <a:gd name="T4" fmla="*/ 19 w 388"/>
                    <a:gd name="T5" fmla="*/ 581 h 584"/>
                    <a:gd name="T6" fmla="*/ 26 w 388"/>
                    <a:gd name="T7" fmla="*/ 580 h 584"/>
                    <a:gd name="T8" fmla="*/ 32 w 388"/>
                    <a:gd name="T9" fmla="*/ 580 h 584"/>
                    <a:gd name="T10" fmla="*/ 39 w 388"/>
                    <a:gd name="T11" fmla="*/ 579 h 584"/>
                    <a:gd name="T12" fmla="*/ 45 w 388"/>
                    <a:gd name="T13" fmla="*/ 578 h 584"/>
                    <a:gd name="T14" fmla="*/ 51 w 388"/>
                    <a:gd name="T15" fmla="*/ 577 h 584"/>
                    <a:gd name="T16" fmla="*/ 58 w 388"/>
                    <a:gd name="T17" fmla="*/ 577 h 584"/>
                    <a:gd name="T18" fmla="*/ 64 w 388"/>
                    <a:gd name="T19" fmla="*/ 576 h 584"/>
                    <a:gd name="T20" fmla="*/ 71 w 388"/>
                    <a:gd name="T21" fmla="*/ 574 h 584"/>
                    <a:gd name="T22" fmla="*/ 77 w 388"/>
                    <a:gd name="T23" fmla="*/ 573 h 584"/>
                    <a:gd name="T24" fmla="*/ 84 w 388"/>
                    <a:gd name="T25" fmla="*/ 572 h 584"/>
                    <a:gd name="T26" fmla="*/ 90 w 388"/>
                    <a:gd name="T27" fmla="*/ 571 h 584"/>
                    <a:gd name="T28" fmla="*/ 97 w 388"/>
                    <a:gd name="T29" fmla="*/ 569 h 584"/>
                    <a:gd name="T30" fmla="*/ 103 w 388"/>
                    <a:gd name="T31" fmla="*/ 568 h 584"/>
                    <a:gd name="T32" fmla="*/ 110 w 388"/>
                    <a:gd name="T33" fmla="*/ 566 h 584"/>
                    <a:gd name="T34" fmla="*/ 116 w 388"/>
                    <a:gd name="T35" fmla="*/ 564 h 584"/>
                    <a:gd name="T36" fmla="*/ 122 w 388"/>
                    <a:gd name="T37" fmla="*/ 562 h 584"/>
                    <a:gd name="T38" fmla="*/ 129 w 388"/>
                    <a:gd name="T39" fmla="*/ 560 h 584"/>
                    <a:gd name="T40" fmla="*/ 135 w 388"/>
                    <a:gd name="T41" fmla="*/ 558 h 584"/>
                    <a:gd name="T42" fmla="*/ 142 w 388"/>
                    <a:gd name="T43" fmla="*/ 555 h 584"/>
                    <a:gd name="T44" fmla="*/ 148 w 388"/>
                    <a:gd name="T45" fmla="*/ 553 h 584"/>
                    <a:gd name="T46" fmla="*/ 155 w 388"/>
                    <a:gd name="T47" fmla="*/ 550 h 584"/>
                    <a:gd name="T48" fmla="*/ 161 w 388"/>
                    <a:gd name="T49" fmla="*/ 547 h 584"/>
                    <a:gd name="T50" fmla="*/ 168 w 388"/>
                    <a:gd name="T51" fmla="*/ 544 h 584"/>
                    <a:gd name="T52" fmla="*/ 174 w 388"/>
                    <a:gd name="T53" fmla="*/ 540 h 584"/>
                    <a:gd name="T54" fmla="*/ 180 w 388"/>
                    <a:gd name="T55" fmla="*/ 536 h 584"/>
                    <a:gd name="T56" fmla="*/ 187 w 388"/>
                    <a:gd name="T57" fmla="*/ 532 h 584"/>
                    <a:gd name="T58" fmla="*/ 193 w 388"/>
                    <a:gd name="T59" fmla="*/ 528 h 584"/>
                    <a:gd name="T60" fmla="*/ 200 w 388"/>
                    <a:gd name="T61" fmla="*/ 523 h 584"/>
                    <a:gd name="T62" fmla="*/ 206 w 388"/>
                    <a:gd name="T63" fmla="*/ 518 h 584"/>
                    <a:gd name="T64" fmla="*/ 213 w 388"/>
                    <a:gd name="T65" fmla="*/ 512 h 584"/>
                    <a:gd name="T66" fmla="*/ 219 w 388"/>
                    <a:gd name="T67" fmla="*/ 506 h 584"/>
                    <a:gd name="T68" fmla="*/ 226 w 388"/>
                    <a:gd name="T69" fmla="*/ 500 h 584"/>
                    <a:gd name="T70" fmla="*/ 232 w 388"/>
                    <a:gd name="T71" fmla="*/ 493 h 584"/>
                    <a:gd name="T72" fmla="*/ 239 w 388"/>
                    <a:gd name="T73" fmla="*/ 485 h 584"/>
                    <a:gd name="T74" fmla="*/ 245 w 388"/>
                    <a:gd name="T75" fmla="*/ 477 h 584"/>
                    <a:gd name="T76" fmla="*/ 251 w 388"/>
                    <a:gd name="T77" fmla="*/ 468 h 584"/>
                    <a:gd name="T78" fmla="*/ 258 w 388"/>
                    <a:gd name="T79" fmla="*/ 459 h 584"/>
                    <a:gd name="T80" fmla="*/ 264 w 388"/>
                    <a:gd name="T81" fmla="*/ 449 h 584"/>
                    <a:gd name="T82" fmla="*/ 271 w 388"/>
                    <a:gd name="T83" fmla="*/ 437 h 584"/>
                    <a:gd name="T84" fmla="*/ 277 w 388"/>
                    <a:gd name="T85" fmla="*/ 426 h 584"/>
                    <a:gd name="T86" fmla="*/ 284 w 388"/>
                    <a:gd name="T87" fmla="*/ 413 h 584"/>
                    <a:gd name="T88" fmla="*/ 290 w 388"/>
                    <a:gd name="T89" fmla="*/ 399 h 584"/>
                    <a:gd name="T90" fmla="*/ 297 w 388"/>
                    <a:gd name="T91" fmla="*/ 384 h 584"/>
                    <a:gd name="T92" fmla="*/ 303 w 388"/>
                    <a:gd name="T93" fmla="*/ 368 h 584"/>
                    <a:gd name="T94" fmla="*/ 310 w 388"/>
                    <a:gd name="T95" fmla="*/ 351 h 584"/>
                    <a:gd name="T96" fmla="*/ 316 w 388"/>
                    <a:gd name="T97" fmla="*/ 332 h 584"/>
                    <a:gd name="T98" fmla="*/ 322 w 388"/>
                    <a:gd name="T99" fmla="*/ 312 h 584"/>
                    <a:gd name="T100" fmla="*/ 329 w 388"/>
                    <a:gd name="T101" fmla="*/ 290 h 584"/>
                    <a:gd name="T102" fmla="*/ 335 w 388"/>
                    <a:gd name="T103" fmla="*/ 267 h 584"/>
                    <a:gd name="T104" fmla="*/ 342 w 388"/>
                    <a:gd name="T105" fmla="*/ 241 h 584"/>
                    <a:gd name="T106" fmla="*/ 348 w 388"/>
                    <a:gd name="T107" fmla="*/ 214 h 584"/>
                    <a:gd name="T108" fmla="*/ 355 w 388"/>
                    <a:gd name="T109" fmla="*/ 185 h 584"/>
                    <a:gd name="T110" fmla="*/ 361 w 388"/>
                    <a:gd name="T111" fmla="*/ 153 h 584"/>
                    <a:gd name="T112" fmla="*/ 368 w 388"/>
                    <a:gd name="T113" fmla="*/ 119 h 584"/>
                    <a:gd name="T114" fmla="*/ 374 w 388"/>
                    <a:gd name="T115" fmla="*/ 82 h 584"/>
                    <a:gd name="T116" fmla="*/ 380 w 388"/>
                    <a:gd name="T117" fmla="*/ 42 h 584"/>
                    <a:gd name="T118" fmla="*/ 387 w 388"/>
                    <a:gd name="T119" fmla="*/ 0 h 5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8"/>
                    <a:gd name="T181" fmla="*/ 0 h 584"/>
                    <a:gd name="T182" fmla="*/ 388 w 388"/>
                    <a:gd name="T183" fmla="*/ 584 h 5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8" h="584">
                      <a:moveTo>
                        <a:pt x="0" y="583"/>
                      </a:moveTo>
                      <a:lnTo>
                        <a:pt x="1" y="583"/>
                      </a:lnTo>
                      <a:lnTo>
                        <a:pt x="2" y="582"/>
                      </a:lnTo>
                      <a:lnTo>
                        <a:pt x="3" y="582"/>
                      </a:lnTo>
                      <a:lnTo>
                        <a:pt x="4" y="582"/>
                      </a:lnTo>
                      <a:lnTo>
                        <a:pt x="5" y="582"/>
                      </a:lnTo>
                      <a:lnTo>
                        <a:pt x="6" y="582"/>
                      </a:lnTo>
                      <a:lnTo>
                        <a:pt x="7" y="582"/>
                      </a:lnTo>
                      <a:lnTo>
                        <a:pt x="8" y="582"/>
                      </a:lnTo>
                      <a:lnTo>
                        <a:pt x="9" y="582"/>
                      </a:lnTo>
                      <a:lnTo>
                        <a:pt x="10" y="582"/>
                      </a:lnTo>
                      <a:lnTo>
                        <a:pt x="11" y="582"/>
                      </a:lnTo>
                      <a:lnTo>
                        <a:pt x="12" y="582"/>
                      </a:lnTo>
                      <a:lnTo>
                        <a:pt x="13" y="582"/>
                      </a:lnTo>
                      <a:lnTo>
                        <a:pt x="14" y="582"/>
                      </a:lnTo>
                      <a:lnTo>
                        <a:pt x="15" y="582"/>
                      </a:lnTo>
                      <a:lnTo>
                        <a:pt x="16" y="581"/>
                      </a:lnTo>
                      <a:lnTo>
                        <a:pt x="17" y="581"/>
                      </a:lnTo>
                      <a:lnTo>
                        <a:pt x="18" y="581"/>
                      </a:lnTo>
                      <a:lnTo>
                        <a:pt x="19" y="581"/>
                      </a:lnTo>
                      <a:lnTo>
                        <a:pt x="20" y="581"/>
                      </a:lnTo>
                      <a:lnTo>
                        <a:pt x="21" y="581"/>
                      </a:lnTo>
                      <a:lnTo>
                        <a:pt x="22" y="581"/>
                      </a:lnTo>
                      <a:lnTo>
                        <a:pt x="23" y="581"/>
                      </a:lnTo>
                      <a:lnTo>
                        <a:pt x="24" y="581"/>
                      </a:lnTo>
                      <a:lnTo>
                        <a:pt x="25" y="581"/>
                      </a:lnTo>
                      <a:lnTo>
                        <a:pt x="26" y="580"/>
                      </a:lnTo>
                      <a:lnTo>
                        <a:pt x="27" y="580"/>
                      </a:lnTo>
                      <a:lnTo>
                        <a:pt x="28" y="580"/>
                      </a:lnTo>
                      <a:lnTo>
                        <a:pt x="29" y="580"/>
                      </a:lnTo>
                      <a:lnTo>
                        <a:pt x="30" y="580"/>
                      </a:lnTo>
                      <a:lnTo>
                        <a:pt x="31" y="580"/>
                      </a:lnTo>
                      <a:lnTo>
                        <a:pt x="32" y="580"/>
                      </a:lnTo>
                      <a:lnTo>
                        <a:pt x="33" y="580"/>
                      </a:lnTo>
                      <a:lnTo>
                        <a:pt x="34" y="579"/>
                      </a:lnTo>
                      <a:lnTo>
                        <a:pt x="35" y="579"/>
                      </a:lnTo>
                      <a:lnTo>
                        <a:pt x="36" y="579"/>
                      </a:lnTo>
                      <a:lnTo>
                        <a:pt x="37" y="579"/>
                      </a:lnTo>
                      <a:lnTo>
                        <a:pt x="38" y="579"/>
                      </a:lnTo>
                      <a:lnTo>
                        <a:pt x="39" y="579"/>
                      </a:lnTo>
                      <a:lnTo>
                        <a:pt x="40" y="579"/>
                      </a:lnTo>
                      <a:lnTo>
                        <a:pt x="41" y="579"/>
                      </a:lnTo>
                      <a:lnTo>
                        <a:pt x="42" y="579"/>
                      </a:lnTo>
                      <a:lnTo>
                        <a:pt x="43" y="579"/>
                      </a:lnTo>
                      <a:lnTo>
                        <a:pt x="44" y="578"/>
                      </a:lnTo>
                      <a:lnTo>
                        <a:pt x="45" y="578"/>
                      </a:lnTo>
                      <a:lnTo>
                        <a:pt x="46" y="578"/>
                      </a:lnTo>
                      <a:lnTo>
                        <a:pt x="47" y="578"/>
                      </a:lnTo>
                      <a:lnTo>
                        <a:pt x="48" y="578"/>
                      </a:lnTo>
                      <a:lnTo>
                        <a:pt x="49" y="578"/>
                      </a:lnTo>
                      <a:lnTo>
                        <a:pt x="50" y="578"/>
                      </a:lnTo>
                      <a:lnTo>
                        <a:pt x="51" y="577"/>
                      </a:lnTo>
                      <a:lnTo>
                        <a:pt x="52" y="577"/>
                      </a:lnTo>
                      <a:lnTo>
                        <a:pt x="53" y="577"/>
                      </a:lnTo>
                      <a:lnTo>
                        <a:pt x="54" y="577"/>
                      </a:lnTo>
                      <a:lnTo>
                        <a:pt x="55" y="577"/>
                      </a:lnTo>
                      <a:lnTo>
                        <a:pt x="56" y="577"/>
                      </a:lnTo>
                      <a:lnTo>
                        <a:pt x="57" y="577"/>
                      </a:lnTo>
                      <a:lnTo>
                        <a:pt x="58" y="577"/>
                      </a:lnTo>
                      <a:lnTo>
                        <a:pt x="59" y="576"/>
                      </a:lnTo>
                      <a:lnTo>
                        <a:pt x="60" y="576"/>
                      </a:lnTo>
                      <a:lnTo>
                        <a:pt x="61" y="576"/>
                      </a:lnTo>
                      <a:lnTo>
                        <a:pt x="62" y="576"/>
                      </a:lnTo>
                      <a:lnTo>
                        <a:pt x="63" y="576"/>
                      </a:lnTo>
                      <a:lnTo>
                        <a:pt x="64" y="576"/>
                      </a:lnTo>
                      <a:lnTo>
                        <a:pt x="65" y="575"/>
                      </a:lnTo>
                      <a:lnTo>
                        <a:pt x="66" y="575"/>
                      </a:lnTo>
                      <a:lnTo>
                        <a:pt x="67" y="575"/>
                      </a:lnTo>
                      <a:lnTo>
                        <a:pt x="68" y="575"/>
                      </a:lnTo>
                      <a:lnTo>
                        <a:pt x="69" y="575"/>
                      </a:lnTo>
                      <a:lnTo>
                        <a:pt x="70" y="574"/>
                      </a:lnTo>
                      <a:lnTo>
                        <a:pt x="71" y="574"/>
                      </a:lnTo>
                      <a:lnTo>
                        <a:pt x="72" y="574"/>
                      </a:lnTo>
                      <a:lnTo>
                        <a:pt x="73" y="574"/>
                      </a:lnTo>
                      <a:lnTo>
                        <a:pt x="74" y="574"/>
                      </a:lnTo>
                      <a:lnTo>
                        <a:pt x="75" y="574"/>
                      </a:lnTo>
                      <a:lnTo>
                        <a:pt x="76" y="574"/>
                      </a:lnTo>
                      <a:lnTo>
                        <a:pt x="77" y="573"/>
                      </a:lnTo>
                      <a:lnTo>
                        <a:pt x="78" y="573"/>
                      </a:lnTo>
                      <a:lnTo>
                        <a:pt x="79" y="573"/>
                      </a:lnTo>
                      <a:lnTo>
                        <a:pt x="80" y="573"/>
                      </a:lnTo>
                      <a:lnTo>
                        <a:pt x="81" y="573"/>
                      </a:lnTo>
                      <a:lnTo>
                        <a:pt x="82" y="572"/>
                      </a:lnTo>
                      <a:lnTo>
                        <a:pt x="83" y="572"/>
                      </a:lnTo>
                      <a:lnTo>
                        <a:pt x="84" y="572"/>
                      </a:lnTo>
                      <a:lnTo>
                        <a:pt x="85" y="572"/>
                      </a:lnTo>
                      <a:lnTo>
                        <a:pt x="86" y="572"/>
                      </a:lnTo>
                      <a:lnTo>
                        <a:pt x="87" y="572"/>
                      </a:lnTo>
                      <a:lnTo>
                        <a:pt x="88" y="571"/>
                      </a:lnTo>
                      <a:lnTo>
                        <a:pt x="89" y="571"/>
                      </a:lnTo>
                      <a:lnTo>
                        <a:pt x="90" y="571"/>
                      </a:lnTo>
                      <a:lnTo>
                        <a:pt x="91" y="571"/>
                      </a:lnTo>
                      <a:lnTo>
                        <a:pt x="91" y="570"/>
                      </a:lnTo>
                      <a:lnTo>
                        <a:pt x="92" y="570"/>
                      </a:lnTo>
                      <a:lnTo>
                        <a:pt x="93" y="570"/>
                      </a:lnTo>
                      <a:lnTo>
                        <a:pt x="94" y="570"/>
                      </a:lnTo>
                      <a:lnTo>
                        <a:pt x="95" y="570"/>
                      </a:lnTo>
                      <a:lnTo>
                        <a:pt x="95" y="569"/>
                      </a:lnTo>
                      <a:lnTo>
                        <a:pt x="96" y="569"/>
                      </a:lnTo>
                      <a:lnTo>
                        <a:pt x="97" y="569"/>
                      </a:lnTo>
                      <a:lnTo>
                        <a:pt x="98" y="569"/>
                      </a:lnTo>
                      <a:lnTo>
                        <a:pt x="99" y="569"/>
                      </a:lnTo>
                      <a:lnTo>
                        <a:pt x="100" y="569"/>
                      </a:lnTo>
                      <a:lnTo>
                        <a:pt x="100" y="568"/>
                      </a:lnTo>
                      <a:lnTo>
                        <a:pt x="101" y="568"/>
                      </a:lnTo>
                      <a:lnTo>
                        <a:pt x="102" y="568"/>
                      </a:lnTo>
                      <a:lnTo>
                        <a:pt x="103" y="568"/>
                      </a:lnTo>
                      <a:lnTo>
                        <a:pt x="104" y="568"/>
                      </a:lnTo>
                      <a:lnTo>
                        <a:pt x="104" y="567"/>
                      </a:lnTo>
                      <a:lnTo>
                        <a:pt x="105" y="567"/>
                      </a:lnTo>
                      <a:lnTo>
                        <a:pt x="106" y="567"/>
                      </a:lnTo>
                      <a:lnTo>
                        <a:pt x="107" y="567"/>
                      </a:lnTo>
                      <a:lnTo>
                        <a:pt x="108" y="567"/>
                      </a:lnTo>
                      <a:lnTo>
                        <a:pt x="109" y="566"/>
                      </a:lnTo>
                      <a:lnTo>
                        <a:pt x="110" y="566"/>
                      </a:lnTo>
                      <a:lnTo>
                        <a:pt x="111" y="566"/>
                      </a:lnTo>
                      <a:lnTo>
                        <a:pt x="112" y="565"/>
                      </a:lnTo>
                      <a:lnTo>
                        <a:pt x="113" y="565"/>
                      </a:lnTo>
                      <a:lnTo>
                        <a:pt x="114" y="565"/>
                      </a:lnTo>
                      <a:lnTo>
                        <a:pt x="115" y="565"/>
                      </a:lnTo>
                      <a:lnTo>
                        <a:pt x="116" y="564"/>
                      </a:lnTo>
                      <a:lnTo>
                        <a:pt x="117" y="564"/>
                      </a:lnTo>
                      <a:lnTo>
                        <a:pt x="118" y="564"/>
                      </a:lnTo>
                      <a:lnTo>
                        <a:pt x="119" y="564"/>
                      </a:lnTo>
                      <a:lnTo>
                        <a:pt x="119" y="563"/>
                      </a:lnTo>
                      <a:lnTo>
                        <a:pt x="120" y="563"/>
                      </a:lnTo>
                      <a:lnTo>
                        <a:pt x="121" y="563"/>
                      </a:lnTo>
                      <a:lnTo>
                        <a:pt x="122" y="562"/>
                      </a:lnTo>
                      <a:lnTo>
                        <a:pt x="123" y="562"/>
                      </a:lnTo>
                      <a:lnTo>
                        <a:pt x="124" y="562"/>
                      </a:lnTo>
                      <a:lnTo>
                        <a:pt x="125" y="562"/>
                      </a:lnTo>
                      <a:lnTo>
                        <a:pt x="126" y="561"/>
                      </a:lnTo>
                      <a:lnTo>
                        <a:pt x="127" y="561"/>
                      </a:lnTo>
                      <a:lnTo>
                        <a:pt x="128" y="560"/>
                      </a:lnTo>
                      <a:lnTo>
                        <a:pt x="129" y="560"/>
                      </a:lnTo>
                      <a:lnTo>
                        <a:pt x="130" y="560"/>
                      </a:lnTo>
                      <a:lnTo>
                        <a:pt x="131" y="560"/>
                      </a:lnTo>
                      <a:lnTo>
                        <a:pt x="132" y="559"/>
                      </a:lnTo>
                      <a:lnTo>
                        <a:pt x="133" y="559"/>
                      </a:lnTo>
                      <a:lnTo>
                        <a:pt x="134" y="558"/>
                      </a:lnTo>
                      <a:lnTo>
                        <a:pt x="135" y="558"/>
                      </a:lnTo>
                      <a:lnTo>
                        <a:pt x="136" y="558"/>
                      </a:lnTo>
                      <a:lnTo>
                        <a:pt x="136" y="557"/>
                      </a:lnTo>
                      <a:lnTo>
                        <a:pt x="137" y="557"/>
                      </a:lnTo>
                      <a:lnTo>
                        <a:pt x="138" y="557"/>
                      </a:lnTo>
                      <a:lnTo>
                        <a:pt x="139" y="557"/>
                      </a:lnTo>
                      <a:lnTo>
                        <a:pt x="140" y="556"/>
                      </a:lnTo>
                      <a:lnTo>
                        <a:pt x="141" y="556"/>
                      </a:lnTo>
                      <a:lnTo>
                        <a:pt x="142" y="555"/>
                      </a:lnTo>
                      <a:lnTo>
                        <a:pt x="143" y="555"/>
                      </a:lnTo>
                      <a:lnTo>
                        <a:pt x="144" y="555"/>
                      </a:lnTo>
                      <a:lnTo>
                        <a:pt x="145" y="554"/>
                      </a:lnTo>
                      <a:lnTo>
                        <a:pt x="146" y="554"/>
                      </a:lnTo>
                      <a:lnTo>
                        <a:pt x="147" y="553"/>
                      </a:lnTo>
                      <a:lnTo>
                        <a:pt x="148" y="553"/>
                      </a:lnTo>
                      <a:lnTo>
                        <a:pt x="149" y="553"/>
                      </a:lnTo>
                      <a:lnTo>
                        <a:pt x="149" y="552"/>
                      </a:lnTo>
                      <a:lnTo>
                        <a:pt x="150" y="552"/>
                      </a:lnTo>
                      <a:lnTo>
                        <a:pt x="151" y="552"/>
                      </a:lnTo>
                      <a:lnTo>
                        <a:pt x="152" y="551"/>
                      </a:lnTo>
                      <a:lnTo>
                        <a:pt x="153" y="551"/>
                      </a:lnTo>
                      <a:lnTo>
                        <a:pt x="154" y="550"/>
                      </a:lnTo>
                      <a:lnTo>
                        <a:pt x="155" y="550"/>
                      </a:lnTo>
                      <a:lnTo>
                        <a:pt x="156" y="550"/>
                      </a:lnTo>
                      <a:lnTo>
                        <a:pt x="156" y="549"/>
                      </a:lnTo>
                      <a:lnTo>
                        <a:pt x="157" y="549"/>
                      </a:lnTo>
                      <a:lnTo>
                        <a:pt x="158" y="549"/>
                      </a:lnTo>
                      <a:lnTo>
                        <a:pt x="158" y="548"/>
                      </a:lnTo>
                      <a:lnTo>
                        <a:pt x="159" y="548"/>
                      </a:lnTo>
                      <a:lnTo>
                        <a:pt x="160" y="548"/>
                      </a:lnTo>
                      <a:lnTo>
                        <a:pt x="161" y="547"/>
                      </a:lnTo>
                      <a:lnTo>
                        <a:pt x="162" y="547"/>
                      </a:lnTo>
                      <a:lnTo>
                        <a:pt x="162" y="546"/>
                      </a:lnTo>
                      <a:lnTo>
                        <a:pt x="163" y="546"/>
                      </a:lnTo>
                      <a:lnTo>
                        <a:pt x="164" y="546"/>
                      </a:lnTo>
                      <a:lnTo>
                        <a:pt x="164" y="545"/>
                      </a:lnTo>
                      <a:lnTo>
                        <a:pt x="165" y="545"/>
                      </a:lnTo>
                      <a:lnTo>
                        <a:pt x="166" y="545"/>
                      </a:lnTo>
                      <a:lnTo>
                        <a:pt x="167" y="544"/>
                      </a:lnTo>
                      <a:lnTo>
                        <a:pt x="168" y="544"/>
                      </a:lnTo>
                      <a:lnTo>
                        <a:pt x="168" y="543"/>
                      </a:lnTo>
                      <a:lnTo>
                        <a:pt x="169" y="543"/>
                      </a:lnTo>
                      <a:lnTo>
                        <a:pt x="170" y="542"/>
                      </a:lnTo>
                      <a:lnTo>
                        <a:pt x="171" y="542"/>
                      </a:lnTo>
                      <a:lnTo>
                        <a:pt x="172" y="541"/>
                      </a:lnTo>
                      <a:lnTo>
                        <a:pt x="173" y="541"/>
                      </a:lnTo>
                      <a:lnTo>
                        <a:pt x="173" y="540"/>
                      </a:lnTo>
                      <a:lnTo>
                        <a:pt x="174" y="540"/>
                      </a:lnTo>
                      <a:lnTo>
                        <a:pt x="175" y="540"/>
                      </a:lnTo>
                      <a:lnTo>
                        <a:pt x="176" y="539"/>
                      </a:lnTo>
                      <a:lnTo>
                        <a:pt x="177" y="539"/>
                      </a:lnTo>
                      <a:lnTo>
                        <a:pt x="177" y="538"/>
                      </a:lnTo>
                      <a:lnTo>
                        <a:pt x="178" y="538"/>
                      </a:lnTo>
                      <a:lnTo>
                        <a:pt x="179" y="537"/>
                      </a:lnTo>
                      <a:lnTo>
                        <a:pt x="180" y="537"/>
                      </a:lnTo>
                      <a:lnTo>
                        <a:pt x="180" y="536"/>
                      </a:lnTo>
                      <a:lnTo>
                        <a:pt x="181" y="536"/>
                      </a:lnTo>
                      <a:lnTo>
                        <a:pt x="182" y="535"/>
                      </a:lnTo>
                      <a:lnTo>
                        <a:pt x="183" y="535"/>
                      </a:lnTo>
                      <a:lnTo>
                        <a:pt x="184" y="534"/>
                      </a:lnTo>
                      <a:lnTo>
                        <a:pt x="185" y="533"/>
                      </a:lnTo>
                      <a:lnTo>
                        <a:pt x="186" y="533"/>
                      </a:lnTo>
                      <a:lnTo>
                        <a:pt x="187" y="532"/>
                      </a:lnTo>
                      <a:lnTo>
                        <a:pt x="188" y="532"/>
                      </a:lnTo>
                      <a:lnTo>
                        <a:pt x="188" y="531"/>
                      </a:lnTo>
                      <a:lnTo>
                        <a:pt x="189" y="531"/>
                      </a:lnTo>
                      <a:lnTo>
                        <a:pt x="190" y="530"/>
                      </a:lnTo>
                      <a:lnTo>
                        <a:pt x="191" y="530"/>
                      </a:lnTo>
                      <a:lnTo>
                        <a:pt x="191" y="529"/>
                      </a:lnTo>
                      <a:lnTo>
                        <a:pt x="192" y="529"/>
                      </a:lnTo>
                      <a:lnTo>
                        <a:pt x="193" y="528"/>
                      </a:lnTo>
                      <a:lnTo>
                        <a:pt x="194" y="527"/>
                      </a:lnTo>
                      <a:lnTo>
                        <a:pt x="195" y="527"/>
                      </a:lnTo>
                      <a:lnTo>
                        <a:pt x="195" y="526"/>
                      </a:lnTo>
                      <a:lnTo>
                        <a:pt x="196" y="526"/>
                      </a:lnTo>
                      <a:lnTo>
                        <a:pt x="197" y="525"/>
                      </a:lnTo>
                      <a:lnTo>
                        <a:pt x="198" y="525"/>
                      </a:lnTo>
                      <a:lnTo>
                        <a:pt x="198" y="524"/>
                      </a:lnTo>
                      <a:lnTo>
                        <a:pt x="199" y="523"/>
                      </a:lnTo>
                      <a:lnTo>
                        <a:pt x="200" y="523"/>
                      </a:lnTo>
                      <a:lnTo>
                        <a:pt x="201" y="522"/>
                      </a:lnTo>
                      <a:lnTo>
                        <a:pt x="202" y="521"/>
                      </a:lnTo>
                      <a:lnTo>
                        <a:pt x="203" y="520"/>
                      </a:lnTo>
                      <a:lnTo>
                        <a:pt x="204" y="520"/>
                      </a:lnTo>
                      <a:lnTo>
                        <a:pt x="204" y="519"/>
                      </a:lnTo>
                      <a:lnTo>
                        <a:pt x="205" y="519"/>
                      </a:lnTo>
                      <a:lnTo>
                        <a:pt x="206" y="518"/>
                      </a:lnTo>
                      <a:lnTo>
                        <a:pt x="207" y="517"/>
                      </a:lnTo>
                      <a:lnTo>
                        <a:pt x="208" y="516"/>
                      </a:lnTo>
                      <a:lnTo>
                        <a:pt x="209" y="515"/>
                      </a:lnTo>
                      <a:lnTo>
                        <a:pt x="210" y="515"/>
                      </a:lnTo>
                      <a:lnTo>
                        <a:pt x="211" y="514"/>
                      </a:lnTo>
                      <a:lnTo>
                        <a:pt x="211" y="513"/>
                      </a:lnTo>
                      <a:lnTo>
                        <a:pt x="212" y="513"/>
                      </a:lnTo>
                      <a:lnTo>
                        <a:pt x="213" y="512"/>
                      </a:lnTo>
                      <a:lnTo>
                        <a:pt x="214" y="511"/>
                      </a:lnTo>
                      <a:lnTo>
                        <a:pt x="215" y="510"/>
                      </a:lnTo>
                      <a:lnTo>
                        <a:pt x="216" y="509"/>
                      </a:lnTo>
                      <a:lnTo>
                        <a:pt x="217" y="509"/>
                      </a:lnTo>
                      <a:lnTo>
                        <a:pt x="217" y="508"/>
                      </a:lnTo>
                      <a:lnTo>
                        <a:pt x="218" y="507"/>
                      </a:lnTo>
                      <a:lnTo>
                        <a:pt x="219" y="507"/>
                      </a:lnTo>
                      <a:lnTo>
                        <a:pt x="219" y="506"/>
                      </a:lnTo>
                      <a:lnTo>
                        <a:pt x="220" y="506"/>
                      </a:lnTo>
                      <a:lnTo>
                        <a:pt x="220" y="505"/>
                      </a:lnTo>
                      <a:lnTo>
                        <a:pt x="221" y="504"/>
                      </a:lnTo>
                      <a:lnTo>
                        <a:pt x="222" y="504"/>
                      </a:lnTo>
                      <a:lnTo>
                        <a:pt x="222" y="503"/>
                      </a:lnTo>
                      <a:lnTo>
                        <a:pt x="223" y="502"/>
                      </a:lnTo>
                      <a:lnTo>
                        <a:pt x="224" y="502"/>
                      </a:lnTo>
                      <a:lnTo>
                        <a:pt x="224" y="501"/>
                      </a:lnTo>
                      <a:lnTo>
                        <a:pt x="225" y="500"/>
                      </a:lnTo>
                      <a:lnTo>
                        <a:pt x="226" y="500"/>
                      </a:lnTo>
                      <a:lnTo>
                        <a:pt x="226" y="499"/>
                      </a:lnTo>
                      <a:lnTo>
                        <a:pt x="227" y="498"/>
                      </a:lnTo>
                      <a:lnTo>
                        <a:pt x="228" y="497"/>
                      </a:lnTo>
                      <a:lnTo>
                        <a:pt x="229" y="496"/>
                      </a:lnTo>
                      <a:lnTo>
                        <a:pt x="230" y="495"/>
                      </a:lnTo>
                      <a:lnTo>
                        <a:pt x="231" y="494"/>
                      </a:lnTo>
                      <a:lnTo>
                        <a:pt x="232" y="493"/>
                      </a:lnTo>
                      <a:lnTo>
                        <a:pt x="233" y="492"/>
                      </a:lnTo>
                      <a:lnTo>
                        <a:pt x="233" y="491"/>
                      </a:lnTo>
                      <a:lnTo>
                        <a:pt x="234" y="491"/>
                      </a:lnTo>
                      <a:lnTo>
                        <a:pt x="235" y="490"/>
                      </a:lnTo>
                      <a:lnTo>
                        <a:pt x="235" y="489"/>
                      </a:lnTo>
                      <a:lnTo>
                        <a:pt x="236" y="488"/>
                      </a:lnTo>
                      <a:lnTo>
                        <a:pt x="236" y="487"/>
                      </a:lnTo>
                      <a:lnTo>
                        <a:pt x="237" y="487"/>
                      </a:lnTo>
                      <a:lnTo>
                        <a:pt x="238" y="486"/>
                      </a:lnTo>
                      <a:lnTo>
                        <a:pt x="239" y="485"/>
                      </a:lnTo>
                      <a:lnTo>
                        <a:pt x="239" y="484"/>
                      </a:lnTo>
                      <a:lnTo>
                        <a:pt x="240" y="483"/>
                      </a:lnTo>
                      <a:lnTo>
                        <a:pt x="241" y="482"/>
                      </a:lnTo>
                      <a:lnTo>
                        <a:pt x="242" y="481"/>
                      </a:lnTo>
                      <a:lnTo>
                        <a:pt x="242" y="480"/>
                      </a:lnTo>
                      <a:lnTo>
                        <a:pt x="243" y="479"/>
                      </a:lnTo>
                      <a:lnTo>
                        <a:pt x="244" y="479"/>
                      </a:lnTo>
                      <a:lnTo>
                        <a:pt x="244" y="478"/>
                      </a:lnTo>
                      <a:lnTo>
                        <a:pt x="245" y="477"/>
                      </a:lnTo>
                      <a:lnTo>
                        <a:pt x="246" y="476"/>
                      </a:lnTo>
                      <a:lnTo>
                        <a:pt x="246" y="475"/>
                      </a:lnTo>
                      <a:lnTo>
                        <a:pt x="247" y="474"/>
                      </a:lnTo>
                      <a:lnTo>
                        <a:pt x="248" y="474"/>
                      </a:lnTo>
                      <a:lnTo>
                        <a:pt x="248" y="473"/>
                      </a:lnTo>
                      <a:lnTo>
                        <a:pt x="249" y="472"/>
                      </a:lnTo>
                      <a:lnTo>
                        <a:pt x="249" y="471"/>
                      </a:lnTo>
                      <a:lnTo>
                        <a:pt x="250" y="470"/>
                      </a:lnTo>
                      <a:lnTo>
                        <a:pt x="251" y="469"/>
                      </a:lnTo>
                      <a:lnTo>
                        <a:pt x="251" y="468"/>
                      </a:lnTo>
                      <a:lnTo>
                        <a:pt x="252" y="467"/>
                      </a:lnTo>
                      <a:lnTo>
                        <a:pt x="253" y="466"/>
                      </a:lnTo>
                      <a:lnTo>
                        <a:pt x="253" y="465"/>
                      </a:lnTo>
                      <a:lnTo>
                        <a:pt x="254" y="464"/>
                      </a:lnTo>
                      <a:lnTo>
                        <a:pt x="255" y="464"/>
                      </a:lnTo>
                      <a:lnTo>
                        <a:pt x="255" y="463"/>
                      </a:lnTo>
                      <a:lnTo>
                        <a:pt x="256" y="461"/>
                      </a:lnTo>
                      <a:lnTo>
                        <a:pt x="257" y="460"/>
                      </a:lnTo>
                      <a:lnTo>
                        <a:pt x="258" y="459"/>
                      </a:lnTo>
                      <a:lnTo>
                        <a:pt x="258" y="458"/>
                      </a:lnTo>
                      <a:lnTo>
                        <a:pt x="259" y="457"/>
                      </a:lnTo>
                      <a:lnTo>
                        <a:pt x="260" y="456"/>
                      </a:lnTo>
                      <a:lnTo>
                        <a:pt x="261" y="455"/>
                      </a:lnTo>
                      <a:lnTo>
                        <a:pt x="261" y="454"/>
                      </a:lnTo>
                      <a:lnTo>
                        <a:pt x="262" y="453"/>
                      </a:lnTo>
                      <a:lnTo>
                        <a:pt x="262" y="452"/>
                      </a:lnTo>
                      <a:lnTo>
                        <a:pt x="263" y="451"/>
                      </a:lnTo>
                      <a:lnTo>
                        <a:pt x="264" y="449"/>
                      </a:lnTo>
                      <a:lnTo>
                        <a:pt x="265" y="447"/>
                      </a:lnTo>
                      <a:lnTo>
                        <a:pt x="266" y="446"/>
                      </a:lnTo>
                      <a:lnTo>
                        <a:pt x="266" y="445"/>
                      </a:lnTo>
                      <a:lnTo>
                        <a:pt x="267" y="444"/>
                      </a:lnTo>
                      <a:lnTo>
                        <a:pt x="268" y="443"/>
                      </a:lnTo>
                      <a:lnTo>
                        <a:pt x="268" y="442"/>
                      </a:lnTo>
                      <a:lnTo>
                        <a:pt x="269" y="441"/>
                      </a:lnTo>
                      <a:lnTo>
                        <a:pt x="269" y="440"/>
                      </a:lnTo>
                      <a:lnTo>
                        <a:pt x="270" y="439"/>
                      </a:lnTo>
                      <a:lnTo>
                        <a:pt x="271" y="437"/>
                      </a:lnTo>
                      <a:lnTo>
                        <a:pt x="271" y="436"/>
                      </a:lnTo>
                      <a:lnTo>
                        <a:pt x="272" y="435"/>
                      </a:lnTo>
                      <a:lnTo>
                        <a:pt x="273" y="434"/>
                      </a:lnTo>
                      <a:lnTo>
                        <a:pt x="273" y="433"/>
                      </a:lnTo>
                      <a:lnTo>
                        <a:pt x="274" y="432"/>
                      </a:lnTo>
                      <a:lnTo>
                        <a:pt x="275" y="430"/>
                      </a:lnTo>
                      <a:lnTo>
                        <a:pt x="275" y="429"/>
                      </a:lnTo>
                      <a:lnTo>
                        <a:pt x="276" y="428"/>
                      </a:lnTo>
                      <a:lnTo>
                        <a:pt x="277" y="427"/>
                      </a:lnTo>
                      <a:lnTo>
                        <a:pt x="277" y="426"/>
                      </a:lnTo>
                      <a:lnTo>
                        <a:pt x="278" y="425"/>
                      </a:lnTo>
                      <a:lnTo>
                        <a:pt x="278" y="423"/>
                      </a:lnTo>
                      <a:lnTo>
                        <a:pt x="279" y="422"/>
                      </a:lnTo>
                      <a:lnTo>
                        <a:pt x="280" y="421"/>
                      </a:lnTo>
                      <a:lnTo>
                        <a:pt x="280" y="419"/>
                      </a:lnTo>
                      <a:lnTo>
                        <a:pt x="281" y="418"/>
                      </a:lnTo>
                      <a:lnTo>
                        <a:pt x="282" y="417"/>
                      </a:lnTo>
                      <a:lnTo>
                        <a:pt x="282" y="415"/>
                      </a:lnTo>
                      <a:lnTo>
                        <a:pt x="283" y="414"/>
                      </a:lnTo>
                      <a:lnTo>
                        <a:pt x="284" y="413"/>
                      </a:lnTo>
                      <a:lnTo>
                        <a:pt x="284" y="412"/>
                      </a:lnTo>
                      <a:lnTo>
                        <a:pt x="285" y="410"/>
                      </a:lnTo>
                      <a:lnTo>
                        <a:pt x="285" y="409"/>
                      </a:lnTo>
                      <a:lnTo>
                        <a:pt x="286" y="407"/>
                      </a:lnTo>
                      <a:lnTo>
                        <a:pt x="287" y="406"/>
                      </a:lnTo>
                      <a:lnTo>
                        <a:pt x="288" y="405"/>
                      </a:lnTo>
                      <a:lnTo>
                        <a:pt x="288" y="403"/>
                      </a:lnTo>
                      <a:lnTo>
                        <a:pt x="289" y="402"/>
                      </a:lnTo>
                      <a:lnTo>
                        <a:pt x="290" y="400"/>
                      </a:lnTo>
                      <a:lnTo>
                        <a:pt x="290" y="399"/>
                      </a:lnTo>
                      <a:lnTo>
                        <a:pt x="291" y="398"/>
                      </a:lnTo>
                      <a:lnTo>
                        <a:pt x="291" y="396"/>
                      </a:lnTo>
                      <a:lnTo>
                        <a:pt x="292" y="395"/>
                      </a:lnTo>
                      <a:lnTo>
                        <a:pt x="293" y="393"/>
                      </a:lnTo>
                      <a:lnTo>
                        <a:pt x="293" y="392"/>
                      </a:lnTo>
                      <a:lnTo>
                        <a:pt x="294" y="390"/>
                      </a:lnTo>
                      <a:lnTo>
                        <a:pt x="295" y="389"/>
                      </a:lnTo>
                      <a:lnTo>
                        <a:pt x="295" y="387"/>
                      </a:lnTo>
                      <a:lnTo>
                        <a:pt x="296" y="386"/>
                      </a:lnTo>
                      <a:lnTo>
                        <a:pt x="297" y="384"/>
                      </a:lnTo>
                      <a:lnTo>
                        <a:pt x="297" y="383"/>
                      </a:lnTo>
                      <a:lnTo>
                        <a:pt x="298" y="381"/>
                      </a:lnTo>
                      <a:lnTo>
                        <a:pt x="298" y="379"/>
                      </a:lnTo>
                      <a:lnTo>
                        <a:pt x="299" y="378"/>
                      </a:lnTo>
                      <a:lnTo>
                        <a:pt x="300" y="376"/>
                      </a:lnTo>
                      <a:lnTo>
                        <a:pt x="300" y="375"/>
                      </a:lnTo>
                      <a:lnTo>
                        <a:pt x="301" y="373"/>
                      </a:lnTo>
                      <a:lnTo>
                        <a:pt x="302" y="371"/>
                      </a:lnTo>
                      <a:lnTo>
                        <a:pt x="302" y="370"/>
                      </a:lnTo>
                      <a:lnTo>
                        <a:pt x="303" y="368"/>
                      </a:lnTo>
                      <a:lnTo>
                        <a:pt x="304" y="366"/>
                      </a:lnTo>
                      <a:lnTo>
                        <a:pt x="304" y="365"/>
                      </a:lnTo>
                      <a:lnTo>
                        <a:pt x="305" y="363"/>
                      </a:lnTo>
                      <a:lnTo>
                        <a:pt x="306" y="361"/>
                      </a:lnTo>
                      <a:lnTo>
                        <a:pt x="306" y="360"/>
                      </a:lnTo>
                      <a:lnTo>
                        <a:pt x="307" y="358"/>
                      </a:lnTo>
                      <a:lnTo>
                        <a:pt x="307" y="356"/>
                      </a:lnTo>
                      <a:lnTo>
                        <a:pt x="308" y="354"/>
                      </a:lnTo>
                      <a:lnTo>
                        <a:pt x="309" y="353"/>
                      </a:lnTo>
                      <a:lnTo>
                        <a:pt x="310" y="351"/>
                      </a:lnTo>
                      <a:lnTo>
                        <a:pt x="310" y="349"/>
                      </a:lnTo>
                      <a:lnTo>
                        <a:pt x="311" y="347"/>
                      </a:lnTo>
                      <a:lnTo>
                        <a:pt x="311" y="345"/>
                      </a:lnTo>
                      <a:lnTo>
                        <a:pt x="312" y="343"/>
                      </a:lnTo>
                      <a:lnTo>
                        <a:pt x="313" y="341"/>
                      </a:lnTo>
                      <a:lnTo>
                        <a:pt x="313" y="340"/>
                      </a:lnTo>
                      <a:lnTo>
                        <a:pt x="314" y="338"/>
                      </a:lnTo>
                      <a:lnTo>
                        <a:pt x="314" y="336"/>
                      </a:lnTo>
                      <a:lnTo>
                        <a:pt x="315" y="334"/>
                      </a:lnTo>
                      <a:lnTo>
                        <a:pt x="316" y="332"/>
                      </a:lnTo>
                      <a:lnTo>
                        <a:pt x="317" y="330"/>
                      </a:lnTo>
                      <a:lnTo>
                        <a:pt x="317" y="328"/>
                      </a:lnTo>
                      <a:lnTo>
                        <a:pt x="318" y="326"/>
                      </a:lnTo>
                      <a:lnTo>
                        <a:pt x="319" y="324"/>
                      </a:lnTo>
                      <a:lnTo>
                        <a:pt x="319" y="322"/>
                      </a:lnTo>
                      <a:lnTo>
                        <a:pt x="320" y="320"/>
                      </a:lnTo>
                      <a:lnTo>
                        <a:pt x="320" y="318"/>
                      </a:lnTo>
                      <a:lnTo>
                        <a:pt x="321" y="316"/>
                      </a:lnTo>
                      <a:lnTo>
                        <a:pt x="322" y="314"/>
                      </a:lnTo>
                      <a:lnTo>
                        <a:pt x="322" y="312"/>
                      </a:lnTo>
                      <a:lnTo>
                        <a:pt x="323" y="310"/>
                      </a:lnTo>
                      <a:lnTo>
                        <a:pt x="324" y="308"/>
                      </a:lnTo>
                      <a:lnTo>
                        <a:pt x="324" y="306"/>
                      </a:lnTo>
                      <a:lnTo>
                        <a:pt x="325" y="303"/>
                      </a:lnTo>
                      <a:lnTo>
                        <a:pt x="326" y="301"/>
                      </a:lnTo>
                      <a:lnTo>
                        <a:pt x="326" y="299"/>
                      </a:lnTo>
                      <a:lnTo>
                        <a:pt x="327" y="297"/>
                      </a:lnTo>
                      <a:lnTo>
                        <a:pt x="327" y="295"/>
                      </a:lnTo>
                      <a:lnTo>
                        <a:pt x="328" y="292"/>
                      </a:lnTo>
                      <a:lnTo>
                        <a:pt x="329" y="290"/>
                      </a:lnTo>
                      <a:lnTo>
                        <a:pt x="329" y="288"/>
                      </a:lnTo>
                      <a:lnTo>
                        <a:pt x="330" y="286"/>
                      </a:lnTo>
                      <a:lnTo>
                        <a:pt x="331" y="283"/>
                      </a:lnTo>
                      <a:lnTo>
                        <a:pt x="331" y="281"/>
                      </a:lnTo>
                      <a:lnTo>
                        <a:pt x="332" y="279"/>
                      </a:lnTo>
                      <a:lnTo>
                        <a:pt x="333" y="276"/>
                      </a:lnTo>
                      <a:lnTo>
                        <a:pt x="333" y="274"/>
                      </a:lnTo>
                      <a:lnTo>
                        <a:pt x="334" y="272"/>
                      </a:lnTo>
                      <a:lnTo>
                        <a:pt x="335" y="269"/>
                      </a:lnTo>
                      <a:lnTo>
                        <a:pt x="335" y="267"/>
                      </a:lnTo>
                      <a:lnTo>
                        <a:pt x="336" y="264"/>
                      </a:lnTo>
                      <a:lnTo>
                        <a:pt x="336" y="262"/>
                      </a:lnTo>
                      <a:lnTo>
                        <a:pt x="337" y="259"/>
                      </a:lnTo>
                      <a:lnTo>
                        <a:pt x="338" y="257"/>
                      </a:lnTo>
                      <a:lnTo>
                        <a:pt x="339" y="254"/>
                      </a:lnTo>
                      <a:lnTo>
                        <a:pt x="339" y="252"/>
                      </a:lnTo>
                      <a:lnTo>
                        <a:pt x="340" y="249"/>
                      </a:lnTo>
                      <a:lnTo>
                        <a:pt x="340" y="247"/>
                      </a:lnTo>
                      <a:lnTo>
                        <a:pt x="341" y="244"/>
                      </a:lnTo>
                      <a:lnTo>
                        <a:pt x="342" y="241"/>
                      </a:lnTo>
                      <a:lnTo>
                        <a:pt x="342" y="239"/>
                      </a:lnTo>
                      <a:lnTo>
                        <a:pt x="343" y="236"/>
                      </a:lnTo>
                      <a:lnTo>
                        <a:pt x="344" y="233"/>
                      </a:lnTo>
                      <a:lnTo>
                        <a:pt x="344" y="231"/>
                      </a:lnTo>
                      <a:lnTo>
                        <a:pt x="345" y="228"/>
                      </a:lnTo>
                      <a:lnTo>
                        <a:pt x="346" y="226"/>
                      </a:lnTo>
                      <a:lnTo>
                        <a:pt x="346" y="223"/>
                      </a:lnTo>
                      <a:lnTo>
                        <a:pt x="347" y="220"/>
                      </a:lnTo>
                      <a:lnTo>
                        <a:pt x="348" y="217"/>
                      </a:lnTo>
                      <a:lnTo>
                        <a:pt x="348" y="214"/>
                      </a:lnTo>
                      <a:lnTo>
                        <a:pt x="349" y="211"/>
                      </a:lnTo>
                      <a:lnTo>
                        <a:pt x="349" y="208"/>
                      </a:lnTo>
                      <a:lnTo>
                        <a:pt x="350" y="206"/>
                      </a:lnTo>
                      <a:lnTo>
                        <a:pt x="351" y="203"/>
                      </a:lnTo>
                      <a:lnTo>
                        <a:pt x="351" y="200"/>
                      </a:lnTo>
                      <a:lnTo>
                        <a:pt x="352" y="197"/>
                      </a:lnTo>
                      <a:lnTo>
                        <a:pt x="353" y="194"/>
                      </a:lnTo>
                      <a:lnTo>
                        <a:pt x="353" y="191"/>
                      </a:lnTo>
                      <a:lnTo>
                        <a:pt x="354" y="188"/>
                      </a:lnTo>
                      <a:lnTo>
                        <a:pt x="355" y="185"/>
                      </a:lnTo>
                      <a:lnTo>
                        <a:pt x="355" y="182"/>
                      </a:lnTo>
                      <a:lnTo>
                        <a:pt x="356" y="179"/>
                      </a:lnTo>
                      <a:lnTo>
                        <a:pt x="356" y="176"/>
                      </a:lnTo>
                      <a:lnTo>
                        <a:pt x="357" y="172"/>
                      </a:lnTo>
                      <a:lnTo>
                        <a:pt x="358" y="169"/>
                      </a:lnTo>
                      <a:lnTo>
                        <a:pt x="358" y="166"/>
                      </a:lnTo>
                      <a:lnTo>
                        <a:pt x="359" y="163"/>
                      </a:lnTo>
                      <a:lnTo>
                        <a:pt x="360" y="160"/>
                      </a:lnTo>
                      <a:lnTo>
                        <a:pt x="361" y="157"/>
                      </a:lnTo>
                      <a:lnTo>
                        <a:pt x="361" y="153"/>
                      </a:lnTo>
                      <a:lnTo>
                        <a:pt x="362" y="150"/>
                      </a:lnTo>
                      <a:lnTo>
                        <a:pt x="362" y="147"/>
                      </a:lnTo>
                      <a:lnTo>
                        <a:pt x="363" y="143"/>
                      </a:lnTo>
                      <a:lnTo>
                        <a:pt x="364" y="140"/>
                      </a:lnTo>
                      <a:lnTo>
                        <a:pt x="364" y="136"/>
                      </a:lnTo>
                      <a:lnTo>
                        <a:pt x="365" y="133"/>
                      </a:lnTo>
                      <a:lnTo>
                        <a:pt x="366" y="130"/>
                      </a:lnTo>
                      <a:lnTo>
                        <a:pt x="366" y="126"/>
                      </a:lnTo>
                      <a:lnTo>
                        <a:pt x="367" y="122"/>
                      </a:lnTo>
                      <a:lnTo>
                        <a:pt x="368" y="119"/>
                      </a:lnTo>
                      <a:lnTo>
                        <a:pt x="368" y="115"/>
                      </a:lnTo>
                      <a:lnTo>
                        <a:pt x="369" y="112"/>
                      </a:lnTo>
                      <a:lnTo>
                        <a:pt x="369" y="108"/>
                      </a:lnTo>
                      <a:lnTo>
                        <a:pt x="370" y="105"/>
                      </a:lnTo>
                      <a:lnTo>
                        <a:pt x="371" y="101"/>
                      </a:lnTo>
                      <a:lnTo>
                        <a:pt x="371" y="97"/>
                      </a:lnTo>
                      <a:lnTo>
                        <a:pt x="372" y="93"/>
                      </a:lnTo>
                      <a:lnTo>
                        <a:pt x="373" y="90"/>
                      </a:lnTo>
                      <a:lnTo>
                        <a:pt x="373" y="86"/>
                      </a:lnTo>
                      <a:lnTo>
                        <a:pt x="374" y="82"/>
                      </a:lnTo>
                      <a:lnTo>
                        <a:pt x="375" y="78"/>
                      </a:lnTo>
                      <a:lnTo>
                        <a:pt x="375" y="74"/>
                      </a:lnTo>
                      <a:lnTo>
                        <a:pt x="376" y="71"/>
                      </a:lnTo>
                      <a:lnTo>
                        <a:pt x="377" y="67"/>
                      </a:lnTo>
                      <a:lnTo>
                        <a:pt x="377" y="63"/>
                      </a:lnTo>
                      <a:lnTo>
                        <a:pt x="378" y="59"/>
                      </a:lnTo>
                      <a:lnTo>
                        <a:pt x="378" y="55"/>
                      </a:lnTo>
                      <a:lnTo>
                        <a:pt x="379" y="51"/>
                      </a:lnTo>
                      <a:lnTo>
                        <a:pt x="380" y="46"/>
                      </a:lnTo>
                      <a:lnTo>
                        <a:pt x="380" y="42"/>
                      </a:lnTo>
                      <a:lnTo>
                        <a:pt x="381" y="38"/>
                      </a:lnTo>
                      <a:lnTo>
                        <a:pt x="382" y="34"/>
                      </a:lnTo>
                      <a:lnTo>
                        <a:pt x="382" y="30"/>
                      </a:lnTo>
                      <a:lnTo>
                        <a:pt x="383" y="26"/>
                      </a:lnTo>
                      <a:lnTo>
                        <a:pt x="384" y="22"/>
                      </a:lnTo>
                      <a:lnTo>
                        <a:pt x="384" y="17"/>
                      </a:lnTo>
                      <a:lnTo>
                        <a:pt x="385" y="13"/>
                      </a:lnTo>
                      <a:lnTo>
                        <a:pt x="385" y="9"/>
                      </a:lnTo>
                      <a:lnTo>
                        <a:pt x="386" y="4"/>
                      </a:lnTo>
                      <a:lnTo>
                        <a:pt x="387" y="0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8"/>
                <p:cNvSpPr>
                  <a:spLocks/>
                </p:cNvSpPr>
                <p:nvPr/>
              </p:nvSpPr>
              <p:spPr bwMode="auto">
                <a:xfrm>
                  <a:off x="2525" y="1012"/>
                  <a:ext cx="388" cy="584"/>
                </a:xfrm>
                <a:custGeom>
                  <a:avLst/>
                  <a:gdLst>
                    <a:gd name="T0" fmla="*/ 6 w 388"/>
                    <a:gd name="T1" fmla="*/ 582 h 584"/>
                    <a:gd name="T2" fmla="*/ 13 w 388"/>
                    <a:gd name="T3" fmla="*/ 582 h 584"/>
                    <a:gd name="T4" fmla="*/ 19 w 388"/>
                    <a:gd name="T5" fmla="*/ 581 h 584"/>
                    <a:gd name="T6" fmla="*/ 26 w 388"/>
                    <a:gd name="T7" fmla="*/ 580 h 584"/>
                    <a:gd name="T8" fmla="*/ 32 w 388"/>
                    <a:gd name="T9" fmla="*/ 580 h 584"/>
                    <a:gd name="T10" fmla="*/ 39 w 388"/>
                    <a:gd name="T11" fmla="*/ 579 h 584"/>
                    <a:gd name="T12" fmla="*/ 45 w 388"/>
                    <a:gd name="T13" fmla="*/ 578 h 584"/>
                    <a:gd name="T14" fmla="*/ 51 w 388"/>
                    <a:gd name="T15" fmla="*/ 577 h 584"/>
                    <a:gd name="T16" fmla="*/ 58 w 388"/>
                    <a:gd name="T17" fmla="*/ 577 h 584"/>
                    <a:gd name="T18" fmla="*/ 64 w 388"/>
                    <a:gd name="T19" fmla="*/ 576 h 584"/>
                    <a:gd name="T20" fmla="*/ 71 w 388"/>
                    <a:gd name="T21" fmla="*/ 574 h 584"/>
                    <a:gd name="T22" fmla="*/ 77 w 388"/>
                    <a:gd name="T23" fmla="*/ 573 h 584"/>
                    <a:gd name="T24" fmla="*/ 84 w 388"/>
                    <a:gd name="T25" fmla="*/ 572 h 584"/>
                    <a:gd name="T26" fmla="*/ 90 w 388"/>
                    <a:gd name="T27" fmla="*/ 571 h 584"/>
                    <a:gd name="T28" fmla="*/ 97 w 388"/>
                    <a:gd name="T29" fmla="*/ 570 h 584"/>
                    <a:gd name="T30" fmla="*/ 103 w 388"/>
                    <a:gd name="T31" fmla="*/ 568 h 584"/>
                    <a:gd name="T32" fmla="*/ 110 w 388"/>
                    <a:gd name="T33" fmla="*/ 566 h 584"/>
                    <a:gd name="T34" fmla="*/ 116 w 388"/>
                    <a:gd name="T35" fmla="*/ 564 h 584"/>
                    <a:gd name="T36" fmla="*/ 122 w 388"/>
                    <a:gd name="T37" fmla="*/ 562 h 584"/>
                    <a:gd name="T38" fmla="*/ 129 w 388"/>
                    <a:gd name="T39" fmla="*/ 560 h 584"/>
                    <a:gd name="T40" fmla="*/ 135 w 388"/>
                    <a:gd name="T41" fmla="*/ 558 h 584"/>
                    <a:gd name="T42" fmla="*/ 142 w 388"/>
                    <a:gd name="T43" fmla="*/ 556 h 584"/>
                    <a:gd name="T44" fmla="*/ 148 w 388"/>
                    <a:gd name="T45" fmla="*/ 553 h 584"/>
                    <a:gd name="T46" fmla="*/ 155 w 388"/>
                    <a:gd name="T47" fmla="*/ 550 h 584"/>
                    <a:gd name="T48" fmla="*/ 161 w 388"/>
                    <a:gd name="T49" fmla="*/ 547 h 584"/>
                    <a:gd name="T50" fmla="*/ 168 w 388"/>
                    <a:gd name="T51" fmla="*/ 544 h 584"/>
                    <a:gd name="T52" fmla="*/ 174 w 388"/>
                    <a:gd name="T53" fmla="*/ 540 h 584"/>
                    <a:gd name="T54" fmla="*/ 180 w 388"/>
                    <a:gd name="T55" fmla="*/ 536 h 584"/>
                    <a:gd name="T56" fmla="*/ 187 w 388"/>
                    <a:gd name="T57" fmla="*/ 532 h 584"/>
                    <a:gd name="T58" fmla="*/ 193 w 388"/>
                    <a:gd name="T59" fmla="*/ 528 h 584"/>
                    <a:gd name="T60" fmla="*/ 200 w 388"/>
                    <a:gd name="T61" fmla="*/ 523 h 584"/>
                    <a:gd name="T62" fmla="*/ 206 w 388"/>
                    <a:gd name="T63" fmla="*/ 518 h 584"/>
                    <a:gd name="T64" fmla="*/ 213 w 388"/>
                    <a:gd name="T65" fmla="*/ 512 h 584"/>
                    <a:gd name="T66" fmla="*/ 219 w 388"/>
                    <a:gd name="T67" fmla="*/ 506 h 584"/>
                    <a:gd name="T68" fmla="*/ 226 w 388"/>
                    <a:gd name="T69" fmla="*/ 500 h 584"/>
                    <a:gd name="T70" fmla="*/ 232 w 388"/>
                    <a:gd name="T71" fmla="*/ 493 h 584"/>
                    <a:gd name="T72" fmla="*/ 239 w 388"/>
                    <a:gd name="T73" fmla="*/ 485 h 584"/>
                    <a:gd name="T74" fmla="*/ 245 w 388"/>
                    <a:gd name="T75" fmla="*/ 477 h 584"/>
                    <a:gd name="T76" fmla="*/ 251 w 388"/>
                    <a:gd name="T77" fmla="*/ 468 h 584"/>
                    <a:gd name="T78" fmla="*/ 258 w 388"/>
                    <a:gd name="T79" fmla="*/ 459 h 584"/>
                    <a:gd name="T80" fmla="*/ 264 w 388"/>
                    <a:gd name="T81" fmla="*/ 449 h 584"/>
                    <a:gd name="T82" fmla="*/ 271 w 388"/>
                    <a:gd name="T83" fmla="*/ 437 h 584"/>
                    <a:gd name="T84" fmla="*/ 277 w 388"/>
                    <a:gd name="T85" fmla="*/ 426 h 584"/>
                    <a:gd name="T86" fmla="*/ 284 w 388"/>
                    <a:gd name="T87" fmla="*/ 413 h 584"/>
                    <a:gd name="T88" fmla="*/ 290 w 388"/>
                    <a:gd name="T89" fmla="*/ 399 h 584"/>
                    <a:gd name="T90" fmla="*/ 297 w 388"/>
                    <a:gd name="T91" fmla="*/ 384 h 584"/>
                    <a:gd name="T92" fmla="*/ 303 w 388"/>
                    <a:gd name="T93" fmla="*/ 368 h 584"/>
                    <a:gd name="T94" fmla="*/ 310 w 388"/>
                    <a:gd name="T95" fmla="*/ 351 h 584"/>
                    <a:gd name="T96" fmla="*/ 316 w 388"/>
                    <a:gd name="T97" fmla="*/ 332 h 584"/>
                    <a:gd name="T98" fmla="*/ 322 w 388"/>
                    <a:gd name="T99" fmla="*/ 312 h 584"/>
                    <a:gd name="T100" fmla="*/ 329 w 388"/>
                    <a:gd name="T101" fmla="*/ 290 h 584"/>
                    <a:gd name="T102" fmla="*/ 335 w 388"/>
                    <a:gd name="T103" fmla="*/ 267 h 584"/>
                    <a:gd name="T104" fmla="*/ 342 w 388"/>
                    <a:gd name="T105" fmla="*/ 242 h 584"/>
                    <a:gd name="T106" fmla="*/ 348 w 388"/>
                    <a:gd name="T107" fmla="*/ 214 h 584"/>
                    <a:gd name="T108" fmla="*/ 355 w 388"/>
                    <a:gd name="T109" fmla="*/ 185 h 584"/>
                    <a:gd name="T110" fmla="*/ 361 w 388"/>
                    <a:gd name="T111" fmla="*/ 153 h 584"/>
                    <a:gd name="T112" fmla="*/ 368 w 388"/>
                    <a:gd name="T113" fmla="*/ 119 h 584"/>
                    <a:gd name="T114" fmla="*/ 374 w 388"/>
                    <a:gd name="T115" fmla="*/ 82 h 584"/>
                    <a:gd name="T116" fmla="*/ 380 w 388"/>
                    <a:gd name="T117" fmla="*/ 43 h 584"/>
                    <a:gd name="T118" fmla="*/ 387 w 388"/>
                    <a:gd name="T119" fmla="*/ 0 h 5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8"/>
                    <a:gd name="T181" fmla="*/ 0 h 584"/>
                    <a:gd name="T182" fmla="*/ 388 w 388"/>
                    <a:gd name="T183" fmla="*/ 584 h 5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8" h="584">
                      <a:moveTo>
                        <a:pt x="0" y="583"/>
                      </a:moveTo>
                      <a:lnTo>
                        <a:pt x="1" y="583"/>
                      </a:lnTo>
                      <a:lnTo>
                        <a:pt x="2" y="583"/>
                      </a:lnTo>
                      <a:lnTo>
                        <a:pt x="2" y="582"/>
                      </a:lnTo>
                      <a:lnTo>
                        <a:pt x="3" y="582"/>
                      </a:lnTo>
                      <a:lnTo>
                        <a:pt x="4" y="582"/>
                      </a:lnTo>
                      <a:lnTo>
                        <a:pt x="5" y="582"/>
                      </a:lnTo>
                      <a:lnTo>
                        <a:pt x="6" y="582"/>
                      </a:lnTo>
                      <a:lnTo>
                        <a:pt x="7" y="582"/>
                      </a:lnTo>
                      <a:lnTo>
                        <a:pt x="8" y="582"/>
                      </a:lnTo>
                      <a:lnTo>
                        <a:pt x="9" y="582"/>
                      </a:lnTo>
                      <a:lnTo>
                        <a:pt x="10" y="582"/>
                      </a:lnTo>
                      <a:lnTo>
                        <a:pt x="11" y="582"/>
                      </a:lnTo>
                      <a:lnTo>
                        <a:pt x="12" y="582"/>
                      </a:lnTo>
                      <a:lnTo>
                        <a:pt x="13" y="582"/>
                      </a:lnTo>
                      <a:lnTo>
                        <a:pt x="14" y="582"/>
                      </a:lnTo>
                      <a:lnTo>
                        <a:pt x="15" y="582"/>
                      </a:lnTo>
                      <a:lnTo>
                        <a:pt x="16" y="582"/>
                      </a:lnTo>
                      <a:lnTo>
                        <a:pt x="17" y="581"/>
                      </a:lnTo>
                      <a:lnTo>
                        <a:pt x="18" y="581"/>
                      </a:lnTo>
                      <a:lnTo>
                        <a:pt x="19" y="581"/>
                      </a:lnTo>
                      <a:lnTo>
                        <a:pt x="20" y="581"/>
                      </a:lnTo>
                      <a:lnTo>
                        <a:pt x="21" y="581"/>
                      </a:lnTo>
                      <a:lnTo>
                        <a:pt x="22" y="581"/>
                      </a:lnTo>
                      <a:lnTo>
                        <a:pt x="23" y="581"/>
                      </a:lnTo>
                      <a:lnTo>
                        <a:pt x="24" y="581"/>
                      </a:lnTo>
                      <a:lnTo>
                        <a:pt x="25" y="581"/>
                      </a:lnTo>
                      <a:lnTo>
                        <a:pt x="26" y="580"/>
                      </a:lnTo>
                      <a:lnTo>
                        <a:pt x="27" y="580"/>
                      </a:lnTo>
                      <a:lnTo>
                        <a:pt x="28" y="580"/>
                      </a:lnTo>
                      <a:lnTo>
                        <a:pt x="29" y="580"/>
                      </a:lnTo>
                      <a:lnTo>
                        <a:pt x="30" y="580"/>
                      </a:lnTo>
                      <a:lnTo>
                        <a:pt x="31" y="580"/>
                      </a:lnTo>
                      <a:lnTo>
                        <a:pt x="32" y="580"/>
                      </a:lnTo>
                      <a:lnTo>
                        <a:pt x="33" y="580"/>
                      </a:lnTo>
                      <a:lnTo>
                        <a:pt x="34" y="579"/>
                      </a:lnTo>
                      <a:lnTo>
                        <a:pt x="35" y="579"/>
                      </a:lnTo>
                      <a:lnTo>
                        <a:pt x="36" y="579"/>
                      </a:lnTo>
                      <a:lnTo>
                        <a:pt x="37" y="579"/>
                      </a:lnTo>
                      <a:lnTo>
                        <a:pt x="38" y="579"/>
                      </a:lnTo>
                      <a:lnTo>
                        <a:pt x="39" y="579"/>
                      </a:lnTo>
                      <a:lnTo>
                        <a:pt x="40" y="579"/>
                      </a:lnTo>
                      <a:lnTo>
                        <a:pt x="41" y="579"/>
                      </a:lnTo>
                      <a:lnTo>
                        <a:pt x="42" y="579"/>
                      </a:lnTo>
                      <a:lnTo>
                        <a:pt x="43" y="579"/>
                      </a:lnTo>
                      <a:lnTo>
                        <a:pt x="44" y="579"/>
                      </a:lnTo>
                      <a:lnTo>
                        <a:pt x="44" y="578"/>
                      </a:lnTo>
                      <a:lnTo>
                        <a:pt x="45" y="578"/>
                      </a:lnTo>
                      <a:lnTo>
                        <a:pt x="46" y="578"/>
                      </a:lnTo>
                      <a:lnTo>
                        <a:pt x="47" y="578"/>
                      </a:lnTo>
                      <a:lnTo>
                        <a:pt x="48" y="578"/>
                      </a:lnTo>
                      <a:lnTo>
                        <a:pt x="49" y="578"/>
                      </a:lnTo>
                      <a:lnTo>
                        <a:pt x="50" y="578"/>
                      </a:lnTo>
                      <a:lnTo>
                        <a:pt x="51" y="577"/>
                      </a:lnTo>
                      <a:lnTo>
                        <a:pt x="52" y="577"/>
                      </a:lnTo>
                      <a:lnTo>
                        <a:pt x="53" y="577"/>
                      </a:lnTo>
                      <a:lnTo>
                        <a:pt x="54" y="577"/>
                      </a:lnTo>
                      <a:lnTo>
                        <a:pt x="55" y="577"/>
                      </a:lnTo>
                      <a:lnTo>
                        <a:pt x="56" y="577"/>
                      </a:lnTo>
                      <a:lnTo>
                        <a:pt x="57" y="577"/>
                      </a:lnTo>
                      <a:lnTo>
                        <a:pt x="58" y="577"/>
                      </a:lnTo>
                      <a:lnTo>
                        <a:pt x="59" y="576"/>
                      </a:lnTo>
                      <a:lnTo>
                        <a:pt x="60" y="576"/>
                      </a:lnTo>
                      <a:lnTo>
                        <a:pt x="61" y="576"/>
                      </a:lnTo>
                      <a:lnTo>
                        <a:pt x="62" y="576"/>
                      </a:lnTo>
                      <a:lnTo>
                        <a:pt x="63" y="576"/>
                      </a:lnTo>
                      <a:lnTo>
                        <a:pt x="64" y="576"/>
                      </a:lnTo>
                      <a:lnTo>
                        <a:pt x="65" y="575"/>
                      </a:lnTo>
                      <a:lnTo>
                        <a:pt x="66" y="575"/>
                      </a:lnTo>
                      <a:lnTo>
                        <a:pt x="67" y="575"/>
                      </a:lnTo>
                      <a:lnTo>
                        <a:pt x="68" y="575"/>
                      </a:lnTo>
                      <a:lnTo>
                        <a:pt x="69" y="575"/>
                      </a:lnTo>
                      <a:lnTo>
                        <a:pt x="70" y="574"/>
                      </a:lnTo>
                      <a:lnTo>
                        <a:pt x="71" y="574"/>
                      </a:lnTo>
                      <a:lnTo>
                        <a:pt x="72" y="574"/>
                      </a:lnTo>
                      <a:lnTo>
                        <a:pt x="73" y="574"/>
                      </a:lnTo>
                      <a:lnTo>
                        <a:pt x="74" y="574"/>
                      </a:lnTo>
                      <a:lnTo>
                        <a:pt x="75" y="574"/>
                      </a:lnTo>
                      <a:lnTo>
                        <a:pt x="76" y="574"/>
                      </a:lnTo>
                      <a:lnTo>
                        <a:pt x="77" y="574"/>
                      </a:lnTo>
                      <a:lnTo>
                        <a:pt x="77" y="573"/>
                      </a:lnTo>
                      <a:lnTo>
                        <a:pt x="78" y="573"/>
                      </a:lnTo>
                      <a:lnTo>
                        <a:pt x="79" y="573"/>
                      </a:lnTo>
                      <a:lnTo>
                        <a:pt x="80" y="573"/>
                      </a:lnTo>
                      <a:lnTo>
                        <a:pt x="81" y="573"/>
                      </a:lnTo>
                      <a:lnTo>
                        <a:pt x="82" y="572"/>
                      </a:lnTo>
                      <a:lnTo>
                        <a:pt x="83" y="572"/>
                      </a:lnTo>
                      <a:lnTo>
                        <a:pt x="84" y="572"/>
                      </a:lnTo>
                      <a:lnTo>
                        <a:pt x="85" y="572"/>
                      </a:lnTo>
                      <a:lnTo>
                        <a:pt x="86" y="572"/>
                      </a:lnTo>
                      <a:lnTo>
                        <a:pt x="87" y="572"/>
                      </a:lnTo>
                      <a:lnTo>
                        <a:pt x="88" y="571"/>
                      </a:lnTo>
                      <a:lnTo>
                        <a:pt x="89" y="571"/>
                      </a:lnTo>
                      <a:lnTo>
                        <a:pt x="90" y="571"/>
                      </a:lnTo>
                      <a:lnTo>
                        <a:pt x="91" y="571"/>
                      </a:lnTo>
                      <a:lnTo>
                        <a:pt x="91" y="570"/>
                      </a:lnTo>
                      <a:lnTo>
                        <a:pt x="92" y="570"/>
                      </a:lnTo>
                      <a:lnTo>
                        <a:pt x="93" y="570"/>
                      </a:lnTo>
                      <a:lnTo>
                        <a:pt x="94" y="570"/>
                      </a:lnTo>
                      <a:lnTo>
                        <a:pt x="95" y="570"/>
                      </a:lnTo>
                      <a:lnTo>
                        <a:pt x="96" y="570"/>
                      </a:lnTo>
                      <a:lnTo>
                        <a:pt x="97" y="570"/>
                      </a:lnTo>
                      <a:lnTo>
                        <a:pt x="97" y="569"/>
                      </a:lnTo>
                      <a:lnTo>
                        <a:pt x="98" y="569"/>
                      </a:lnTo>
                      <a:lnTo>
                        <a:pt x="99" y="569"/>
                      </a:lnTo>
                      <a:lnTo>
                        <a:pt x="100" y="569"/>
                      </a:lnTo>
                      <a:lnTo>
                        <a:pt x="100" y="568"/>
                      </a:lnTo>
                      <a:lnTo>
                        <a:pt x="101" y="568"/>
                      </a:lnTo>
                      <a:lnTo>
                        <a:pt x="102" y="568"/>
                      </a:lnTo>
                      <a:lnTo>
                        <a:pt x="103" y="568"/>
                      </a:lnTo>
                      <a:lnTo>
                        <a:pt x="104" y="568"/>
                      </a:lnTo>
                      <a:lnTo>
                        <a:pt x="104" y="567"/>
                      </a:lnTo>
                      <a:lnTo>
                        <a:pt x="105" y="567"/>
                      </a:lnTo>
                      <a:lnTo>
                        <a:pt x="106" y="567"/>
                      </a:lnTo>
                      <a:lnTo>
                        <a:pt x="107" y="567"/>
                      </a:lnTo>
                      <a:lnTo>
                        <a:pt x="108" y="567"/>
                      </a:lnTo>
                      <a:lnTo>
                        <a:pt x="109" y="566"/>
                      </a:lnTo>
                      <a:lnTo>
                        <a:pt x="110" y="566"/>
                      </a:lnTo>
                      <a:lnTo>
                        <a:pt x="111" y="566"/>
                      </a:lnTo>
                      <a:lnTo>
                        <a:pt x="112" y="565"/>
                      </a:lnTo>
                      <a:lnTo>
                        <a:pt x="113" y="565"/>
                      </a:lnTo>
                      <a:lnTo>
                        <a:pt x="114" y="565"/>
                      </a:lnTo>
                      <a:lnTo>
                        <a:pt x="115" y="565"/>
                      </a:lnTo>
                      <a:lnTo>
                        <a:pt x="116" y="564"/>
                      </a:lnTo>
                      <a:lnTo>
                        <a:pt x="117" y="564"/>
                      </a:lnTo>
                      <a:lnTo>
                        <a:pt x="118" y="564"/>
                      </a:lnTo>
                      <a:lnTo>
                        <a:pt x="119" y="564"/>
                      </a:lnTo>
                      <a:lnTo>
                        <a:pt x="119" y="563"/>
                      </a:lnTo>
                      <a:lnTo>
                        <a:pt x="120" y="563"/>
                      </a:lnTo>
                      <a:lnTo>
                        <a:pt x="121" y="563"/>
                      </a:lnTo>
                      <a:lnTo>
                        <a:pt x="122" y="562"/>
                      </a:lnTo>
                      <a:lnTo>
                        <a:pt x="123" y="562"/>
                      </a:lnTo>
                      <a:lnTo>
                        <a:pt x="124" y="562"/>
                      </a:lnTo>
                      <a:lnTo>
                        <a:pt x="125" y="562"/>
                      </a:lnTo>
                      <a:lnTo>
                        <a:pt x="126" y="561"/>
                      </a:lnTo>
                      <a:lnTo>
                        <a:pt x="127" y="561"/>
                      </a:lnTo>
                      <a:lnTo>
                        <a:pt x="128" y="560"/>
                      </a:lnTo>
                      <a:lnTo>
                        <a:pt x="129" y="560"/>
                      </a:lnTo>
                      <a:lnTo>
                        <a:pt x="130" y="560"/>
                      </a:lnTo>
                      <a:lnTo>
                        <a:pt x="131" y="560"/>
                      </a:lnTo>
                      <a:lnTo>
                        <a:pt x="132" y="560"/>
                      </a:lnTo>
                      <a:lnTo>
                        <a:pt x="132" y="559"/>
                      </a:lnTo>
                      <a:lnTo>
                        <a:pt x="133" y="559"/>
                      </a:lnTo>
                      <a:lnTo>
                        <a:pt x="134" y="559"/>
                      </a:lnTo>
                      <a:lnTo>
                        <a:pt x="135" y="558"/>
                      </a:lnTo>
                      <a:lnTo>
                        <a:pt x="136" y="558"/>
                      </a:lnTo>
                      <a:lnTo>
                        <a:pt x="136" y="557"/>
                      </a:lnTo>
                      <a:lnTo>
                        <a:pt x="137" y="557"/>
                      </a:lnTo>
                      <a:lnTo>
                        <a:pt x="138" y="557"/>
                      </a:lnTo>
                      <a:lnTo>
                        <a:pt x="139" y="557"/>
                      </a:lnTo>
                      <a:lnTo>
                        <a:pt x="140" y="556"/>
                      </a:lnTo>
                      <a:lnTo>
                        <a:pt x="141" y="556"/>
                      </a:lnTo>
                      <a:lnTo>
                        <a:pt x="142" y="556"/>
                      </a:lnTo>
                      <a:lnTo>
                        <a:pt x="142" y="555"/>
                      </a:lnTo>
                      <a:lnTo>
                        <a:pt x="143" y="555"/>
                      </a:lnTo>
                      <a:lnTo>
                        <a:pt x="144" y="555"/>
                      </a:lnTo>
                      <a:lnTo>
                        <a:pt x="145" y="554"/>
                      </a:lnTo>
                      <a:lnTo>
                        <a:pt x="146" y="554"/>
                      </a:lnTo>
                      <a:lnTo>
                        <a:pt x="147" y="554"/>
                      </a:lnTo>
                      <a:lnTo>
                        <a:pt x="148" y="553"/>
                      </a:lnTo>
                      <a:lnTo>
                        <a:pt x="149" y="553"/>
                      </a:lnTo>
                      <a:lnTo>
                        <a:pt x="149" y="552"/>
                      </a:lnTo>
                      <a:lnTo>
                        <a:pt x="150" y="552"/>
                      </a:lnTo>
                      <a:lnTo>
                        <a:pt x="151" y="552"/>
                      </a:lnTo>
                      <a:lnTo>
                        <a:pt x="152" y="551"/>
                      </a:lnTo>
                      <a:lnTo>
                        <a:pt x="153" y="551"/>
                      </a:lnTo>
                      <a:lnTo>
                        <a:pt x="154" y="550"/>
                      </a:lnTo>
                      <a:lnTo>
                        <a:pt x="155" y="550"/>
                      </a:lnTo>
                      <a:lnTo>
                        <a:pt x="156" y="550"/>
                      </a:lnTo>
                      <a:lnTo>
                        <a:pt x="156" y="549"/>
                      </a:lnTo>
                      <a:lnTo>
                        <a:pt x="157" y="549"/>
                      </a:lnTo>
                      <a:lnTo>
                        <a:pt x="158" y="549"/>
                      </a:lnTo>
                      <a:lnTo>
                        <a:pt x="158" y="548"/>
                      </a:lnTo>
                      <a:lnTo>
                        <a:pt x="159" y="548"/>
                      </a:lnTo>
                      <a:lnTo>
                        <a:pt x="160" y="548"/>
                      </a:lnTo>
                      <a:lnTo>
                        <a:pt x="161" y="547"/>
                      </a:lnTo>
                      <a:lnTo>
                        <a:pt x="162" y="547"/>
                      </a:lnTo>
                      <a:lnTo>
                        <a:pt x="162" y="546"/>
                      </a:lnTo>
                      <a:lnTo>
                        <a:pt x="163" y="546"/>
                      </a:lnTo>
                      <a:lnTo>
                        <a:pt x="164" y="546"/>
                      </a:lnTo>
                      <a:lnTo>
                        <a:pt x="164" y="545"/>
                      </a:lnTo>
                      <a:lnTo>
                        <a:pt x="165" y="545"/>
                      </a:lnTo>
                      <a:lnTo>
                        <a:pt x="166" y="545"/>
                      </a:lnTo>
                      <a:lnTo>
                        <a:pt x="167" y="544"/>
                      </a:lnTo>
                      <a:lnTo>
                        <a:pt x="168" y="544"/>
                      </a:lnTo>
                      <a:lnTo>
                        <a:pt x="168" y="543"/>
                      </a:lnTo>
                      <a:lnTo>
                        <a:pt x="169" y="543"/>
                      </a:lnTo>
                      <a:lnTo>
                        <a:pt x="170" y="543"/>
                      </a:lnTo>
                      <a:lnTo>
                        <a:pt x="171" y="542"/>
                      </a:lnTo>
                      <a:lnTo>
                        <a:pt x="172" y="541"/>
                      </a:lnTo>
                      <a:lnTo>
                        <a:pt x="173" y="541"/>
                      </a:lnTo>
                      <a:lnTo>
                        <a:pt x="174" y="540"/>
                      </a:lnTo>
                      <a:lnTo>
                        <a:pt x="175" y="540"/>
                      </a:lnTo>
                      <a:lnTo>
                        <a:pt x="176" y="539"/>
                      </a:lnTo>
                      <a:lnTo>
                        <a:pt x="177" y="539"/>
                      </a:lnTo>
                      <a:lnTo>
                        <a:pt x="177" y="538"/>
                      </a:lnTo>
                      <a:lnTo>
                        <a:pt x="178" y="538"/>
                      </a:lnTo>
                      <a:lnTo>
                        <a:pt x="179" y="537"/>
                      </a:lnTo>
                      <a:lnTo>
                        <a:pt x="180" y="537"/>
                      </a:lnTo>
                      <a:lnTo>
                        <a:pt x="180" y="536"/>
                      </a:lnTo>
                      <a:lnTo>
                        <a:pt x="181" y="536"/>
                      </a:lnTo>
                      <a:lnTo>
                        <a:pt x="182" y="536"/>
                      </a:lnTo>
                      <a:lnTo>
                        <a:pt x="182" y="535"/>
                      </a:lnTo>
                      <a:lnTo>
                        <a:pt x="183" y="535"/>
                      </a:lnTo>
                      <a:lnTo>
                        <a:pt x="184" y="534"/>
                      </a:lnTo>
                      <a:lnTo>
                        <a:pt x="185" y="534"/>
                      </a:lnTo>
                      <a:lnTo>
                        <a:pt x="185" y="533"/>
                      </a:lnTo>
                      <a:lnTo>
                        <a:pt x="186" y="533"/>
                      </a:lnTo>
                      <a:lnTo>
                        <a:pt x="187" y="532"/>
                      </a:lnTo>
                      <a:lnTo>
                        <a:pt x="188" y="532"/>
                      </a:lnTo>
                      <a:lnTo>
                        <a:pt x="188" y="531"/>
                      </a:lnTo>
                      <a:lnTo>
                        <a:pt x="189" y="531"/>
                      </a:lnTo>
                      <a:lnTo>
                        <a:pt x="190" y="530"/>
                      </a:lnTo>
                      <a:lnTo>
                        <a:pt x="191" y="530"/>
                      </a:lnTo>
                      <a:lnTo>
                        <a:pt x="191" y="529"/>
                      </a:lnTo>
                      <a:lnTo>
                        <a:pt x="192" y="529"/>
                      </a:lnTo>
                      <a:lnTo>
                        <a:pt x="193" y="528"/>
                      </a:lnTo>
                      <a:lnTo>
                        <a:pt x="194" y="527"/>
                      </a:lnTo>
                      <a:lnTo>
                        <a:pt x="195" y="527"/>
                      </a:lnTo>
                      <a:lnTo>
                        <a:pt x="195" y="526"/>
                      </a:lnTo>
                      <a:lnTo>
                        <a:pt x="196" y="526"/>
                      </a:lnTo>
                      <a:lnTo>
                        <a:pt x="197" y="525"/>
                      </a:lnTo>
                      <a:lnTo>
                        <a:pt x="198" y="525"/>
                      </a:lnTo>
                      <a:lnTo>
                        <a:pt x="198" y="524"/>
                      </a:lnTo>
                      <a:lnTo>
                        <a:pt x="199" y="523"/>
                      </a:lnTo>
                      <a:lnTo>
                        <a:pt x="200" y="523"/>
                      </a:lnTo>
                      <a:lnTo>
                        <a:pt x="201" y="522"/>
                      </a:lnTo>
                      <a:lnTo>
                        <a:pt x="202" y="521"/>
                      </a:lnTo>
                      <a:lnTo>
                        <a:pt x="203" y="520"/>
                      </a:lnTo>
                      <a:lnTo>
                        <a:pt x="204" y="520"/>
                      </a:lnTo>
                      <a:lnTo>
                        <a:pt x="204" y="519"/>
                      </a:lnTo>
                      <a:lnTo>
                        <a:pt x="205" y="519"/>
                      </a:lnTo>
                      <a:lnTo>
                        <a:pt x="206" y="518"/>
                      </a:lnTo>
                      <a:lnTo>
                        <a:pt x="207" y="517"/>
                      </a:lnTo>
                      <a:lnTo>
                        <a:pt x="208" y="516"/>
                      </a:lnTo>
                      <a:lnTo>
                        <a:pt x="209" y="516"/>
                      </a:lnTo>
                      <a:lnTo>
                        <a:pt x="210" y="515"/>
                      </a:lnTo>
                      <a:lnTo>
                        <a:pt x="211" y="514"/>
                      </a:lnTo>
                      <a:lnTo>
                        <a:pt x="211" y="513"/>
                      </a:lnTo>
                      <a:lnTo>
                        <a:pt x="212" y="513"/>
                      </a:lnTo>
                      <a:lnTo>
                        <a:pt x="213" y="512"/>
                      </a:lnTo>
                      <a:lnTo>
                        <a:pt x="214" y="511"/>
                      </a:lnTo>
                      <a:lnTo>
                        <a:pt x="215" y="510"/>
                      </a:lnTo>
                      <a:lnTo>
                        <a:pt x="216" y="509"/>
                      </a:lnTo>
                      <a:lnTo>
                        <a:pt x="217" y="509"/>
                      </a:lnTo>
                      <a:lnTo>
                        <a:pt x="217" y="508"/>
                      </a:lnTo>
                      <a:lnTo>
                        <a:pt x="218" y="508"/>
                      </a:lnTo>
                      <a:lnTo>
                        <a:pt x="219" y="507"/>
                      </a:lnTo>
                      <a:lnTo>
                        <a:pt x="219" y="506"/>
                      </a:lnTo>
                      <a:lnTo>
                        <a:pt x="220" y="506"/>
                      </a:lnTo>
                      <a:lnTo>
                        <a:pt x="220" y="505"/>
                      </a:lnTo>
                      <a:lnTo>
                        <a:pt x="221" y="504"/>
                      </a:lnTo>
                      <a:lnTo>
                        <a:pt x="222" y="504"/>
                      </a:lnTo>
                      <a:lnTo>
                        <a:pt x="222" y="503"/>
                      </a:lnTo>
                      <a:lnTo>
                        <a:pt x="223" y="502"/>
                      </a:lnTo>
                      <a:lnTo>
                        <a:pt x="224" y="502"/>
                      </a:lnTo>
                      <a:lnTo>
                        <a:pt x="224" y="501"/>
                      </a:lnTo>
                      <a:lnTo>
                        <a:pt x="225" y="501"/>
                      </a:lnTo>
                      <a:lnTo>
                        <a:pt x="226" y="500"/>
                      </a:lnTo>
                      <a:lnTo>
                        <a:pt x="226" y="499"/>
                      </a:lnTo>
                      <a:lnTo>
                        <a:pt x="227" y="498"/>
                      </a:lnTo>
                      <a:lnTo>
                        <a:pt x="228" y="497"/>
                      </a:lnTo>
                      <a:lnTo>
                        <a:pt x="229" y="496"/>
                      </a:lnTo>
                      <a:lnTo>
                        <a:pt x="230" y="495"/>
                      </a:lnTo>
                      <a:lnTo>
                        <a:pt x="231" y="494"/>
                      </a:lnTo>
                      <a:lnTo>
                        <a:pt x="232" y="493"/>
                      </a:lnTo>
                      <a:lnTo>
                        <a:pt x="233" y="492"/>
                      </a:lnTo>
                      <a:lnTo>
                        <a:pt x="233" y="491"/>
                      </a:lnTo>
                      <a:lnTo>
                        <a:pt x="234" y="491"/>
                      </a:lnTo>
                      <a:lnTo>
                        <a:pt x="235" y="490"/>
                      </a:lnTo>
                      <a:lnTo>
                        <a:pt x="235" y="489"/>
                      </a:lnTo>
                      <a:lnTo>
                        <a:pt x="236" y="488"/>
                      </a:lnTo>
                      <a:lnTo>
                        <a:pt x="237" y="487"/>
                      </a:lnTo>
                      <a:lnTo>
                        <a:pt x="238" y="486"/>
                      </a:lnTo>
                      <a:lnTo>
                        <a:pt x="239" y="485"/>
                      </a:lnTo>
                      <a:lnTo>
                        <a:pt x="239" y="484"/>
                      </a:lnTo>
                      <a:lnTo>
                        <a:pt x="240" y="484"/>
                      </a:lnTo>
                      <a:lnTo>
                        <a:pt x="240" y="483"/>
                      </a:lnTo>
                      <a:lnTo>
                        <a:pt x="241" y="482"/>
                      </a:lnTo>
                      <a:lnTo>
                        <a:pt x="242" y="481"/>
                      </a:lnTo>
                      <a:lnTo>
                        <a:pt x="242" y="480"/>
                      </a:lnTo>
                      <a:lnTo>
                        <a:pt x="243" y="479"/>
                      </a:lnTo>
                      <a:lnTo>
                        <a:pt x="244" y="479"/>
                      </a:lnTo>
                      <a:lnTo>
                        <a:pt x="244" y="478"/>
                      </a:lnTo>
                      <a:lnTo>
                        <a:pt x="245" y="477"/>
                      </a:lnTo>
                      <a:lnTo>
                        <a:pt x="246" y="476"/>
                      </a:lnTo>
                      <a:lnTo>
                        <a:pt x="246" y="475"/>
                      </a:lnTo>
                      <a:lnTo>
                        <a:pt x="247" y="474"/>
                      </a:lnTo>
                      <a:lnTo>
                        <a:pt x="248" y="474"/>
                      </a:lnTo>
                      <a:lnTo>
                        <a:pt x="248" y="473"/>
                      </a:lnTo>
                      <a:lnTo>
                        <a:pt x="249" y="472"/>
                      </a:lnTo>
                      <a:lnTo>
                        <a:pt x="249" y="471"/>
                      </a:lnTo>
                      <a:lnTo>
                        <a:pt x="250" y="470"/>
                      </a:lnTo>
                      <a:lnTo>
                        <a:pt x="251" y="469"/>
                      </a:lnTo>
                      <a:lnTo>
                        <a:pt x="251" y="468"/>
                      </a:lnTo>
                      <a:lnTo>
                        <a:pt x="252" y="467"/>
                      </a:lnTo>
                      <a:lnTo>
                        <a:pt x="253" y="466"/>
                      </a:lnTo>
                      <a:lnTo>
                        <a:pt x="254" y="464"/>
                      </a:lnTo>
                      <a:lnTo>
                        <a:pt x="255" y="464"/>
                      </a:lnTo>
                      <a:lnTo>
                        <a:pt x="255" y="463"/>
                      </a:lnTo>
                      <a:lnTo>
                        <a:pt x="256" y="462"/>
                      </a:lnTo>
                      <a:lnTo>
                        <a:pt x="256" y="461"/>
                      </a:lnTo>
                      <a:lnTo>
                        <a:pt x="257" y="460"/>
                      </a:lnTo>
                      <a:lnTo>
                        <a:pt x="258" y="459"/>
                      </a:lnTo>
                      <a:lnTo>
                        <a:pt x="258" y="458"/>
                      </a:lnTo>
                      <a:lnTo>
                        <a:pt x="259" y="457"/>
                      </a:lnTo>
                      <a:lnTo>
                        <a:pt x="260" y="456"/>
                      </a:lnTo>
                      <a:lnTo>
                        <a:pt x="261" y="455"/>
                      </a:lnTo>
                      <a:lnTo>
                        <a:pt x="261" y="454"/>
                      </a:lnTo>
                      <a:lnTo>
                        <a:pt x="262" y="453"/>
                      </a:lnTo>
                      <a:lnTo>
                        <a:pt x="262" y="452"/>
                      </a:lnTo>
                      <a:lnTo>
                        <a:pt x="263" y="451"/>
                      </a:lnTo>
                      <a:lnTo>
                        <a:pt x="264" y="450"/>
                      </a:lnTo>
                      <a:lnTo>
                        <a:pt x="264" y="449"/>
                      </a:lnTo>
                      <a:lnTo>
                        <a:pt x="265" y="447"/>
                      </a:lnTo>
                      <a:lnTo>
                        <a:pt x="266" y="447"/>
                      </a:lnTo>
                      <a:lnTo>
                        <a:pt x="266" y="445"/>
                      </a:lnTo>
                      <a:lnTo>
                        <a:pt x="267" y="444"/>
                      </a:lnTo>
                      <a:lnTo>
                        <a:pt x="268" y="443"/>
                      </a:lnTo>
                      <a:lnTo>
                        <a:pt x="268" y="442"/>
                      </a:lnTo>
                      <a:lnTo>
                        <a:pt x="269" y="441"/>
                      </a:lnTo>
                      <a:lnTo>
                        <a:pt x="269" y="440"/>
                      </a:lnTo>
                      <a:lnTo>
                        <a:pt x="270" y="439"/>
                      </a:lnTo>
                      <a:lnTo>
                        <a:pt x="271" y="437"/>
                      </a:lnTo>
                      <a:lnTo>
                        <a:pt x="271" y="436"/>
                      </a:lnTo>
                      <a:lnTo>
                        <a:pt x="272" y="435"/>
                      </a:lnTo>
                      <a:lnTo>
                        <a:pt x="273" y="434"/>
                      </a:lnTo>
                      <a:lnTo>
                        <a:pt x="273" y="433"/>
                      </a:lnTo>
                      <a:lnTo>
                        <a:pt x="274" y="432"/>
                      </a:lnTo>
                      <a:lnTo>
                        <a:pt x="275" y="430"/>
                      </a:lnTo>
                      <a:lnTo>
                        <a:pt x="275" y="429"/>
                      </a:lnTo>
                      <a:lnTo>
                        <a:pt x="276" y="428"/>
                      </a:lnTo>
                      <a:lnTo>
                        <a:pt x="277" y="427"/>
                      </a:lnTo>
                      <a:lnTo>
                        <a:pt x="277" y="426"/>
                      </a:lnTo>
                      <a:lnTo>
                        <a:pt x="278" y="425"/>
                      </a:lnTo>
                      <a:lnTo>
                        <a:pt x="278" y="423"/>
                      </a:lnTo>
                      <a:lnTo>
                        <a:pt x="279" y="422"/>
                      </a:lnTo>
                      <a:lnTo>
                        <a:pt x="280" y="421"/>
                      </a:lnTo>
                      <a:lnTo>
                        <a:pt x="280" y="419"/>
                      </a:lnTo>
                      <a:lnTo>
                        <a:pt x="281" y="418"/>
                      </a:lnTo>
                      <a:lnTo>
                        <a:pt x="282" y="417"/>
                      </a:lnTo>
                      <a:lnTo>
                        <a:pt x="282" y="415"/>
                      </a:lnTo>
                      <a:lnTo>
                        <a:pt x="283" y="414"/>
                      </a:lnTo>
                      <a:lnTo>
                        <a:pt x="284" y="413"/>
                      </a:lnTo>
                      <a:lnTo>
                        <a:pt x="284" y="412"/>
                      </a:lnTo>
                      <a:lnTo>
                        <a:pt x="285" y="410"/>
                      </a:lnTo>
                      <a:lnTo>
                        <a:pt x="285" y="409"/>
                      </a:lnTo>
                      <a:lnTo>
                        <a:pt x="286" y="407"/>
                      </a:lnTo>
                      <a:lnTo>
                        <a:pt x="287" y="406"/>
                      </a:lnTo>
                      <a:lnTo>
                        <a:pt x="288" y="405"/>
                      </a:lnTo>
                      <a:lnTo>
                        <a:pt x="288" y="403"/>
                      </a:lnTo>
                      <a:lnTo>
                        <a:pt x="289" y="402"/>
                      </a:lnTo>
                      <a:lnTo>
                        <a:pt x="290" y="400"/>
                      </a:lnTo>
                      <a:lnTo>
                        <a:pt x="290" y="399"/>
                      </a:lnTo>
                      <a:lnTo>
                        <a:pt x="291" y="398"/>
                      </a:lnTo>
                      <a:lnTo>
                        <a:pt x="291" y="396"/>
                      </a:lnTo>
                      <a:lnTo>
                        <a:pt x="292" y="395"/>
                      </a:lnTo>
                      <a:lnTo>
                        <a:pt x="293" y="393"/>
                      </a:lnTo>
                      <a:lnTo>
                        <a:pt x="293" y="392"/>
                      </a:lnTo>
                      <a:lnTo>
                        <a:pt x="294" y="390"/>
                      </a:lnTo>
                      <a:lnTo>
                        <a:pt x="295" y="389"/>
                      </a:lnTo>
                      <a:lnTo>
                        <a:pt x="295" y="387"/>
                      </a:lnTo>
                      <a:lnTo>
                        <a:pt x="296" y="386"/>
                      </a:lnTo>
                      <a:lnTo>
                        <a:pt x="297" y="384"/>
                      </a:lnTo>
                      <a:lnTo>
                        <a:pt x="297" y="383"/>
                      </a:lnTo>
                      <a:lnTo>
                        <a:pt x="298" y="381"/>
                      </a:lnTo>
                      <a:lnTo>
                        <a:pt x="298" y="379"/>
                      </a:lnTo>
                      <a:lnTo>
                        <a:pt x="299" y="378"/>
                      </a:lnTo>
                      <a:lnTo>
                        <a:pt x="300" y="376"/>
                      </a:lnTo>
                      <a:lnTo>
                        <a:pt x="300" y="375"/>
                      </a:lnTo>
                      <a:lnTo>
                        <a:pt x="301" y="373"/>
                      </a:lnTo>
                      <a:lnTo>
                        <a:pt x="302" y="371"/>
                      </a:lnTo>
                      <a:lnTo>
                        <a:pt x="302" y="370"/>
                      </a:lnTo>
                      <a:lnTo>
                        <a:pt x="303" y="368"/>
                      </a:lnTo>
                      <a:lnTo>
                        <a:pt x="304" y="366"/>
                      </a:lnTo>
                      <a:lnTo>
                        <a:pt x="304" y="365"/>
                      </a:lnTo>
                      <a:lnTo>
                        <a:pt x="305" y="363"/>
                      </a:lnTo>
                      <a:lnTo>
                        <a:pt x="306" y="361"/>
                      </a:lnTo>
                      <a:lnTo>
                        <a:pt x="306" y="360"/>
                      </a:lnTo>
                      <a:lnTo>
                        <a:pt x="307" y="358"/>
                      </a:lnTo>
                      <a:lnTo>
                        <a:pt x="307" y="356"/>
                      </a:lnTo>
                      <a:lnTo>
                        <a:pt x="308" y="354"/>
                      </a:lnTo>
                      <a:lnTo>
                        <a:pt x="309" y="353"/>
                      </a:lnTo>
                      <a:lnTo>
                        <a:pt x="310" y="351"/>
                      </a:lnTo>
                      <a:lnTo>
                        <a:pt x="310" y="349"/>
                      </a:lnTo>
                      <a:lnTo>
                        <a:pt x="311" y="347"/>
                      </a:lnTo>
                      <a:lnTo>
                        <a:pt x="311" y="345"/>
                      </a:lnTo>
                      <a:lnTo>
                        <a:pt x="312" y="344"/>
                      </a:lnTo>
                      <a:lnTo>
                        <a:pt x="313" y="341"/>
                      </a:lnTo>
                      <a:lnTo>
                        <a:pt x="313" y="340"/>
                      </a:lnTo>
                      <a:lnTo>
                        <a:pt x="314" y="338"/>
                      </a:lnTo>
                      <a:lnTo>
                        <a:pt x="314" y="336"/>
                      </a:lnTo>
                      <a:lnTo>
                        <a:pt x="315" y="334"/>
                      </a:lnTo>
                      <a:lnTo>
                        <a:pt x="316" y="332"/>
                      </a:lnTo>
                      <a:lnTo>
                        <a:pt x="317" y="330"/>
                      </a:lnTo>
                      <a:lnTo>
                        <a:pt x="317" y="328"/>
                      </a:lnTo>
                      <a:lnTo>
                        <a:pt x="318" y="326"/>
                      </a:lnTo>
                      <a:lnTo>
                        <a:pt x="319" y="324"/>
                      </a:lnTo>
                      <a:lnTo>
                        <a:pt x="319" y="322"/>
                      </a:lnTo>
                      <a:lnTo>
                        <a:pt x="320" y="320"/>
                      </a:lnTo>
                      <a:lnTo>
                        <a:pt x="320" y="318"/>
                      </a:lnTo>
                      <a:lnTo>
                        <a:pt x="321" y="316"/>
                      </a:lnTo>
                      <a:lnTo>
                        <a:pt x="322" y="314"/>
                      </a:lnTo>
                      <a:lnTo>
                        <a:pt x="322" y="312"/>
                      </a:lnTo>
                      <a:lnTo>
                        <a:pt x="323" y="310"/>
                      </a:lnTo>
                      <a:lnTo>
                        <a:pt x="324" y="308"/>
                      </a:lnTo>
                      <a:lnTo>
                        <a:pt x="324" y="306"/>
                      </a:lnTo>
                      <a:lnTo>
                        <a:pt x="325" y="303"/>
                      </a:lnTo>
                      <a:lnTo>
                        <a:pt x="326" y="301"/>
                      </a:lnTo>
                      <a:lnTo>
                        <a:pt x="326" y="299"/>
                      </a:lnTo>
                      <a:lnTo>
                        <a:pt x="327" y="297"/>
                      </a:lnTo>
                      <a:lnTo>
                        <a:pt x="327" y="295"/>
                      </a:lnTo>
                      <a:lnTo>
                        <a:pt x="328" y="292"/>
                      </a:lnTo>
                      <a:lnTo>
                        <a:pt x="329" y="290"/>
                      </a:lnTo>
                      <a:lnTo>
                        <a:pt x="329" y="288"/>
                      </a:lnTo>
                      <a:lnTo>
                        <a:pt x="330" y="286"/>
                      </a:lnTo>
                      <a:lnTo>
                        <a:pt x="331" y="283"/>
                      </a:lnTo>
                      <a:lnTo>
                        <a:pt x="331" y="281"/>
                      </a:lnTo>
                      <a:lnTo>
                        <a:pt x="332" y="279"/>
                      </a:lnTo>
                      <a:lnTo>
                        <a:pt x="333" y="276"/>
                      </a:lnTo>
                      <a:lnTo>
                        <a:pt x="333" y="274"/>
                      </a:lnTo>
                      <a:lnTo>
                        <a:pt x="334" y="272"/>
                      </a:lnTo>
                      <a:lnTo>
                        <a:pt x="335" y="269"/>
                      </a:lnTo>
                      <a:lnTo>
                        <a:pt x="335" y="267"/>
                      </a:lnTo>
                      <a:lnTo>
                        <a:pt x="336" y="264"/>
                      </a:lnTo>
                      <a:lnTo>
                        <a:pt x="336" y="262"/>
                      </a:lnTo>
                      <a:lnTo>
                        <a:pt x="337" y="259"/>
                      </a:lnTo>
                      <a:lnTo>
                        <a:pt x="338" y="257"/>
                      </a:lnTo>
                      <a:lnTo>
                        <a:pt x="339" y="254"/>
                      </a:lnTo>
                      <a:lnTo>
                        <a:pt x="339" y="252"/>
                      </a:lnTo>
                      <a:lnTo>
                        <a:pt x="340" y="249"/>
                      </a:lnTo>
                      <a:lnTo>
                        <a:pt x="340" y="247"/>
                      </a:lnTo>
                      <a:lnTo>
                        <a:pt x="341" y="244"/>
                      </a:lnTo>
                      <a:lnTo>
                        <a:pt x="342" y="242"/>
                      </a:lnTo>
                      <a:lnTo>
                        <a:pt x="342" y="239"/>
                      </a:lnTo>
                      <a:lnTo>
                        <a:pt x="343" y="236"/>
                      </a:lnTo>
                      <a:lnTo>
                        <a:pt x="344" y="233"/>
                      </a:lnTo>
                      <a:lnTo>
                        <a:pt x="344" y="231"/>
                      </a:lnTo>
                      <a:lnTo>
                        <a:pt x="345" y="228"/>
                      </a:lnTo>
                      <a:lnTo>
                        <a:pt x="346" y="226"/>
                      </a:lnTo>
                      <a:lnTo>
                        <a:pt x="346" y="223"/>
                      </a:lnTo>
                      <a:lnTo>
                        <a:pt x="347" y="220"/>
                      </a:lnTo>
                      <a:lnTo>
                        <a:pt x="348" y="217"/>
                      </a:lnTo>
                      <a:lnTo>
                        <a:pt x="348" y="214"/>
                      </a:lnTo>
                      <a:lnTo>
                        <a:pt x="349" y="211"/>
                      </a:lnTo>
                      <a:lnTo>
                        <a:pt x="349" y="208"/>
                      </a:lnTo>
                      <a:lnTo>
                        <a:pt x="350" y="206"/>
                      </a:lnTo>
                      <a:lnTo>
                        <a:pt x="351" y="203"/>
                      </a:lnTo>
                      <a:lnTo>
                        <a:pt x="351" y="200"/>
                      </a:lnTo>
                      <a:lnTo>
                        <a:pt x="352" y="197"/>
                      </a:lnTo>
                      <a:lnTo>
                        <a:pt x="353" y="194"/>
                      </a:lnTo>
                      <a:lnTo>
                        <a:pt x="353" y="191"/>
                      </a:lnTo>
                      <a:lnTo>
                        <a:pt x="354" y="188"/>
                      </a:lnTo>
                      <a:lnTo>
                        <a:pt x="355" y="185"/>
                      </a:lnTo>
                      <a:lnTo>
                        <a:pt x="355" y="182"/>
                      </a:lnTo>
                      <a:lnTo>
                        <a:pt x="356" y="179"/>
                      </a:lnTo>
                      <a:lnTo>
                        <a:pt x="356" y="176"/>
                      </a:lnTo>
                      <a:lnTo>
                        <a:pt x="357" y="172"/>
                      </a:lnTo>
                      <a:lnTo>
                        <a:pt x="358" y="169"/>
                      </a:lnTo>
                      <a:lnTo>
                        <a:pt x="358" y="166"/>
                      </a:lnTo>
                      <a:lnTo>
                        <a:pt x="359" y="163"/>
                      </a:lnTo>
                      <a:lnTo>
                        <a:pt x="360" y="160"/>
                      </a:lnTo>
                      <a:lnTo>
                        <a:pt x="361" y="157"/>
                      </a:lnTo>
                      <a:lnTo>
                        <a:pt x="361" y="153"/>
                      </a:lnTo>
                      <a:lnTo>
                        <a:pt x="362" y="150"/>
                      </a:lnTo>
                      <a:lnTo>
                        <a:pt x="362" y="147"/>
                      </a:lnTo>
                      <a:lnTo>
                        <a:pt x="363" y="143"/>
                      </a:lnTo>
                      <a:lnTo>
                        <a:pt x="364" y="140"/>
                      </a:lnTo>
                      <a:lnTo>
                        <a:pt x="364" y="137"/>
                      </a:lnTo>
                      <a:lnTo>
                        <a:pt x="365" y="133"/>
                      </a:lnTo>
                      <a:lnTo>
                        <a:pt x="366" y="130"/>
                      </a:lnTo>
                      <a:lnTo>
                        <a:pt x="366" y="126"/>
                      </a:lnTo>
                      <a:lnTo>
                        <a:pt x="367" y="122"/>
                      </a:lnTo>
                      <a:lnTo>
                        <a:pt x="368" y="119"/>
                      </a:lnTo>
                      <a:lnTo>
                        <a:pt x="368" y="115"/>
                      </a:lnTo>
                      <a:lnTo>
                        <a:pt x="369" y="112"/>
                      </a:lnTo>
                      <a:lnTo>
                        <a:pt x="369" y="108"/>
                      </a:lnTo>
                      <a:lnTo>
                        <a:pt x="370" y="105"/>
                      </a:lnTo>
                      <a:lnTo>
                        <a:pt x="371" y="101"/>
                      </a:lnTo>
                      <a:lnTo>
                        <a:pt x="371" y="97"/>
                      </a:lnTo>
                      <a:lnTo>
                        <a:pt x="372" y="94"/>
                      </a:lnTo>
                      <a:lnTo>
                        <a:pt x="373" y="90"/>
                      </a:lnTo>
                      <a:lnTo>
                        <a:pt x="373" y="86"/>
                      </a:lnTo>
                      <a:lnTo>
                        <a:pt x="374" y="82"/>
                      </a:lnTo>
                      <a:lnTo>
                        <a:pt x="375" y="78"/>
                      </a:lnTo>
                      <a:lnTo>
                        <a:pt x="375" y="75"/>
                      </a:lnTo>
                      <a:lnTo>
                        <a:pt x="376" y="71"/>
                      </a:lnTo>
                      <a:lnTo>
                        <a:pt x="377" y="67"/>
                      </a:lnTo>
                      <a:lnTo>
                        <a:pt x="377" y="63"/>
                      </a:lnTo>
                      <a:lnTo>
                        <a:pt x="378" y="59"/>
                      </a:lnTo>
                      <a:lnTo>
                        <a:pt x="378" y="55"/>
                      </a:lnTo>
                      <a:lnTo>
                        <a:pt x="379" y="51"/>
                      </a:lnTo>
                      <a:lnTo>
                        <a:pt x="380" y="47"/>
                      </a:lnTo>
                      <a:lnTo>
                        <a:pt x="380" y="43"/>
                      </a:lnTo>
                      <a:lnTo>
                        <a:pt x="381" y="38"/>
                      </a:lnTo>
                      <a:lnTo>
                        <a:pt x="382" y="34"/>
                      </a:lnTo>
                      <a:lnTo>
                        <a:pt x="382" y="30"/>
                      </a:lnTo>
                      <a:lnTo>
                        <a:pt x="383" y="26"/>
                      </a:lnTo>
                      <a:lnTo>
                        <a:pt x="384" y="22"/>
                      </a:lnTo>
                      <a:lnTo>
                        <a:pt x="384" y="17"/>
                      </a:lnTo>
                      <a:lnTo>
                        <a:pt x="385" y="13"/>
                      </a:lnTo>
                      <a:lnTo>
                        <a:pt x="385" y="9"/>
                      </a:lnTo>
                      <a:lnTo>
                        <a:pt x="386" y="4"/>
                      </a:lnTo>
                      <a:lnTo>
                        <a:pt x="387" y="0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9"/>
                <p:cNvSpPr>
                  <a:spLocks/>
                </p:cNvSpPr>
                <p:nvPr/>
              </p:nvSpPr>
              <p:spPr bwMode="auto">
                <a:xfrm>
                  <a:off x="2525" y="1007"/>
                  <a:ext cx="388" cy="584"/>
                </a:xfrm>
                <a:custGeom>
                  <a:avLst/>
                  <a:gdLst>
                    <a:gd name="T0" fmla="*/ 6 w 388"/>
                    <a:gd name="T1" fmla="*/ 582 h 584"/>
                    <a:gd name="T2" fmla="*/ 13 w 388"/>
                    <a:gd name="T3" fmla="*/ 582 h 584"/>
                    <a:gd name="T4" fmla="*/ 19 w 388"/>
                    <a:gd name="T5" fmla="*/ 581 h 584"/>
                    <a:gd name="T6" fmla="*/ 26 w 388"/>
                    <a:gd name="T7" fmla="*/ 581 h 584"/>
                    <a:gd name="T8" fmla="*/ 32 w 388"/>
                    <a:gd name="T9" fmla="*/ 580 h 584"/>
                    <a:gd name="T10" fmla="*/ 39 w 388"/>
                    <a:gd name="T11" fmla="*/ 579 h 584"/>
                    <a:gd name="T12" fmla="*/ 45 w 388"/>
                    <a:gd name="T13" fmla="*/ 578 h 584"/>
                    <a:gd name="T14" fmla="*/ 51 w 388"/>
                    <a:gd name="T15" fmla="*/ 577 h 584"/>
                    <a:gd name="T16" fmla="*/ 58 w 388"/>
                    <a:gd name="T17" fmla="*/ 577 h 584"/>
                    <a:gd name="T18" fmla="*/ 64 w 388"/>
                    <a:gd name="T19" fmla="*/ 576 h 584"/>
                    <a:gd name="T20" fmla="*/ 71 w 388"/>
                    <a:gd name="T21" fmla="*/ 575 h 584"/>
                    <a:gd name="T22" fmla="*/ 77 w 388"/>
                    <a:gd name="T23" fmla="*/ 573 h 584"/>
                    <a:gd name="T24" fmla="*/ 84 w 388"/>
                    <a:gd name="T25" fmla="*/ 572 h 584"/>
                    <a:gd name="T26" fmla="*/ 90 w 388"/>
                    <a:gd name="T27" fmla="*/ 571 h 584"/>
                    <a:gd name="T28" fmla="*/ 97 w 388"/>
                    <a:gd name="T29" fmla="*/ 570 h 584"/>
                    <a:gd name="T30" fmla="*/ 103 w 388"/>
                    <a:gd name="T31" fmla="*/ 568 h 584"/>
                    <a:gd name="T32" fmla="*/ 110 w 388"/>
                    <a:gd name="T33" fmla="*/ 566 h 584"/>
                    <a:gd name="T34" fmla="*/ 116 w 388"/>
                    <a:gd name="T35" fmla="*/ 565 h 584"/>
                    <a:gd name="T36" fmla="*/ 122 w 388"/>
                    <a:gd name="T37" fmla="*/ 562 h 584"/>
                    <a:gd name="T38" fmla="*/ 129 w 388"/>
                    <a:gd name="T39" fmla="*/ 560 h 584"/>
                    <a:gd name="T40" fmla="*/ 135 w 388"/>
                    <a:gd name="T41" fmla="*/ 558 h 584"/>
                    <a:gd name="T42" fmla="*/ 142 w 388"/>
                    <a:gd name="T43" fmla="*/ 556 h 584"/>
                    <a:gd name="T44" fmla="*/ 148 w 388"/>
                    <a:gd name="T45" fmla="*/ 553 h 584"/>
                    <a:gd name="T46" fmla="*/ 155 w 388"/>
                    <a:gd name="T47" fmla="*/ 550 h 584"/>
                    <a:gd name="T48" fmla="*/ 161 w 388"/>
                    <a:gd name="T49" fmla="*/ 547 h 584"/>
                    <a:gd name="T50" fmla="*/ 168 w 388"/>
                    <a:gd name="T51" fmla="*/ 544 h 584"/>
                    <a:gd name="T52" fmla="*/ 174 w 388"/>
                    <a:gd name="T53" fmla="*/ 540 h 584"/>
                    <a:gd name="T54" fmla="*/ 180 w 388"/>
                    <a:gd name="T55" fmla="*/ 536 h 584"/>
                    <a:gd name="T56" fmla="*/ 187 w 388"/>
                    <a:gd name="T57" fmla="*/ 532 h 584"/>
                    <a:gd name="T58" fmla="*/ 193 w 388"/>
                    <a:gd name="T59" fmla="*/ 528 h 584"/>
                    <a:gd name="T60" fmla="*/ 200 w 388"/>
                    <a:gd name="T61" fmla="*/ 523 h 584"/>
                    <a:gd name="T62" fmla="*/ 206 w 388"/>
                    <a:gd name="T63" fmla="*/ 518 h 584"/>
                    <a:gd name="T64" fmla="*/ 213 w 388"/>
                    <a:gd name="T65" fmla="*/ 512 h 584"/>
                    <a:gd name="T66" fmla="*/ 219 w 388"/>
                    <a:gd name="T67" fmla="*/ 506 h 584"/>
                    <a:gd name="T68" fmla="*/ 226 w 388"/>
                    <a:gd name="T69" fmla="*/ 500 h 584"/>
                    <a:gd name="T70" fmla="*/ 232 w 388"/>
                    <a:gd name="T71" fmla="*/ 493 h 584"/>
                    <a:gd name="T72" fmla="*/ 239 w 388"/>
                    <a:gd name="T73" fmla="*/ 485 h 584"/>
                    <a:gd name="T74" fmla="*/ 245 w 388"/>
                    <a:gd name="T75" fmla="*/ 477 h 584"/>
                    <a:gd name="T76" fmla="*/ 251 w 388"/>
                    <a:gd name="T77" fmla="*/ 468 h 584"/>
                    <a:gd name="T78" fmla="*/ 258 w 388"/>
                    <a:gd name="T79" fmla="*/ 459 h 584"/>
                    <a:gd name="T80" fmla="*/ 264 w 388"/>
                    <a:gd name="T81" fmla="*/ 449 h 584"/>
                    <a:gd name="T82" fmla="*/ 271 w 388"/>
                    <a:gd name="T83" fmla="*/ 438 h 584"/>
                    <a:gd name="T84" fmla="*/ 277 w 388"/>
                    <a:gd name="T85" fmla="*/ 426 h 584"/>
                    <a:gd name="T86" fmla="*/ 284 w 388"/>
                    <a:gd name="T87" fmla="*/ 413 h 584"/>
                    <a:gd name="T88" fmla="*/ 290 w 388"/>
                    <a:gd name="T89" fmla="*/ 399 h 584"/>
                    <a:gd name="T90" fmla="*/ 297 w 388"/>
                    <a:gd name="T91" fmla="*/ 384 h 584"/>
                    <a:gd name="T92" fmla="*/ 303 w 388"/>
                    <a:gd name="T93" fmla="*/ 368 h 584"/>
                    <a:gd name="T94" fmla="*/ 310 w 388"/>
                    <a:gd name="T95" fmla="*/ 351 h 584"/>
                    <a:gd name="T96" fmla="*/ 316 w 388"/>
                    <a:gd name="T97" fmla="*/ 332 h 584"/>
                    <a:gd name="T98" fmla="*/ 322 w 388"/>
                    <a:gd name="T99" fmla="*/ 312 h 584"/>
                    <a:gd name="T100" fmla="*/ 329 w 388"/>
                    <a:gd name="T101" fmla="*/ 290 h 584"/>
                    <a:gd name="T102" fmla="*/ 335 w 388"/>
                    <a:gd name="T103" fmla="*/ 267 h 584"/>
                    <a:gd name="T104" fmla="*/ 342 w 388"/>
                    <a:gd name="T105" fmla="*/ 242 h 584"/>
                    <a:gd name="T106" fmla="*/ 348 w 388"/>
                    <a:gd name="T107" fmla="*/ 214 h 584"/>
                    <a:gd name="T108" fmla="*/ 355 w 388"/>
                    <a:gd name="T109" fmla="*/ 185 h 584"/>
                    <a:gd name="T110" fmla="*/ 361 w 388"/>
                    <a:gd name="T111" fmla="*/ 153 h 584"/>
                    <a:gd name="T112" fmla="*/ 368 w 388"/>
                    <a:gd name="T113" fmla="*/ 119 h 584"/>
                    <a:gd name="T114" fmla="*/ 374 w 388"/>
                    <a:gd name="T115" fmla="*/ 82 h 584"/>
                    <a:gd name="T116" fmla="*/ 380 w 388"/>
                    <a:gd name="T117" fmla="*/ 43 h 584"/>
                    <a:gd name="T118" fmla="*/ 387 w 388"/>
                    <a:gd name="T119" fmla="*/ 0 h 5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8"/>
                    <a:gd name="T181" fmla="*/ 0 h 584"/>
                    <a:gd name="T182" fmla="*/ 388 w 388"/>
                    <a:gd name="T183" fmla="*/ 584 h 5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8" h="584">
                      <a:moveTo>
                        <a:pt x="0" y="583"/>
                      </a:moveTo>
                      <a:lnTo>
                        <a:pt x="1" y="583"/>
                      </a:lnTo>
                      <a:lnTo>
                        <a:pt x="2" y="583"/>
                      </a:lnTo>
                      <a:lnTo>
                        <a:pt x="3" y="582"/>
                      </a:lnTo>
                      <a:lnTo>
                        <a:pt x="4" y="582"/>
                      </a:lnTo>
                      <a:lnTo>
                        <a:pt x="5" y="582"/>
                      </a:lnTo>
                      <a:lnTo>
                        <a:pt x="6" y="582"/>
                      </a:lnTo>
                      <a:lnTo>
                        <a:pt x="7" y="582"/>
                      </a:lnTo>
                      <a:lnTo>
                        <a:pt x="8" y="582"/>
                      </a:lnTo>
                      <a:lnTo>
                        <a:pt x="9" y="582"/>
                      </a:lnTo>
                      <a:lnTo>
                        <a:pt x="10" y="582"/>
                      </a:lnTo>
                      <a:lnTo>
                        <a:pt x="11" y="582"/>
                      </a:lnTo>
                      <a:lnTo>
                        <a:pt x="12" y="582"/>
                      </a:lnTo>
                      <a:lnTo>
                        <a:pt x="13" y="582"/>
                      </a:lnTo>
                      <a:lnTo>
                        <a:pt x="14" y="582"/>
                      </a:lnTo>
                      <a:lnTo>
                        <a:pt x="15" y="582"/>
                      </a:lnTo>
                      <a:lnTo>
                        <a:pt x="16" y="582"/>
                      </a:lnTo>
                      <a:lnTo>
                        <a:pt x="17" y="582"/>
                      </a:lnTo>
                      <a:lnTo>
                        <a:pt x="17" y="581"/>
                      </a:lnTo>
                      <a:lnTo>
                        <a:pt x="18" y="581"/>
                      </a:lnTo>
                      <a:lnTo>
                        <a:pt x="19" y="581"/>
                      </a:lnTo>
                      <a:lnTo>
                        <a:pt x="20" y="581"/>
                      </a:lnTo>
                      <a:lnTo>
                        <a:pt x="21" y="581"/>
                      </a:lnTo>
                      <a:lnTo>
                        <a:pt x="22" y="581"/>
                      </a:lnTo>
                      <a:lnTo>
                        <a:pt x="23" y="581"/>
                      </a:lnTo>
                      <a:lnTo>
                        <a:pt x="24" y="581"/>
                      </a:lnTo>
                      <a:lnTo>
                        <a:pt x="25" y="581"/>
                      </a:lnTo>
                      <a:lnTo>
                        <a:pt x="26" y="581"/>
                      </a:lnTo>
                      <a:lnTo>
                        <a:pt x="26" y="580"/>
                      </a:lnTo>
                      <a:lnTo>
                        <a:pt x="27" y="580"/>
                      </a:lnTo>
                      <a:lnTo>
                        <a:pt x="28" y="580"/>
                      </a:lnTo>
                      <a:lnTo>
                        <a:pt x="29" y="580"/>
                      </a:lnTo>
                      <a:lnTo>
                        <a:pt x="30" y="580"/>
                      </a:lnTo>
                      <a:lnTo>
                        <a:pt x="31" y="580"/>
                      </a:lnTo>
                      <a:lnTo>
                        <a:pt x="32" y="580"/>
                      </a:lnTo>
                      <a:lnTo>
                        <a:pt x="33" y="580"/>
                      </a:lnTo>
                      <a:lnTo>
                        <a:pt x="34" y="580"/>
                      </a:lnTo>
                      <a:lnTo>
                        <a:pt x="35" y="579"/>
                      </a:lnTo>
                      <a:lnTo>
                        <a:pt x="36" y="579"/>
                      </a:lnTo>
                      <a:lnTo>
                        <a:pt x="37" y="579"/>
                      </a:lnTo>
                      <a:lnTo>
                        <a:pt x="38" y="579"/>
                      </a:lnTo>
                      <a:lnTo>
                        <a:pt x="39" y="579"/>
                      </a:lnTo>
                      <a:lnTo>
                        <a:pt x="40" y="579"/>
                      </a:lnTo>
                      <a:lnTo>
                        <a:pt x="41" y="579"/>
                      </a:lnTo>
                      <a:lnTo>
                        <a:pt x="42" y="579"/>
                      </a:lnTo>
                      <a:lnTo>
                        <a:pt x="43" y="579"/>
                      </a:lnTo>
                      <a:lnTo>
                        <a:pt x="44" y="579"/>
                      </a:lnTo>
                      <a:lnTo>
                        <a:pt x="44" y="578"/>
                      </a:lnTo>
                      <a:lnTo>
                        <a:pt x="45" y="578"/>
                      </a:lnTo>
                      <a:lnTo>
                        <a:pt x="46" y="578"/>
                      </a:lnTo>
                      <a:lnTo>
                        <a:pt x="47" y="578"/>
                      </a:lnTo>
                      <a:lnTo>
                        <a:pt x="48" y="578"/>
                      </a:lnTo>
                      <a:lnTo>
                        <a:pt x="49" y="578"/>
                      </a:lnTo>
                      <a:lnTo>
                        <a:pt x="50" y="578"/>
                      </a:lnTo>
                      <a:lnTo>
                        <a:pt x="51" y="578"/>
                      </a:lnTo>
                      <a:lnTo>
                        <a:pt x="51" y="577"/>
                      </a:lnTo>
                      <a:lnTo>
                        <a:pt x="52" y="577"/>
                      </a:lnTo>
                      <a:lnTo>
                        <a:pt x="53" y="577"/>
                      </a:lnTo>
                      <a:lnTo>
                        <a:pt x="54" y="577"/>
                      </a:lnTo>
                      <a:lnTo>
                        <a:pt x="55" y="577"/>
                      </a:lnTo>
                      <a:lnTo>
                        <a:pt x="56" y="577"/>
                      </a:lnTo>
                      <a:lnTo>
                        <a:pt x="57" y="577"/>
                      </a:lnTo>
                      <a:lnTo>
                        <a:pt x="58" y="577"/>
                      </a:lnTo>
                      <a:lnTo>
                        <a:pt x="59" y="577"/>
                      </a:lnTo>
                      <a:lnTo>
                        <a:pt x="60" y="576"/>
                      </a:lnTo>
                      <a:lnTo>
                        <a:pt x="61" y="576"/>
                      </a:lnTo>
                      <a:lnTo>
                        <a:pt x="62" y="576"/>
                      </a:lnTo>
                      <a:lnTo>
                        <a:pt x="63" y="576"/>
                      </a:lnTo>
                      <a:lnTo>
                        <a:pt x="64" y="576"/>
                      </a:lnTo>
                      <a:lnTo>
                        <a:pt x="65" y="575"/>
                      </a:lnTo>
                      <a:lnTo>
                        <a:pt x="66" y="575"/>
                      </a:lnTo>
                      <a:lnTo>
                        <a:pt x="67" y="575"/>
                      </a:lnTo>
                      <a:lnTo>
                        <a:pt x="68" y="575"/>
                      </a:lnTo>
                      <a:lnTo>
                        <a:pt x="69" y="575"/>
                      </a:lnTo>
                      <a:lnTo>
                        <a:pt x="70" y="575"/>
                      </a:lnTo>
                      <a:lnTo>
                        <a:pt x="71" y="575"/>
                      </a:lnTo>
                      <a:lnTo>
                        <a:pt x="72" y="574"/>
                      </a:lnTo>
                      <a:lnTo>
                        <a:pt x="73" y="574"/>
                      </a:lnTo>
                      <a:lnTo>
                        <a:pt x="74" y="574"/>
                      </a:lnTo>
                      <a:lnTo>
                        <a:pt x="75" y="574"/>
                      </a:lnTo>
                      <a:lnTo>
                        <a:pt x="76" y="574"/>
                      </a:lnTo>
                      <a:lnTo>
                        <a:pt x="77" y="574"/>
                      </a:lnTo>
                      <a:lnTo>
                        <a:pt x="77" y="573"/>
                      </a:lnTo>
                      <a:lnTo>
                        <a:pt x="78" y="573"/>
                      </a:lnTo>
                      <a:lnTo>
                        <a:pt x="79" y="573"/>
                      </a:lnTo>
                      <a:lnTo>
                        <a:pt x="80" y="573"/>
                      </a:lnTo>
                      <a:lnTo>
                        <a:pt x="81" y="573"/>
                      </a:lnTo>
                      <a:lnTo>
                        <a:pt x="82" y="572"/>
                      </a:lnTo>
                      <a:lnTo>
                        <a:pt x="83" y="572"/>
                      </a:lnTo>
                      <a:lnTo>
                        <a:pt x="84" y="572"/>
                      </a:lnTo>
                      <a:lnTo>
                        <a:pt x="85" y="572"/>
                      </a:lnTo>
                      <a:lnTo>
                        <a:pt x="86" y="572"/>
                      </a:lnTo>
                      <a:lnTo>
                        <a:pt x="87" y="572"/>
                      </a:lnTo>
                      <a:lnTo>
                        <a:pt x="88" y="571"/>
                      </a:lnTo>
                      <a:lnTo>
                        <a:pt x="89" y="571"/>
                      </a:lnTo>
                      <a:lnTo>
                        <a:pt x="90" y="571"/>
                      </a:lnTo>
                      <a:lnTo>
                        <a:pt x="91" y="571"/>
                      </a:lnTo>
                      <a:lnTo>
                        <a:pt x="92" y="570"/>
                      </a:lnTo>
                      <a:lnTo>
                        <a:pt x="93" y="570"/>
                      </a:lnTo>
                      <a:lnTo>
                        <a:pt x="94" y="570"/>
                      </a:lnTo>
                      <a:lnTo>
                        <a:pt x="95" y="570"/>
                      </a:lnTo>
                      <a:lnTo>
                        <a:pt x="96" y="570"/>
                      </a:lnTo>
                      <a:lnTo>
                        <a:pt x="97" y="570"/>
                      </a:lnTo>
                      <a:lnTo>
                        <a:pt x="97" y="569"/>
                      </a:lnTo>
                      <a:lnTo>
                        <a:pt x="98" y="569"/>
                      </a:lnTo>
                      <a:lnTo>
                        <a:pt x="99" y="569"/>
                      </a:lnTo>
                      <a:lnTo>
                        <a:pt x="100" y="569"/>
                      </a:lnTo>
                      <a:lnTo>
                        <a:pt x="101" y="568"/>
                      </a:lnTo>
                      <a:lnTo>
                        <a:pt x="102" y="568"/>
                      </a:lnTo>
                      <a:lnTo>
                        <a:pt x="103" y="568"/>
                      </a:lnTo>
                      <a:lnTo>
                        <a:pt x="104" y="568"/>
                      </a:lnTo>
                      <a:lnTo>
                        <a:pt x="104" y="567"/>
                      </a:lnTo>
                      <a:lnTo>
                        <a:pt x="105" y="567"/>
                      </a:lnTo>
                      <a:lnTo>
                        <a:pt x="106" y="567"/>
                      </a:lnTo>
                      <a:lnTo>
                        <a:pt x="107" y="567"/>
                      </a:lnTo>
                      <a:lnTo>
                        <a:pt x="108" y="567"/>
                      </a:lnTo>
                      <a:lnTo>
                        <a:pt x="109" y="566"/>
                      </a:lnTo>
                      <a:lnTo>
                        <a:pt x="110" y="566"/>
                      </a:lnTo>
                      <a:lnTo>
                        <a:pt x="111" y="566"/>
                      </a:lnTo>
                      <a:lnTo>
                        <a:pt x="112" y="565"/>
                      </a:lnTo>
                      <a:lnTo>
                        <a:pt x="113" y="565"/>
                      </a:lnTo>
                      <a:lnTo>
                        <a:pt x="114" y="565"/>
                      </a:lnTo>
                      <a:lnTo>
                        <a:pt x="115" y="565"/>
                      </a:lnTo>
                      <a:lnTo>
                        <a:pt x="116" y="565"/>
                      </a:lnTo>
                      <a:lnTo>
                        <a:pt x="117" y="564"/>
                      </a:lnTo>
                      <a:lnTo>
                        <a:pt x="118" y="564"/>
                      </a:lnTo>
                      <a:lnTo>
                        <a:pt x="119" y="564"/>
                      </a:lnTo>
                      <a:lnTo>
                        <a:pt x="119" y="563"/>
                      </a:lnTo>
                      <a:lnTo>
                        <a:pt x="120" y="563"/>
                      </a:lnTo>
                      <a:lnTo>
                        <a:pt x="121" y="563"/>
                      </a:lnTo>
                      <a:lnTo>
                        <a:pt x="122" y="563"/>
                      </a:lnTo>
                      <a:lnTo>
                        <a:pt x="122" y="562"/>
                      </a:lnTo>
                      <a:lnTo>
                        <a:pt x="123" y="562"/>
                      </a:lnTo>
                      <a:lnTo>
                        <a:pt x="124" y="562"/>
                      </a:lnTo>
                      <a:lnTo>
                        <a:pt x="125" y="562"/>
                      </a:lnTo>
                      <a:lnTo>
                        <a:pt x="126" y="561"/>
                      </a:lnTo>
                      <a:lnTo>
                        <a:pt x="127" y="561"/>
                      </a:lnTo>
                      <a:lnTo>
                        <a:pt x="128" y="561"/>
                      </a:lnTo>
                      <a:lnTo>
                        <a:pt x="129" y="560"/>
                      </a:lnTo>
                      <a:lnTo>
                        <a:pt x="130" y="560"/>
                      </a:lnTo>
                      <a:lnTo>
                        <a:pt x="131" y="560"/>
                      </a:lnTo>
                      <a:lnTo>
                        <a:pt x="132" y="560"/>
                      </a:lnTo>
                      <a:lnTo>
                        <a:pt x="132" y="559"/>
                      </a:lnTo>
                      <a:lnTo>
                        <a:pt x="133" y="559"/>
                      </a:lnTo>
                      <a:lnTo>
                        <a:pt x="134" y="559"/>
                      </a:lnTo>
                      <a:lnTo>
                        <a:pt x="135" y="558"/>
                      </a:lnTo>
                      <a:lnTo>
                        <a:pt x="136" y="558"/>
                      </a:lnTo>
                      <a:lnTo>
                        <a:pt x="136" y="557"/>
                      </a:lnTo>
                      <a:lnTo>
                        <a:pt x="137" y="557"/>
                      </a:lnTo>
                      <a:lnTo>
                        <a:pt x="138" y="557"/>
                      </a:lnTo>
                      <a:lnTo>
                        <a:pt x="139" y="557"/>
                      </a:lnTo>
                      <a:lnTo>
                        <a:pt x="140" y="556"/>
                      </a:lnTo>
                      <a:lnTo>
                        <a:pt x="141" y="556"/>
                      </a:lnTo>
                      <a:lnTo>
                        <a:pt x="142" y="556"/>
                      </a:lnTo>
                      <a:lnTo>
                        <a:pt x="142" y="555"/>
                      </a:lnTo>
                      <a:lnTo>
                        <a:pt x="143" y="555"/>
                      </a:lnTo>
                      <a:lnTo>
                        <a:pt x="144" y="555"/>
                      </a:lnTo>
                      <a:lnTo>
                        <a:pt x="145" y="554"/>
                      </a:lnTo>
                      <a:lnTo>
                        <a:pt x="146" y="554"/>
                      </a:lnTo>
                      <a:lnTo>
                        <a:pt x="147" y="554"/>
                      </a:lnTo>
                      <a:lnTo>
                        <a:pt x="148" y="553"/>
                      </a:lnTo>
                      <a:lnTo>
                        <a:pt x="149" y="553"/>
                      </a:lnTo>
                      <a:lnTo>
                        <a:pt x="149" y="552"/>
                      </a:lnTo>
                      <a:lnTo>
                        <a:pt x="150" y="552"/>
                      </a:lnTo>
                      <a:lnTo>
                        <a:pt x="151" y="552"/>
                      </a:lnTo>
                      <a:lnTo>
                        <a:pt x="152" y="551"/>
                      </a:lnTo>
                      <a:lnTo>
                        <a:pt x="153" y="551"/>
                      </a:lnTo>
                      <a:lnTo>
                        <a:pt x="154" y="550"/>
                      </a:lnTo>
                      <a:lnTo>
                        <a:pt x="155" y="550"/>
                      </a:lnTo>
                      <a:lnTo>
                        <a:pt x="156" y="550"/>
                      </a:lnTo>
                      <a:lnTo>
                        <a:pt x="156" y="549"/>
                      </a:lnTo>
                      <a:lnTo>
                        <a:pt x="157" y="549"/>
                      </a:lnTo>
                      <a:lnTo>
                        <a:pt x="158" y="549"/>
                      </a:lnTo>
                      <a:lnTo>
                        <a:pt x="158" y="548"/>
                      </a:lnTo>
                      <a:lnTo>
                        <a:pt x="159" y="548"/>
                      </a:lnTo>
                      <a:lnTo>
                        <a:pt x="160" y="548"/>
                      </a:lnTo>
                      <a:lnTo>
                        <a:pt x="161" y="548"/>
                      </a:lnTo>
                      <a:lnTo>
                        <a:pt x="161" y="547"/>
                      </a:lnTo>
                      <a:lnTo>
                        <a:pt x="162" y="547"/>
                      </a:lnTo>
                      <a:lnTo>
                        <a:pt x="163" y="546"/>
                      </a:lnTo>
                      <a:lnTo>
                        <a:pt x="164" y="546"/>
                      </a:lnTo>
                      <a:lnTo>
                        <a:pt x="164" y="545"/>
                      </a:lnTo>
                      <a:lnTo>
                        <a:pt x="165" y="545"/>
                      </a:lnTo>
                      <a:lnTo>
                        <a:pt x="166" y="545"/>
                      </a:lnTo>
                      <a:lnTo>
                        <a:pt x="167" y="544"/>
                      </a:lnTo>
                      <a:lnTo>
                        <a:pt x="168" y="544"/>
                      </a:lnTo>
                      <a:lnTo>
                        <a:pt x="168" y="543"/>
                      </a:lnTo>
                      <a:lnTo>
                        <a:pt x="169" y="543"/>
                      </a:lnTo>
                      <a:lnTo>
                        <a:pt x="170" y="543"/>
                      </a:lnTo>
                      <a:lnTo>
                        <a:pt x="171" y="542"/>
                      </a:lnTo>
                      <a:lnTo>
                        <a:pt x="172" y="541"/>
                      </a:lnTo>
                      <a:lnTo>
                        <a:pt x="173" y="541"/>
                      </a:lnTo>
                      <a:lnTo>
                        <a:pt x="174" y="540"/>
                      </a:lnTo>
                      <a:lnTo>
                        <a:pt x="175" y="540"/>
                      </a:lnTo>
                      <a:lnTo>
                        <a:pt x="176" y="539"/>
                      </a:lnTo>
                      <a:lnTo>
                        <a:pt x="177" y="539"/>
                      </a:lnTo>
                      <a:lnTo>
                        <a:pt x="177" y="538"/>
                      </a:lnTo>
                      <a:lnTo>
                        <a:pt x="178" y="538"/>
                      </a:lnTo>
                      <a:lnTo>
                        <a:pt x="179" y="537"/>
                      </a:lnTo>
                      <a:lnTo>
                        <a:pt x="180" y="537"/>
                      </a:lnTo>
                      <a:lnTo>
                        <a:pt x="180" y="536"/>
                      </a:lnTo>
                      <a:lnTo>
                        <a:pt x="181" y="536"/>
                      </a:lnTo>
                      <a:lnTo>
                        <a:pt x="182" y="536"/>
                      </a:lnTo>
                      <a:lnTo>
                        <a:pt x="182" y="535"/>
                      </a:lnTo>
                      <a:lnTo>
                        <a:pt x="183" y="535"/>
                      </a:lnTo>
                      <a:lnTo>
                        <a:pt x="184" y="535"/>
                      </a:lnTo>
                      <a:lnTo>
                        <a:pt x="184" y="534"/>
                      </a:lnTo>
                      <a:lnTo>
                        <a:pt x="185" y="534"/>
                      </a:lnTo>
                      <a:lnTo>
                        <a:pt x="185" y="533"/>
                      </a:lnTo>
                      <a:lnTo>
                        <a:pt x="186" y="533"/>
                      </a:lnTo>
                      <a:lnTo>
                        <a:pt x="187" y="532"/>
                      </a:lnTo>
                      <a:lnTo>
                        <a:pt x="188" y="532"/>
                      </a:lnTo>
                      <a:lnTo>
                        <a:pt x="188" y="531"/>
                      </a:lnTo>
                      <a:lnTo>
                        <a:pt x="189" y="531"/>
                      </a:lnTo>
                      <a:lnTo>
                        <a:pt x="190" y="530"/>
                      </a:lnTo>
                      <a:lnTo>
                        <a:pt x="191" y="530"/>
                      </a:lnTo>
                      <a:lnTo>
                        <a:pt x="191" y="529"/>
                      </a:lnTo>
                      <a:lnTo>
                        <a:pt x="192" y="529"/>
                      </a:lnTo>
                      <a:lnTo>
                        <a:pt x="193" y="528"/>
                      </a:lnTo>
                      <a:lnTo>
                        <a:pt x="194" y="528"/>
                      </a:lnTo>
                      <a:lnTo>
                        <a:pt x="195" y="527"/>
                      </a:lnTo>
                      <a:lnTo>
                        <a:pt x="195" y="526"/>
                      </a:lnTo>
                      <a:lnTo>
                        <a:pt x="196" y="526"/>
                      </a:lnTo>
                      <a:lnTo>
                        <a:pt x="197" y="525"/>
                      </a:lnTo>
                      <a:lnTo>
                        <a:pt x="198" y="525"/>
                      </a:lnTo>
                      <a:lnTo>
                        <a:pt x="198" y="524"/>
                      </a:lnTo>
                      <a:lnTo>
                        <a:pt x="199" y="523"/>
                      </a:lnTo>
                      <a:lnTo>
                        <a:pt x="200" y="523"/>
                      </a:lnTo>
                      <a:lnTo>
                        <a:pt x="201" y="522"/>
                      </a:lnTo>
                      <a:lnTo>
                        <a:pt x="202" y="522"/>
                      </a:lnTo>
                      <a:lnTo>
                        <a:pt x="202" y="521"/>
                      </a:lnTo>
                      <a:lnTo>
                        <a:pt x="203" y="521"/>
                      </a:lnTo>
                      <a:lnTo>
                        <a:pt x="204" y="520"/>
                      </a:lnTo>
                      <a:lnTo>
                        <a:pt x="205" y="519"/>
                      </a:lnTo>
                      <a:lnTo>
                        <a:pt x="206" y="518"/>
                      </a:lnTo>
                      <a:lnTo>
                        <a:pt x="207" y="517"/>
                      </a:lnTo>
                      <a:lnTo>
                        <a:pt x="208" y="516"/>
                      </a:lnTo>
                      <a:lnTo>
                        <a:pt x="209" y="516"/>
                      </a:lnTo>
                      <a:lnTo>
                        <a:pt x="210" y="515"/>
                      </a:lnTo>
                      <a:lnTo>
                        <a:pt x="211" y="514"/>
                      </a:lnTo>
                      <a:lnTo>
                        <a:pt x="211" y="513"/>
                      </a:lnTo>
                      <a:lnTo>
                        <a:pt x="212" y="513"/>
                      </a:lnTo>
                      <a:lnTo>
                        <a:pt x="213" y="512"/>
                      </a:lnTo>
                      <a:lnTo>
                        <a:pt x="214" y="511"/>
                      </a:lnTo>
                      <a:lnTo>
                        <a:pt x="215" y="510"/>
                      </a:lnTo>
                      <a:lnTo>
                        <a:pt x="216" y="509"/>
                      </a:lnTo>
                      <a:lnTo>
                        <a:pt x="217" y="509"/>
                      </a:lnTo>
                      <a:lnTo>
                        <a:pt x="217" y="508"/>
                      </a:lnTo>
                      <a:lnTo>
                        <a:pt x="218" y="508"/>
                      </a:lnTo>
                      <a:lnTo>
                        <a:pt x="219" y="507"/>
                      </a:lnTo>
                      <a:lnTo>
                        <a:pt x="219" y="506"/>
                      </a:lnTo>
                      <a:lnTo>
                        <a:pt x="220" y="506"/>
                      </a:lnTo>
                      <a:lnTo>
                        <a:pt x="220" y="505"/>
                      </a:lnTo>
                      <a:lnTo>
                        <a:pt x="221" y="504"/>
                      </a:lnTo>
                      <a:lnTo>
                        <a:pt x="222" y="504"/>
                      </a:lnTo>
                      <a:lnTo>
                        <a:pt x="222" y="503"/>
                      </a:lnTo>
                      <a:lnTo>
                        <a:pt x="223" y="502"/>
                      </a:lnTo>
                      <a:lnTo>
                        <a:pt x="224" y="502"/>
                      </a:lnTo>
                      <a:lnTo>
                        <a:pt x="224" y="501"/>
                      </a:lnTo>
                      <a:lnTo>
                        <a:pt x="225" y="501"/>
                      </a:lnTo>
                      <a:lnTo>
                        <a:pt x="226" y="500"/>
                      </a:lnTo>
                      <a:lnTo>
                        <a:pt x="226" y="499"/>
                      </a:lnTo>
                      <a:lnTo>
                        <a:pt x="227" y="498"/>
                      </a:lnTo>
                      <a:lnTo>
                        <a:pt x="228" y="497"/>
                      </a:lnTo>
                      <a:lnTo>
                        <a:pt x="229" y="496"/>
                      </a:lnTo>
                      <a:lnTo>
                        <a:pt x="230" y="495"/>
                      </a:lnTo>
                      <a:lnTo>
                        <a:pt x="231" y="494"/>
                      </a:lnTo>
                      <a:lnTo>
                        <a:pt x="232" y="493"/>
                      </a:lnTo>
                      <a:lnTo>
                        <a:pt x="233" y="492"/>
                      </a:lnTo>
                      <a:lnTo>
                        <a:pt x="233" y="491"/>
                      </a:lnTo>
                      <a:lnTo>
                        <a:pt x="234" y="491"/>
                      </a:lnTo>
                      <a:lnTo>
                        <a:pt x="235" y="490"/>
                      </a:lnTo>
                      <a:lnTo>
                        <a:pt x="235" y="489"/>
                      </a:lnTo>
                      <a:lnTo>
                        <a:pt x="236" y="488"/>
                      </a:lnTo>
                      <a:lnTo>
                        <a:pt x="237" y="487"/>
                      </a:lnTo>
                      <a:lnTo>
                        <a:pt x="238" y="486"/>
                      </a:lnTo>
                      <a:lnTo>
                        <a:pt x="239" y="485"/>
                      </a:lnTo>
                      <a:lnTo>
                        <a:pt x="239" y="484"/>
                      </a:lnTo>
                      <a:lnTo>
                        <a:pt x="240" y="484"/>
                      </a:lnTo>
                      <a:lnTo>
                        <a:pt x="240" y="483"/>
                      </a:lnTo>
                      <a:lnTo>
                        <a:pt x="241" y="482"/>
                      </a:lnTo>
                      <a:lnTo>
                        <a:pt x="242" y="481"/>
                      </a:lnTo>
                      <a:lnTo>
                        <a:pt x="242" y="480"/>
                      </a:lnTo>
                      <a:lnTo>
                        <a:pt x="243" y="480"/>
                      </a:lnTo>
                      <a:lnTo>
                        <a:pt x="244" y="479"/>
                      </a:lnTo>
                      <a:lnTo>
                        <a:pt x="244" y="478"/>
                      </a:lnTo>
                      <a:lnTo>
                        <a:pt x="245" y="477"/>
                      </a:lnTo>
                      <a:lnTo>
                        <a:pt x="246" y="476"/>
                      </a:lnTo>
                      <a:lnTo>
                        <a:pt x="246" y="475"/>
                      </a:lnTo>
                      <a:lnTo>
                        <a:pt x="247" y="474"/>
                      </a:lnTo>
                      <a:lnTo>
                        <a:pt x="248" y="474"/>
                      </a:lnTo>
                      <a:lnTo>
                        <a:pt x="248" y="473"/>
                      </a:lnTo>
                      <a:lnTo>
                        <a:pt x="249" y="472"/>
                      </a:lnTo>
                      <a:lnTo>
                        <a:pt x="249" y="471"/>
                      </a:lnTo>
                      <a:lnTo>
                        <a:pt x="250" y="470"/>
                      </a:lnTo>
                      <a:lnTo>
                        <a:pt x="251" y="469"/>
                      </a:lnTo>
                      <a:lnTo>
                        <a:pt x="251" y="468"/>
                      </a:lnTo>
                      <a:lnTo>
                        <a:pt x="252" y="467"/>
                      </a:lnTo>
                      <a:lnTo>
                        <a:pt x="253" y="466"/>
                      </a:lnTo>
                      <a:lnTo>
                        <a:pt x="254" y="465"/>
                      </a:lnTo>
                      <a:lnTo>
                        <a:pt x="255" y="464"/>
                      </a:lnTo>
                      <a:lnTo>
                        <a:pt x="255" y="463"/>
                      </a:lnTo>
                      <a:lnTo>
                        <a:pt x="256" y="462"/>
                      </a:lnTo>
                      <a:lnTo>
                        <a:pt x="256" y="461"/>
                      </a:lnTo>
                      <a:lnTo>
                        <a:pt x="257" y="460"/>
                      </a:lnTo>
                      <a:lnTo>
                        <a:pt x="258" y="459"/>
                      </a:lnTo>
                      <a:lnTo>
                        <a:pt x="258" y="458"/>
                      </a:lnTo>
                      <a:lnTo>
                        <a:pt x="259" y="457"/>
                      </a:lnTo>
                      <a:lnTo>
                        <a:pt x="260" y="456"/>
                      </a:lnTo>
                      <a:lnTo>
                        <a:pt x="261" y="455"/>
                      </a:lnTo>
                      <a:lnTo>
                        <a:pt x="261" y="454"/>
                      </a:lnTo>
                      <a:lnTo>
                        <a:pt x="262" y="453"/>
                      </a:lnTo>
                      <a:lnTo>
                        <a:pt x="262" y="452"/>
                      </a:lnTo>
                      <a:lnTo>
                        <a:pt x="263" y="451"/>
                      </a:lnTo>
                      <a:lnTo>
                        <a:pt x="264" y="450"/>
                      </a:lnTo>
                      <a:lnTo>
                        <a:pt x="264" y="449"/>
                      </a:lnTo>
                      <a:lnTo>
                        <a:pt x="265" y="447"/>
                      </a:lnTo>
                      <a:lnTo>
                        <a:pt x="266" y="447"/>
                      </a:lnTo>
                      <a:lnTo>
                        <a:pt x="266" y="445"/>
                      </a:lnTo>
                      <a:lnTo>
                        <a:pt x="267" y="444"/>
                      </a:lnTo>
                      <a:lnTo>
                        <a:pt x="268" y="443"/>
                      </a:lnTo>
                      <a:lnTo>
                        <a:pt x="268" y="442"/>
                      </a:lnTo>
                      <a:lnTo>
                        <a:pt x="269" y="441"/>
                      </a:lnTo>
                      <a:lnTo>
                        <a:pt x="269" y="440"/>
                      </a:lnTo>
                      <a:lnTo>
                        <a:pt x="270" y="439"/>
                      </a:lnTo>
                      <a:lnTo>
                        <a:pt x="271" y="438"/>
                      </a:lnTo>
                      <a:lnTo>
                        <a:pt x="271" y="437"/>
                      </a:lnTo>
                      <a:lnTo>
                        <a:pt x="272" y="435"/>
                      </a:lnTo>
                      <a:lnTo>
                        <a:pt x="273" y="434"/>
                      </a:lnTo>
                      <a:lnTo>
                        <a:pt x="273" y="433"/>
                      </a:lnTo>
                      <a:lnTo>
                        <a:pt x="274" y="432"/>
                      </a:lnTo>
                      <a:lnTo>
                        <a:pt x="275" y="431"/>
                      </a:lnTo>
                      <a:lnTo>
                        <a:pt x="275" y="430"/>
                      </a:lnTo>
                      <a:lnTo>
                        <a:pt x="276" y="428"/>
                      </a:lnTo>
                      <a:lnTo>
                        <a:pt x="277" y="427"/>
                      </a:lnTo>
                      <a:lnTo>
                        <a:pt x="277" y="426"/>
                      </a:lnTo>
                      <a:lnTo>
                        <a:pt x="278" y="425"/>
                      </a:lnTo>
                      <a:lnTo>
                        <a:pt x="278" y="423"/>
                      </a:lnTo>
                      <a:lnTo>
                        <a:pt x="279" y="422"/>
                      </a:lnTo>
                      <a:lnTo>
                        <a:pt x="280" y="421"/>
                      </a:lnTo>
                      <a:lnTo>
                        <a:pt x="280" y="420"/>
                      </a:lnTo>
                      <a:lnTo>
                        <a:pt x="281" y="418"/>
                      </a:lnTo>
                      <a:lnTo>
                        <a:pt x="282" y="417"/>
                      </a:lnTo>
                      <a:lnTo>
                        <a:pt x="282" y="415"/>
                      </a:lnTo>
                      <a:lnTo>
                        <a:pt x="283" y="414"/>
                      </a:lnTo>
                      <a:lnTo>
                        <a:pt x="284" y="413"/>
                      </a:lnTo>
                      <a:lnTo>
                        <a:pt x="284" y="412"/>
                      </a:lnTo>
                      <a:lnTo>
                        <a:pt x="285" y="410"/>
                      </a:lnTo>
                      <a:lnTo>
                        <a:pt x="285" y="409"/>
                      </a:lnTo>
                      <a:lnTo>
                        <a:pt x="286" y="408"/>
                      </a:lnTo>
                      <a:lnTo>
                        <a:pt x="287" y="406"/>
                      </a:lnTo>
                      <a:lnTo>
                        <a:pt x="288" y="405"/>
                      </a:lnTo>
                      <a:lnTo>
                        <a:pt x="288" y="403"/>
                      </a:lnTo>
                      <a:lnTo>
                        <a:pt x="289" y="402"/>
                      </a:lnTo>
                      <a:lnTo>
                        <a:pt x="290" y="400"/>
                      </a:lnTo>
                      <a:lnTo>
                        <a:pt x="290" y="399"/>
                      </a:lnTo>
                      <a:lnTo>
                        <a:pt x="291" y="398"/>
                      </a:lnTo>
                      <a:lnTo>
                        <a:pt x="291" y="396"/>
                      </a:lnTo>
                      <a:lnTo>
                        <a:pt x="292" y="395"/>
                      </a:lnTo>
                      <a:lnTo>
                        <a:pt x="293" y="393"/>
                      </a:lnTo>
                      <a:lnTo>
                        <a:pt x="293" y="392"/>
                      </a:lnTo>
                      <a:lnTo>
                        <a:pt x="294" y="390"/>
                      </a:lnTo>
                      <a:lnTo>
                        <a:pt x="295" y="389"/>
                      </a:lnTo>
                      <a:lnTo>
                        <a:pt x="295" y="387"/>
                      </a:lnTo>
                      <a:lnTo>
                        <a:pt x="296" y="386"/>
                      </a:lnTo>
                      <a:lnTo>
                        <a:pt x="297" y="384"/>
                      </a:lnTo>
                      <a:lnTo>
                        <a:pt x="297" y="383"/>
                      </a:lnTo>
                      <a:lnTo>
                        <a:pt x="298" y="381"/>
                      </a:lnTo>
                      <a:lnTo>
                        <a:pt x="298" y="380"/>
                      </a:lnTo>
                      <a:lnTo>
                        <a:pt x="299" y="378"/>
                      </a:lnTo>
                      <a:lnTo>
                        <a:pt x="300" y="376"/>
                      </a:lnTo>
                      <a:lnTo>
                        <a:pt x="300" y="375"/>
                      </a:lnTo>
                      <a:lnTo>
                        <a:pt x="301" y="373"/>
                      </a:lnTo>
                      <a:lnTo>
                        <a:pt x="302" y="371"/>
                      </a:lnTo>
                      <a:lnTo>
                        <a:pt x="302" y="370"/>
                      </a:lnTo>
                      <a:lnTo>
                        <a:pt x="303" y="368"/>
                      </a:lnTo>
                      <a:lnTo>
                        <a:pt x="304" y="366"/>
                      </a:lnTo>
                      <a:lnTo>
                        <a:pt x="304" y="365"/>
                      </a:lnTo>
                      <a:lnTo>
                        <a:pt x="305" y="363"/>
                      </a:lnTo>
                      <a:lnTo>
                        <a:pt x="306" y="361"/>
                      </a:lnTo>
                      <a:lnTo>
                        <a:pt x="306" y="360"/>
                      </a:lnTo>
                      <a:lnTo>
                        <a:pt x="307" y="358"/>
                      </a:lnTo>
                      <a:lnTo>
                        <a:pt x="307" y="356"/>
                      </a:lnTo>
                      <a:lnTo>
                        <a:pt x="308" y="354"/>
                      </a:lnTo>
                      <a:lnTo>
                        <a:pt x="309" y="353"/>
                      </a:lnTo>
                      <a:lnTo>
                        <a:pt x="310" y="351"/>
                      </a:lnTo>
                      <a:lnTo>
                        <a:pt x="310" y="349"/>
                      </a:lnTo>
                      <a:lnTo>
                        <a:pt x="311" y="347"/>
                      </a:lnTo>
                      <a:lnTo>
                        <a:pt x="311" y="345"/>
                      </a:lnTo>
                      <a:lnTo>
                        <a:pt x="312" y="344"/>
                      </a:lnTo>
                      <a:lnTo>
                        <a:pt x="313" y="342"/>
                      </a:lnTo>
                      <a:lnTo>
                        <a:pt x="313" y="340"/>
                      </a:lnTo>
                      <a:lnTo>
                        <a:pt x="314" y="338"/>
                      </a:lnTo>
                      <a:lnTo>
                        <a:pt x="314" y="336"/>
                      </a:lnTo>
                      <a:lnTo>
                        <a:pt x="315" y="334"/>
                      </a:lnTo>
                      <a:lnTo>
                        <a:pt x="316" y="332"/>
                      </a:lnTo>
                      <a:lnTo>
                        <a:pt x="317" y="330"/>
                      </a:lnTo>
                      <a:lnTo>
                        <a:pt x="317" y="328"/>
                      </a:lnTo>
                      <a:lnTo>
                        <a:pt x="318" y="326"/>
                      </a:lnTo>
                      <a:lnTo>
                        <a:pt x="319" y="324"/>
                      </a:lnTo>
                      <a:lnTo>
                        <a:pt x="319" y="322"/>
                      </a:lnTo>
                      <a:lnTo>
                        <a:pt x="320" y="320"/>
                      </a:lnTo>
                      <a:lnTo>
                        <a:pt x="320" y="318"/>
                      </a:lnTo>
                      <a:lnTo>
                        <a:pt x="321" y="316"/>
                      </a:lnTo>
                      <a:lnTo>
                        <a:pt x="322" y="314"/>
                      </a:lnTo>
                      <a:lnTo>
                        <a:pt x="322" y="312"/>
                      </a:lnTo>
                      <a:lnTo>
                        <a:pt x="323" y="310"/>
                      </a:lnTo>
                      <a:lnTo>
                        <a:pt x="324" y="308"/>
                      </a:lnTo>
                      <a:lnTo>
                        <a:pt x="324" y="306"/>
                      </a:lnTo>
                      <a:lnTo>
                        <a:pt x="325" y="304"/>
                      </a:lnTo>
                      <a:lnTo>
                        <a:pt x="326" y="301"/>
                      </a:lnTo>
                      <a:lnTo>
                        <a:pt x="326" y="299"/>
                      </a:lnTo>
                      <a:lnTo>
                        <a:pt x="327" y="297"/>
                      </a:lnTo>
                      <a:lnTo>
                        <a:pt x="327" y="295"/>
                      </a:lnTo>
                      <a:lnTo>
                        <a:pt x="328" y="292"/>
                      </a:lnTo>
                      <a:lnTo>
                        <a:pt x="329" y="290"/>
                      </a:lnTo>
                      <a:lnTo>
                        <a:pt x="329" y="288"/>
                      </a:lnTo>
                      <a:lnTo>
                        <a:pt x="330" y="286"/>
                      </a:lnTo>
                      <a:lnTo>
                        <a:pt x="331" y="283"/>
                      </a:lnTo>
                      <a:lnTo>
                        <a:pt x="331" y="281"/>
                      </a:lnTo>
                      <a:lnTo>
                        <a:pt x="332" y="279"/>
                      </a:lnTo>
                      <a:lnTo>
                        <a:pt x="333" y="276"/>
                      </a:lnTo>
                      <a:lnTo>
                        <a:pt x="333" y="274"/>
                      </a:lnTo>
                      <a:lnTo>
                        <a:pt x="334" y="272"/>
                      </a:lnTo>
                      <a:lnTo>
                        <a:pt x="335" y="269"/>
                      </a:lnTo>
                      <a:lnTo>
                        <a:pt x="335" y="267"/>
                      </a:lnTo>
                      <a:lnTo>
                        <a:pt x="336" y="264"/>
                      </a:lnTo>
                      <a:lnTo>
                        <a:pt x="336" y="262"/>
                      </a:lnTo>
                      <a:lnTo>
                        <a:pt x="337" y="260"/>
                      </a:lnTo>
                      <a:lnTo>
                        <a:pt x="338" y="257"/>
                      </a:lnTo>
                      <a:lnTo>
                        <a:pt x="339" y="255"/>
                      </a:lnTo>
                      <a:lnTo>
                        <a:pt x="339" y="252"/>
                      </a:lnTo>
                      <a:lnTo>
                        <a:pt x="340" y="249"/>
                      </a:lnTo>
                      <a:lnTo>
                        <a:pt x="340" y="247"/>
                      </a:lnTo>
                      <a:lnTo>
                        <a:pt x="341" y="244"/>
                      </a:lnTo>
                      <a:lnTo>
                        <a:pt x="342" y="242"/>
                      </a:lnTo>
                      <a:lnTo>
                        <a:pt x="342" y="239"/>
                      </a:lnTo>
                      <a:lnTo>
                        <a:pt x="343" y="236"/>
                      </a:lnTo>
                      <a:lnTo>
                        <a:pt x="344" y="234"/>
                      </a:lnTo>
                      <a:lnTo>
                        <a:pt x="344" y="231"/>
                      </a:lnTo>
                      <a:lnTo>
                        <a:pt x="345" y="228"/>
                      </a:lnTo>
                      <a:lnTo>
                        <a:pt x="346" y="226"/>
                      </a:lnTo>
                      <a:lnTo>
                        <a:pt x="346" y="223"/>
                      </a:lnTo>
                      <a:lnTo>
                        <a:pt x="347" y="220"/>
                      </a:lnTo>
                      <a:lnTo>
                        <a:pt x="348" y="217"/>
                      </a:lnTo>
                      <a:lnTo>
                        <a:pt x="348" y="214"/>
                      </a:lnTo>
                      <a:lnTo>
                        <a:pt x="349" y="211"/>
                      </a:lnTo>
                      <a:lnTo>
                        <a:pt x="349" y="209"/>
                      </a:lnTo>
                      <a:lnTo>
                        <a:pt x="350" y="206"/>
                      </a:lnTo>
                      <a:lnTo>
                        <a:pt x="351" y="203"/>
                      </a:lnTo>
                      <a:lnTo>
                        <a:pt x="351" y="200"/>
                      </a:lnTo>
                      <a:lnTo>
                        <a:pt x="352" y="197"/>
                      </a:lnTo>
                      <a:lnTo>
                        <a:pt x="353" y="194"/>
                      </a:lnTo>
                      <a:lnTo>
                        <a:pt x="353" y="191"/>
                      </a:lnTo>
                      <a:lnTo>
                        <a:pt x="354" y="188"/>
                      </a:lnTo>
                      <a:lnTo>
                        <a:pt x="355" y="185"/>
                      </a:lnTo>
                      <a:lnTo>
                        <a:pt x="355" y="182"/>
                      </a:lnTo>
                      <a:lnTo>
                        <a:pt x="356" y="179"/>
                      </a:lnTo>
                      <a:lnTo>
                        <a:pt x="356" y="176"/>
                      </a:lnTo>
                      <a:lnTo>
                        <a:pt x="357" y="173"/>
                      </a:lnTo>
                      <a:lnTo>
                        <a:pt x="358" y="169"/>
                      </a:lnTo>
                      <a:lnTo>
                        <a:pt x="358" y="166"/>
                      </a:lnTo>
                      <a:lnTo>
                        <a:pt x="359" y="163"/>
                      </a:lnTo>
                      <a:lnTo>
                        <a:pt x="360" y="160"/>
                      </a:lnTo>
                      <a:lnTo>
                        <a:pt x="361" y="157"/>
                      </a:lnTo>
                      <a:lnTo>
                        <a:pt x="361" y="153"/>
                      </a:lnTo>
                      <a:lnTo>
                        <a:pt x="362" y="150"/>
                      </a:lnTo>
                      <a:lnTo>
                        <a:pt x="362" y="147"/>
                      </a:lnTo>
                      <a:lnTo>
                        <a:pt x="363" y="143"/>
                      </a:lnTo>
                      <a:lnTo>
                        <a:pt x="364" y="140"/>
                      </a:lnTo>
                      <a:lnTo>
                        <a:pt x="364" y="137"/>
                      </a:lnTo>
                      <a:lnTo>
                        <a:pt x="365" y="133"/>
                      </a:lnTo>
                      <a:lnTo>
                        <a:pt x="366" y="130"/>
                      </a:lnTo>
                      <a:lnTo>
                        <a:pt x="366" y="126"/>
                      </a:lnTo>
                      <a:lnTo>
                        <a:pt x="367" y="123"/>
                      </a:lnTo>
                      <a:lnTo>
                        <a:pt x="368" y="119"/>
                      </a:lnTo>
                      <a:lnTo>
                        <a:pt x="368" y="115"/>
                      </a:lnTo>
                      <a:lnTo>
                        <a:pt x="369" y="112"/>
                      </a:lnTo>
                      <a:lnTo>
                        <a:pt x="369" y="108"/>
                      </a:lnTo>
                      <a:lnTo>
                        <a:pt x="370" y="105"/>
                      </a:lnTo>
                      <a:lnTo>
                        <a:pt x="371" y="101"/>
                      </a:lnTo>
                      <a:lnTo>
                        <a:pt x="371" y="97"/>
                      </a:lnTo>
                      <a:lnTo>
                        <a:pt x="372" y="94"/>
                      </a:lnTo>
                      <a:lnTo>
                        <a:pt x="373" y="90"/>
                      </a:lnTo>
                      <a:lnTo>
                        <a:pt x="373" y="86"/>
                      </a:lnTo>
                      <a:lnTo>
                        <a:pt x="374" y="82"/>
                      </a:lnTo>
                      <a:lnTo>
                        <a:pt x="375" y="78"/>
                      </a:lnTo>
                      <a:lnTo>
                        <a:pt x="375" y="75"/>
                      </a:lnTo>
                      <a:lnTo>
                        <a:pt x="376" y="71"/>
                      </a:lnTo>
                      <a:lnTo>
                        <a:pt x="377" y="67"/>
                      </a:lnTo>
                      <a:lnTo>
                        <a:pt x="377" y="63"/>
                      </a:lnTo>
                      <a:lnTo>
                        <a:pt x="378" y="59"/>
                      </a:lnTo>
                      <a:lnTo>
                        <a:pt x="378" y="55"/>
                      </a:lnTo>
                      <a:lnTo>
                        <a:pt x="379" y="51"/>
                      </a:lnTo>
                      <a:lnTo>
                        <a:pt x="380" y="47"/>
                      </a:lnTo>
                      <a:lnTo>
                        <a:pt x="380" y="43"/>
                      </a:lnTo>
                      <a:lnTo>
                        <a:pt x="381" y="39"/>
                      </a:lnTo>
                      <a:lnTo>
                        <a:pt x="382" y="34"/>
                      </a:lnTo>
                      <a:lnTo>
                        <a:pt x="382" y="30"/>
                      </a:lnTo>
                      <a:lnTo>
                        <a:pt x="383" y="26"/>
                      </a:lnTo>
                      <a:lnTo>
                        <a:pt x="384" y="22"/>
                      </a:lnTo>
                      <a:lnTo>
                        <a:pt x="384" y="17"/>
                      </a:lnTo>
                      <a:lnTo>
                        <a:pt x="385" y="13"/>
                      </a:lnTo>
                      <a:lnTo>
                        <a:pt x="385" y="9"/>
                      </a:lnTo>
                      <a:lnTo>
                        <a:pt x="386" y="4"/>
                      </a:lnTo>
                      <a:lnTo>
                        <a:pt x="387" y="0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20"/>
                <p:cNvSpPr>
                  <a:spLocks/>
                </p:cNvSpPr>
                <p:nvPr/>
              </p:nvSpPr>
              <p:spPr bwMode="auto">
                <a:xfrm>
                  <a:off x="2525" y="1002"/>
                  <a:ext cx="388" cy="584"/>
                </a:xfrm>
                <a:custGeom>
                  <a:avLst/>
                  <a:gdLst>
                    <a:gd name="T0" fmla="*/ 6 w 388"/>
                    <a:gd name="T1" fmla="*/ 582 h 584"/>
                    <a:gd name="T2" fmla="*/ 13 w 388"/>
                    <a:gd name="T3" fmla="*/ 582 h 584"/>
                    <a:gd name="T4" fmla="*/ 19 w 388"/>
                    <a:gd name="T5" fmla="*/ 581 h 584"/>
                    <a:gd name="T6" fmla="*/ 26 w 388"/>
                    <a:gd name="T7" fmla="*/ 581 h 584"/>
                    <a:gd name="T8" fmla="*/ 32 w 388"/>
                    <a:gd name="T9" fmla="*/ 580 h 584"/>
                    <a:gd name="T10" fmla="*/ 39 w 388"/>
                    <a:gd name="T11" fmla="*/ 579 h 584"/>
                    <a:gd name="T12" fmla="*/ 45 w 388"/>
                    <a:gd name="T13" fmla="*/ 578 h 584"/>
                    <a:gd name="T14" fmla="*/ 51 w 388"/>
                    <a:gd name="T15" fmla="*/ 577 h 584"/>
                    <a:gd name="T16" fmla="*/ 58 w 388"/>
                    <a:gd name="T17" fmla="*/ 577 h 584"/>
                    <a:gd name="T18" fmla="*/ 64 w 388"/>
                    <a:gd name="T19" fmla="*/ 576 h 584"/>
                    <a:gd name="T20" fmla="*/ 71 w 388"/>
                    <a:gd name="T21" fmla="*/ 575 h 584"/>
                    <a:gd name="T22" fmla="*/ 77 w 388"/>
                    <a:gd name="T23" fmla="*/ 573 h 584"/>
                    <a:gd name="T24" fmla="*/ 84 w 388"/>
                    <a:gd name="T25" fmla="*/ 572 h 584"/>
                    <a:gd name="T26" fmla="*/ 90 w 388"/>
                    <a:gd name="T27" fmla="*/ 571 h 584"/>
                    <a:gd name="T28" fmla="*/ 97 w 388"/>
                    <a:gd name="T29" fmla="*/ 570 h 584"/>
                    <a:gd name="T30" fmla="*/ 103 w 388"/>
                    <a:gd name="T31" fmla="*/ 568 h 584"/>
                    <a:gd name="T32" fmla="*/ 110 w 388"/>
                    <a:gd name="T33" fmla="*/ 566 h 584"/>
                    <a:gd name="T34" fmla="*/ 116 w 388"/>
                    <a:gd name="T35" fmla="*/ 565 h 584"/>
                    <a:gd name="T36" fmla="*/ 122 w 388"/>
                    <a:gd name="T37" fmla="*/ 562 h 584"/>
                    <a:gd name="T38" fmla="*/ 129 w 388"/>
                    <a:gd name="T39" fmla="*/ 560 h 584"/>
                    <a:gd name="T40" fmla="*/ 135 w 388"/>
                    <a:gd name="T41" fmla="*/ 558 h 584"/>
                    <a:gd name="T42" fmla="*/ 142 w 388"/>
                    <a:gd name="T43" fmla="*/ 556 h 584"/>
                    <a:gd name="T44" fmla="*/ 148 w 388"/>
                    <a:gd name="T45" fmla="*/ 553 h 584"/>
                    <a:gd name="T46" fmla="*/ 155 w 388"/>
                    <a:gd name="T47" fmla="*/ 550 h 584"/>
                    <a:gd name="T48" fmla="*/ 161 w 388"/>
                    <a:gd name="T49" fmla="*/ 547 h 584"/>
                    <a:gd name="T50" fmla="*/ 168 w 388"/>
                    <a:gd name="T51" fmla="*/ 544 h 584"/>
                    <a:gd name="T52" fmla="*/ 174 w 388"/>
                    <a:gd name="T53" fmla="*/ 540 h 584"/>
                    <a:gd name="T54" fmla="*/ 180 w 388"/>
                    <a:gd name="T55" fmla="*/ 537 h 584"/>
                    <a:gd name="T56" fmla="*/ 187 w 388"/>
                    <a:gd name="T57" fmla="*/ 532 h 584"/>
                    <a:gd name="T58" fmla="*/ 193 w 388"/>
                    <a:gd name="T59" fmla="*/ 528 h 584"/>
                    <a:gd name="T60" fmla="*/ 200 w 388"/>
                    <a:gd name="T61" fmla="*/ 523 h 584"/>
                    <a:gd name="T62" fmla="*/ 206 w 388"/>
                    <a:gd name="T63" fmla="*/ 518 h 584"/>
                    <a:gd name="T64" fmla="*/ 213 w 388"/>
                    <a:gd name="T65" fmla="*/ 512 h 584"/>
                    <a:gd name="T66" fmla="*/ 219 w 388"/>
                    <a:gd name="T67" fmla="*/ 506 h 584"/>
                    <a:gd name="T68" fmla="*/ 226 w 388"/>
                    <a:gd name="T69" fmla="*/ 500 h 584"/>
                    <a:gd name="T70" fmla="*/ 232 w 388"/>
                    <a:gd name="T71" fmla="*/ 493 h 584"/>
                    <a:gd name="T72" fmla="*/ 239 w 388"/>
                    <a:gd name="T73" fmla="*/ 485 h 584"/>
                    <a:gd name="T74" fmla="*/ 245 w 388"/>
                    <a:gd name="T75" fmla="*/ 477 h 584"/>
                    <a:gd name="T76" fmla="*/ 251 w 388"/>
                    <a:gd name="T77" fmla="*/ 468 h 584"/>
                    <a:gd name="T78" fmla="*/ 258 w 388"/>
                    <a:gd name="T79" fmla="*/ 459 h 584"/>
                    <a:gd name="T80" fmla="*/ 264 w 388"/>
                    <a:gd name="T81" fmla="*/ 449 h 584"/>
                    <a:gd name="T82" fmla="*/ 271 w 388"/>
                    <a:gd name="T83" fmla="*/ 438 h 584"/>
                    <a:gd name="T84" fmla="*/ 277 w 388"/>
                    <a:gd name="T85" fmla="*/ 426 h 584"/>
                    <a:gd name="T86" fmla="*/ 284 w 388"/>
                    <a:gd name="T87" fmla="*/ 413 h 584"/>
                    <a:gd name="T88" fmla="*/ 290 w 388"/>
                    <a:gd name="T89" fmla="*/ 399 h 584"/>
                    <a:gd name="T90" fmla="*/ 297 w 388"/>
                    <a:gd name="T91" fmla="*/ 384 h 584"/>
                    <a:gd name="T92" fmla="*/ 303 w 388"/>
                    <a:gd name="T93" fmla="*/ 368 h 584"/>
                    <a:gd name="T94" fmla="*/ 310 w 388"/>
                    <a:gd name="T95" fmla="*/ 351 h 584"/>
                    <a:gd name="T96" fmla="*/ 316 w 388"/>
                    <a:gd name="T97" fmla="*/ 332 h 584"/>
                    <a:gd name="T98" fmla="*/ 322 w 388"/>
                    <a:gd name="T99" fmla="*/ 312 h 584"/>
                    <a:gd name="T100" fmla="*/ 329 w 388"/>
                    <a:gd name="T101" fmla="*/ 290 h 584"/>
                    <a:gd name="T102" fmla="*/ 335 w 388"/>
                    <a:gd name="T103" fmla="*/ 267 h 584"/>
                    <a:gd name="T104" fmla="*/ 342 w 388"/>
                    <a:gd name="T105" fmla="*/ 242 h 584"/>
                    <a:gd name="T106" fmla="*/ 348 w 388"/>
                    <a:gd name="T107" fmla="*/ 214 h 584"/>
                    <a:gd name="T108" fmla="*/ 355 w 388"/>
                    <a:gd name="T109" fmla="*/ 185 h 584"/>
                    <a:gd name="T110" fmla="*/ 361 w 388"/>
                    <a:gd name="T111" fmla="*/ 153 h 584"/>
                    <a:gd name="T112" fmla="*/ 368 w 388"/>
                    <a:gd name="T113" fmla="*/ 119 h 584"/>
                    <a:gd name="T114" fmla="*/ 374 w 388"/>
                    <a:gd name="T115" fmla="*/ 82 h 584"/>
                    <a:gd name="T116" fmla="*/ 380 w 388"/>
                    <a:gd name="T117" fmla="*/ 43 h 584"/>
                    <a:gd name="T118" fmla="*/ 387 w 388"/>
                    <a:gd name="T119" fmla="*/ 0 h 5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8"/>
                    <a:gd name="T181" fmla="*/ 0 h 584"/>
                    <a:gd name="T182" fmla="*/ 388 w 388"/>
                    <a:gd name="T183" fmla="*/ 584 h 5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8" h="584">
                      <a:moveTo>
                        <a:pt x="0" y="583"/>
                      </a:moveTo>
                      <a:lnTo>
                        <a:pt x="1" y="583"/>
                      </a:lnTo>
                      <a:lnTo>
                        <a:pt x="2" y="583"/>
                      </a:lnTo>
                      <a:lnTo>
                        <a:pt x="3" y="583"/>
                      </a:lnTo>
                      <a:lnTo>
                        <a:pt x="4" y="582"/>
                      </a:lnTo>
                      <a:lnTo>
                        <a:pt x="5" y="582"/>
                      </a:lnTo>
                      <a:lnTo>
                        <a:pt x="6" y="582"/>
                      </a:lnTo>
                      <a:lnTo>
                        <a:pt x="7" y="582"/>
                      </a:lnTo>
                      <a:lnTo>
                        <a:pt x="8" y="582"/>
                      </a:lnTo>
                      <a:lnTo>
                        <a:pt x="9" y="582"/>
                      </a:lnTo>
                      <a:lnTo>
                        <a:pt x="10" y="582"/>
                      </a:lnTo>
                      <a:lnTo>
                        <a:pt x="11" y="582"/>
                      </a:lnTo>
                      <a:lnTo>
                        <a:pt x="12" y="582"/>
                      </a:lnTo>
                      <a:lnTo>
                        <a:pt x="13" y="582"/>
                      </a:lnTo>
                      <a:lnTo>
                        <a:pt x="14" y="582"/>
                      </a:lnTo>
                      <a:lnTo>
                        <a:pt x="15" y="582"/>
                      </a:lnTo>
                      <a:lnTo>
                        <a:pt x="16" y="582"/>
                      </a:lnTo>
                      <a:lnTo>
                        <a:pt x="17" y="582"/>
                      </a:lnTo>
                      <a:lnTo>
                        <a:pt x="18" y="581"/>
                      </a:lnTo>
                      <a:lnTo>
                        <a:pt x="19" y="581"/>
                      </a:lnTo>
                      <a:lnTo>
                        <a:pt x="20" y="581"/>
                      </a:lnTo>
                      <a:lnTo>
                        <a:pt x="21" y="581"/>
                      </a:lnTo>
                      <a:lnTo>
                        <a:pt x="22" y="581"/>
                      </a:lnTo>
                      <a:lnTo>
                        <a:pt x="23" y="581"/>
                      </a:lnTo>
                      <a:lnTo>
                        <a:pt x="24" y="581"/>
                      </a:lnTo>
                      <a:lnTo>
                        <a:pt x="25" y="581"/>
                      </a:lnTo>
                      <a:lnTo>
                        <a:pt x="26" y="581"/>
                      </a:lnTo>
                      <a:lnTo>
                        <a:pt x="27" y="580"/>
                      </a:lnTo>
                      <a:lnTo>
                        <a:pt x="28" y="580"/>
                      </a:lnTo>
                      <a:lnTo>
                        <a:pt x="29" y="580"/>
                      </a:lnTo>
                      <a:lnTo>
                        <a:pt x="30" y="580"/>
                      </a:lnTo>
                      <a:lnTo>
                        <a:pt x="31" y="580"/>
                      </a:lnTo>
                      <a:lnTo>
                        <a:pt x="32" y="580"/>
                      </a:lnTo>
                      <a:lnTo>
                        <a:pt x="33" y="580"/>
                      </a:lnTo>
                      <a:lnTo>
                        <a:pt x="34" y="580"/>
                      </a:lnTo>
                      <a:lnTo>
                        <a:pt x="35" y="580"/>
                      </a:lnTo>
                      <a:lnTo>
                        <a:pt x="36" y="580"/>
                      </a:lnTo>
                      <a:lnTo>
                        <a:pt x="37" y="580"/>
                      </a:lnTo>
                      <a:lnTo>
                        <a:pt x="38" y="579"/>
                      </a:lnTo>
                      <a:lnTo>
                        <a:pt x="39" y="579"/>
                      </a:lnTo>
                      <a:lnTo>
                        <a:pt x="40" y="579"/>
                      </a:lnTo>
                      <a:lnTo>
                        <a:pt x="41" y="579"/>
                      </a:lnTo>
                      <a:lnTo>
                        <a:pt x="42" y="579"/>
                      </a:lnTo>
                      <a:lnTo>
                        <a:pt x="43" y="579"/>
                      </a:lnTo>
                      <a:lnTo>
                        <a:pt x="44" y="579"/>
                      </a:lnTo>
                      <a:lnTo>
                        <a:pt x="45" y="578"/>
                      </a:lnTo>
                      <a:lnTo>
                        <a:pt x="46" y="578"/>
                      </a:lnTo>
                      <a:lnTo>
                        <a:pt x="47" y="578"/>
                      </a:lnTo>
                      <a:lnTo>
                        <a:pt x="48" y="578"/>
                      </a:lnTo>
                      <a:lnTo>
                        <a:pt x="49" y="578"/>
                      </a:lnTo>
                      <a:lnTo>
                        <a:pt x="50" y="578"/>
                      </a:lnTo>
                      <a:lnTo>
                        <a:pt x="51" y="578"/>
                      </a:lnTo>
                      <a:lnTo>
                        <a:pt x="51" y="577"/>
                      </a:lnTo>
                      <a:lnTo>
                        <a:pt x="52" y="577"/>
                      </a:lnTo>
                      <a:lnTo>
                        <a:pt x="53" y="577"/>
                      </a:lnTo>
                      <a:lnTo>
                        <a:pt x="54" y="577"/>
                      </a:lnTo>
                      <a:lnTo>
                        <a:pt x="55" y="577"/>
                      </a:lnTo>
                      <a:lnTo>
                        <a:pt x="56" y="577"/>
                      </a:lnTo>
                      <a:lnTo>
                        <a:pt x="57" y="577"/>
                      </a:lnTo>
                      <a:lnTo>
                        <a:pt x="58" y="577"/>
                      </a:lnTo>
                      <a:lnTo>
                        <a:pt x="59" y="577"/>
                      </a:lnTo>
                      <a:lnTo>
                        <a:pt x="60" y="576"/>
                      </a:lnTo>
                      <a:lnTo>
                        <a:pt x="61" y="576"/>
                      </a:lnTo>
                      <a:lnTo>
                        <a:pt x="62" y="576"/>
                      </a:lnTo>
                      <a:lnTo>
                        <a:pt x="63" y="576"/>
                      </a:lnTo>
                      <a:lnTo>
                        <a:pt x="64" y="576"/>
                      </a:lnTo>
                      <a:lnTo>
                        <a:pt x="65" y="576"/>
                      </a:lnTo>
                      <a:lnTo>
                        <a:pt x="66" y="575"/>
                      </a:lnTo>
                      <a:lnTo>
                        <a:pt x="67" y="575"/>
                      </a:lnTo>
                      <a:lnTo>
                        <a:pt x="68" y="575"/>
                      </a:lnTo>
                      <a:lnTo>
                        <a:pt x="69" y="575"/>
                      </a:lnTo>
                      <a:lnTo>
                        <a:pt x="70" y="575"/>
                      </a:lnTo>
                      <a:lnTo>
                        <a:pt x="71" y="575"/>
                      </a:lnTo>
                      <a:lnTo>
                        <a:pt x="72" y="575"/>
                      </a:lnTo>
                      <a:lnTo>
                        <a:pt x="73" y="574"/>
                      </a:lnTo>
                      <a:lnTo>
                        <a:pt x="74" y="574"/>
                      </a:lnTo>
                      <a:lnTo>
                        <a:pt x="75" y="574"/>
                      </a:lnTo>
                      <a:lnTo>
                        <a:pt x="76" y="574"/>
                      </a:lnTo>
                      <a:lnTo>
                        <a:pt x="77" y="574"/>
                      </a:lnTo>
                      <a:lnTo>
                        <a:pt x="77" y="573"/>
                      </a:lnTo>
                      <a:lnTo>
                        <a:pt x="78" y="573"/>
                      </a:lnTo>
                      <a:lnTo>
                        <a:pt x="79" y="573"/>
                      </a:lnTo>
                      <a:lnTo>
                        <a:pt x="80" y="573"/>
                      </a:lnTo>
                      <a:lnTo>
                        <a:pt x="81" y="573"/>
                      </a:lnTo>
                      <a:lnTo>
                        <a:pt x="82" y="573"/>
                      </a:lnTo>
                      <a:lnTo>
                        <a:pt x="82" y="572"/>
                      </a:lnTo>
                      <a:lnTo>
                        <a:pt x="83" y="572"/>
                      </a:lnTo>
                      <a:lnTo>
                        <a:pt x="84" y="572"/>
                      </a:lnTo>
                      <a:lnTo>
                        <a:pt x="85" y="572"/>
                      </a:lnTo>
                      <a:lnTo>
                        <a:pt x="86" y="572"/>
                      </a:lnTo>
                      <a:lnTo>
                        <a:pt x="87" y="572"/>
                      </a:lnTo>
                      <a:lnTo>
                        <a:pt x="88" y="572"/>
                      </a:lnTo>
                      <a:lnTo>
                        <a:pt x="88" y="571"/>
                      </a:lnTo>
                      <a:lnTo>
                        <a:pt x="89" y="571"/>
                      </a:lnTo>
                      <a:lnTo>
                        <a:pt x="90" y="571"/>
                      </a:lnTo>
                      <a:lnTo>
                        <a:pt x="91" y="571"/>
                      </a:lnTo>
                      <a:lnTo>
                        <a:pt x="92" y="570"/>
                      </a:lnTo>
                      <a:lnTo>
                        <a:pt x="93" y="570"/>
                      </a:lnTo>
                      <a:lnTo>
                        <a:pt x="94" y="570"/>
                      </a:lnTo>
                      <a:lnTo>
                        <a:pt x="95" y="570"/>
                      </a:lnTo>
                      <a:lnTo>
                        <a:pt x="96" y="570"/>
                      </a:lnTo>
                      <a:lnTo>
                        <a:pt x="97" y="570"/>
                      </a:lnTo>
                      <a:lnTo>
                        <a:pt x="97" y="569"/>
                      </a:lnTo>
                      <a:lnTo>
                        <a:pt x="98" y="569"/>
                      </a:lnTo>
                      <a:lnTo>
                        <a:pt x="99" y="569"/>
                      </a:lnTo>
                      <a:lnTo>
                        <a:pt x="100" y="569"/>
                      </a:lnTo>
                      <a:lnTo>
                        <a:pt x="101" y="568"/>
                      </a:lnTo>
                      <a:lnTo>
                        <a:pt x="102" y="568"/>
                      </a:lnTo>
                      <a:lnTo>
                        <a:pt x="103" y="568"/>
                      </a:lnTo>
                      <a:lnTo>
                        <a:pt x="104" y="568"/>
                      </a:lnTo>
                      <a:lnTo>
                        <a:pt x="104" y="567"/>
                      </a:lnTo>
                      <a:lnTo>
                        <a:pt x="105" y="567"/>
                      </a:lnTo>
                      <a:lnTo>
                        <a:pt x="106" y="567"/>
                      </a:lnTo>
                      <a:lnTo>
                        <a:pt x="107" y="567"/>
                      </a:lnTo>
                      <a:lnTo>
                        <a:pt x="108" y="567"/>
                      </a:lnTo>
                      <a:lnTo>
                        <a:pt x="109" y="566"/>
                      </a:lnTo>
                      <a:lnTo>
                        <a:pt x="110" y="566"/>
                      </a:lnTo>
                      <a:lnTo>
                        <a:pt x="111" y="566"/>
                      </a:lnTo>
                      <a:lnTo>
                        <a:pt x="112" y="565"/>
                      </a:lnTo>
                      <a:lnTo>
                        <a:pt x="113" y="565"/>
                      </a:lnTo>
                      <a:lnTo>
                        <a:pt x="114" y="565"/>
                      </a:lnTo>
                      <a:lnTo>
                        <a:pt x="115" y="565"/>
                      </a:lnTo>
                      <a:lnTo>
                        <a:pt x="116" y="565"/>
                      </a:lnTo>
                      <a:lnTo>
                        <a:pt x="117" y="564"/>
                      </a:lnTo>
                      <a:lnTo>
                        <a:pt x="118" y="564"/>
                      </a:lnTo>
                      <a:lnTo>
                        <a:pt x="119" y="564"/>
                      </a:lnTo>
                      <a:lnTo>
                        <a:pt x="119" y="563"/>
                      </a:lnTo>
                      <a:lnTo>
                        <a:pt x="120" y="563"/>
                      </a:lnTo>
                      <a:lnTo>
                        <a:pt x="121" y="563"/>
                      </a:lnTo>
                      <a:lnTo>
                        <a:pt x="122" y="563"/>
                      </a:lnTo>
                      <a:lnTo>
                        <a:pt x="122" y="562"/>
                      </a:lnTo>
                      <a:lnTo>
                        <a:pt x="123" y="562"/>
                      </a:lnTo>
                      <a:lnTo>
                        <a:pt x="124" y="562"/>
                      </a:lnTo>
                      <a:lnTo>
                        <a:pt x="125" y="562"/>
                      </a:lnTo>
                      <a:lnTo>
                        <a:pt x="126" y="562"/>
                      </a:lnTo>
                      <a:lnTo>
                        <a:pt x="126" y="561"/>
                      </a:lnTo>
                      <a:lnTo>
                        <a:pt x="127" y="561"/>
                      </a:lnTo>
                      <a:lnTo>
                        <a:pt x="128" y="561"/>
                      </a:lnTo>
                      <a:lnTo>
                        <a:pt x="129" y="560"/>
                      </a:lnTo>
                      <a:lnTo>
                        <a:pt x="130" y="560"/>
                      </a:lnTo>
                      <a:lnTo>
                        <a:pt x="131" y="560"/>
                      </a:lnTo>
                      <a:lnTo>
                        <a:pt x="132" y="560"/>
                      </a:lnTo>
                      <a:lnTo>
                        <a:pt x="132" y="559"/>
                      </a:lnTo>
                      <a:lnTo>
                        <a:pt x="133" y="559"/>
                      </a:lnTo>
                      <a:lnTo>
                        <a:pt x="134" y="559"/>
                      </a:lnTo>
                      <a:lnTo>
                        <a:pt x="135" y="558"/>
                      </a:lnTo>
                      <a:lnTo>
                        <a:pt x="136" y="558"/>
                      </a:lnTo>
                      <a:lnTo>
                        <a:pt x="137" y="557"/>
                      </a:lnTo>
                      <a:lnTo>
                        <a:pt x="138" y="557"/>
                      </a:lnTo>
                      <a:lnTo>
                        <a:pt x="139" y="557"/>
                      </a:lnTo>
                      <a:lnTo>
                        <a:pt x="140" y="557"/>
                      </a:lnTo>
                      <a:lnTo>
                        <a:pt x="140" y="556"/>
                      </a:lnTo>
                      <a:lnTo>
                        <a:pt x="141" y="556"/>
                      </a:lnTo>
                      <a:lnTo>
                        <a:pt x="142" y="556"/>
                      </a:lnTo>
                      <a:lnTo>
                        <a:pt x="142" y="555"/>
                      </a:lnTo>
                      <a:lnTo>
                        <a:pt x="143" y="555"/>
                      </a:lnTo>
                      <a:lnTo>
                        <a:pt x="144" y="555"/>
                      </a:lnTo>
                      <a:lnTo>
                        <a:pt x="145" y="555"/>
                      </a:lnTo>
                      <a:lnTo>
                        <a:pt x="146" y="554"/>
                      </a:lnTo>
                      <a:lnTo>
                        <a:pt x="147" y="554"/>
                      </a:lnTo>
                      <a:lnTo>
                        <a:pt x="148" y="553"/>
                      </a:lnTo>
                      <a:lnTo>
                        <a:pt x="149" y="553"/>
                      </a:lnTo>
                      <a:lnTo>
                        <a:pt x="150" y="552"/>
                      </a:lnTo>
                      <a:lnTo>
                        <a:pt x="151" y="552"/>
                      </a:lnTo>
                      <a:lnTo>
                        <a:pt x="152" y="551"/>
                      </a:lnTo>
                      <a:lnTo>
                        <a:pt x="153" y="551"/>
                      </a:lnTo>
                      <a:lnTo>
                        <a:pt x="154" y="550"/>
                      </a:lnTo>
                      <a:lnTo>
                        <a:pt x="155" y="550"/>
                      </a:lnTo>
                      <a:lnTo>
                        <a:pt x="156" y="550"/>
                      </a:lnTo>
                      <a:lnTo>
                        <a:pt x="156" y="549"/>
                      </a:lnTo>
                      <a:lnTo>
                        <a:pt x="157" y="549"/>
                      </a:lnTo>
                      <a:lnTo>
                        <a:pt x="158" y="549"/>
                      </a:lnTo>
                      <a:lnTo>
                        <a:pt x="158" y="548"/>
                      </a:lnTo>
                      <a:lnTo>
                        <a:pt x="159" y="548"/>
                      </a:lnTo>
                      <a:lnTo>
                        <a:pt x="160" y="548"/>
                      </a:lnTo>
                      <a:lnTo>
                        <a:pt x="161" y="548"/>
                      </a:lnTo>
                      <a:lnTo>
                        <a:pt x="161" y="547"/>
                      </a:lnTo>
                      <a:lnTo>
                        <a:pt x="162" y="547"/>
                      </a:lnTo>
                      <a:lnTo>
                        <a:pt x="163" y="546"/>
                      </a:lnTo>
                      <a:lnTo>
                        <a:pt x="164" y="546"/>
                      </a:lnTo>
                      <a:lnTo>
                        <a:pt x="164" y="545"/>
                      </a:lnTo>
                      <a:lnTo>
                        <a:pt x="165" y="545"/>
                      </a:lnTo>
                      <a:lnTo>
                        <a:pt x="166" y="545"/>
                      </a:lnTo>
                      <a:lnTo>
                        <a:pt x="167" y="544"/>
                      </a:lnTo>
                      <a:lnTo>
                        <a:pt x="168" y="544"/>
                      </a:lnTo>
                      <a:lnTo>
                        <a:pt x="169" y="543"/>
                      </a:lnTo>
                      <a:lnTo>
                        <a:pt x="170" y="543"/>
                      </a:lnTo>
                      <a:lnTo>
                        <a:pt x="171" y="542"/>
                      </a:lnTo>
                      <a:lnTo>
                        <a:pt x="172" y="541"/>
                      </a:lnTo>
                      <a:lnTo>
                        <a:pt x="173" y="541"/>
                      </a:lnTo>
                      <a:lnTo>
                        <a:pt x="174" y="540"/>
                      </a:lnTo>
                      <a:lnTo>
                        <a:pt x="175" y="540"/>
                      </a:lnTo>
                      <a:lnTo>
                        <a:pt x="176" y="539"/>
                      </a:lnTo>
                      <a:lnTo>
                        <a:pt x="177" y="539"/>
                      </a:lnTo>
                      <a:lnTo>
                        <a:pt x="177" y="538"/>
                      </a:lnTo>
                      <a:lnTo>
                        <a:pt x="178" y="538"/>
                      </a:lnTo>
                      <a:lnTo>
                        <a:pt x="179" y="537"/>
                      </a:lnTo>
                      <a:lnTo>
                        <a:pt x="180" y="537"/>
                      </a:lnTo>
                      <a:lnTo>
                        <a:pt x="181" y="536"/>
                      </a:lnTo>
                      <a:lnTo>
                        <a:pt x="182" y="536"/>
                      </a:lnTo>
                      <a:lnTo>
                        <a:pt x="182" y="535"/>
                      </a:lnTo>
                      <a:lnTo>
                        <a:pt x="183" y="535"/>
                      </a:lnTo>
                      <a:lnTo>
                        <a:pt x="184" y="535"/>
                      </a:lnTo>
                      <a:lnTo>
                        <a:pt x="184" y="534"/>
                      </a:lnTo>
                      <a:lnTo>
                        <a:pt x="185" y="534"/>
                      </a:lnTo>
                      <a:lnTo>
                        <a:pt x="185" y="533"/>
                      </a:lnTo>
                      <a:lnTo>
                        <a:pt x="186" y="533"/>
                      </a:lnTo>
                      <a:lnTo>
                        <a:pt x="187" y="532"/>
                      </a:lnTo>
                      <a:lnTo>
                        <a:pt x="188" y="532"/>
                      </a:lnTo>
                      <a:lnTo>
                        <a:pt x="189" y="531"/>
                      </a:lnTo>
                      <a:lnTo>
                        <a:pt x="190" y="531"/>
                      </a:lnTo>
                      <a:lnTo>
                        <a:pt x="190" y="530"/>
                      </a:lnTo>
                      <a:lnTo>
                        <a:pt x="191" y="530"/>
                      </a:lnTo>
                      <a:lnTo>
                        <a:pt x="191" y="529"/>
                      </a:lnTo>
                      <a:lnTo>
                        <a:pt x="192" y="529"/>
                      </a:lnTo>
                      <a:lnTo>
                        <a:pt x="193" y="528"/>
                      </a:lnTo>
                      <a:lnTo>
                        <a:pt x="194" y="528"/>
                      </a:lnTo>
                      <a:lnTo>
                        <a:pt x="195" y="527"/>
                      </a:lnTo>
                      <a:lnTo>
                        <a:pt x="196" y="526"/>
                      </a:lnTo>
                      <a:lnTo>
                        <a:pt x="197" y="526"/>
                      </a:lnTo>
                      <a:lnTo>
                        <a:pt x="197" y="525"/>
                      </a:lnTo>
                      <a:lnTo>
                        <a:pt x="198" y="525"/>
                      </a:lnTo>
                      <a:lnTo>
                        <a:pt x="198" y="524"/>
                      </a:lnTo>
                      <a:lnTo>
                        <a:pt x="199" y="524"/>
                      </a:lnTo>
                      <a:lnTo>
                        <a:pt x="200" y="523"/>
                      </a:lnTo>
                      <a:lnTo>
                        <a:pt x="201" y="522"/>
                      </a:lnTo>
                      <a:lnTo>
                        <a:pt x="202" y="522"/>
                      </a:lnTo>
                      <a:lnTo>
                        <a:pt x="202" y="521"/>
                      </a:lnTo>
                      <a:lnTo>
                        <a:pt x="203" y="521"/>
                      </a:lnTo>
                      <a:lnTo>
                        <a:pt x="204" y="520"/>
                      </a:lnTo>
                      <a:lnTo>
                        <a:pt x="205" y="519"/>
                      </a:lnTo>
                      <a:lnTo>
                        <a:pt x="206" y="518"/>
                      </a:lnTo>
                      <a:lnTo>
                        <a:pt x="207" y="517"/>
                      </a:lnTo>
                      <a:lnTo>
                        <a:pt x="208" y="516"/>
                      </a:lnTo>
                      <a:lnTo>
                        <a:pt x="209" y="516"/>
                      </a:lnTo>
                      <a:lnTo>
                        <a:pt x="210" y="515"/>
                      </a:lnTo>
                      <a:lnTo>
                        <a:pt x="211" y="514"/>
                      </a:lnTo>
                      <a:lnTo>
                        <a:pt x="211" y="513"/>
                      </a:lnTo>
                      <a:lnTo>
                        <a:pt x="212" y="513"/>
                      </a:lnTo>
                      <a:lnTo>
                        <a:pt x="213" y="512"/>
                      </a:lnTo>
                      <a:lnTo>
                        <a:pt x="214" y="511"/>
                      </a:lnTo>
                      <a:lnTo>
                        <a:pt x="215" y="510"/>
                      </a:lnTo>
                      <a:lnTo>
                        <a:pt x="216" y="509"/>
                      </a:lnTo>
                      <a:lnTo>
                        <a:pt x="217" y="509"/>
                      </a:lnTo>
                      <a:lnTo>
                        <a:pt x="217" y="508"/>
                      </a:lnTo>
                      <a:lnTo>
                        <a:pt x="218" y="508"/>
                      </a:lnTo>
                      <a:lnTo>
                        <a:pt x="219" y="507"/>
                      </a:lnTo>
                      <a:lnTo>
                        <a:pt x="219" y="506"/>
                      </a:lnTo>
                      <a:lnTo>
                        <a:pt x="220" y="506"/>
                      </a:lnTo>
                      <a:lnTo>
                        <a:pt x="220" y="505"/>
                      </a:lnTo>
                      <a:lnTo>
                        <a:pt x="221" y="504"/>
                      </a:lnTo>
                      <a:lnTo>
                        <a:pt x="222" y="504"/>
                      </a:lnTo>
                      <a:lnTo>
                        <a:pt x="222" y="503"/>
                      </a:lnTo>
                      <a:lnTo>
                        <a:pt x="223" y="503"/>
                      </a:lnTo>
                      <a:lnTo>
                        <a:pt x="224" y="502"/>
                      </a:lnTo>
                      <a:lnTo>
                        <a:pt x="224" y="501"/>
                      </a:lnTo>
                      <a:lnTo>
                        <a:pt x="225" y="501"/>
                      </a:lnTo>
                      <a:lnTo>
                        <a:pt x="226" y="500"/>
                      </a:lnTo>
                      <a:lnTo>
                        <a:pt x="226" y="499"/>
                      </a:lnTo>
                      <a:lnTo>
                        <a:pt x="227" y="498"/>
                      </a:lnTo>
                      <a:lnTo>
                        <a:pt x="228" y="497"/>
                      </a:lnTo>
                      <a:lnTo>
                        <a:pt x="229" y="496"/>
                      </a:lnTo>
                      <a:lnTo>
                        <a:pt x="230" y="495"/>
                      </a:lnTo>
                      <a:lnTo>
                        <a:pt x="231" y="494"/>
                      </a:lnTo>
                      <a:lnTo>
                        <a:pt x="232" y="494"/>
                      </a:lnTo>
                      <a:lnTo>
                        <a:pt x="232" y="493"/>
                      </a:lnTo>
                      <a:lnTo>
                        <a:pt x="233" y="492"/>
                      </a:lnTo>
                      <a:lnTo>
                        <a:pt x="233" y="491"/>
                      </a:lnTo>
                      <a:lnTo>
                        <a:pt x="234" y="491"/>
                      </a:lnTo>
                      <a:lnTo>
                        <a:pt x="235" y="490"/>
                      </a:lnTo>
                      <a:lnTo>
                        <a:pt x="235" y="489"/>
                      </a:lnTo>
                      <a:lnTo>
                        <a:pt x="236" y="489"/>
                      </a:lnTo>
                      <a:lnTo>
                        <a:pt x="236" y="488"/>
                      </a:lnTo>
                      <a:lnTo>
                        <a:pt x="237" y="487"/>
                      </a:lnTo>
                      <a:lnTo>
                        <a:pt x="238" y="486"/>
                      </a:lnTo>
                      <a:lnTo>
                        <a:pt x="239" y="485"/>
                      </a:lnTo>
                      <a:lnTo>
                        <a:pt x="239" y="484"/>
                      </a:lnTo>
                      <a:lnTo>
                        <a:pt x="240" y="484"/>
                      </a:lnTo>
                      <a:lnTo>
                        <a:pt x="240" y="483"/>
                      </a:lnTo>
                      <a:lnTo>
                        <a:pt x="241" y="482"/>
                      </a:lnTo>
                      <a:lnTo>
                        <a:pt x="242" y="481"/>
                      </a:lnTo>
                      <a:lnTo>
                        <a:pt x="243" y="480"/>
                      </a:lnTo>
                      <a:lnTo>
                        <a:pt x="244" y="479"/>
                      </a:lnTo>
                      <a:lnTo>
                        <a:pt x="244" y="478"/>
                      </a:lnTo>
                      <a:lnTo>
                        <a:pt x="245" y="477"/>
                      </a:lnTo>
                      <a:lnTo>
                        <a:pt x="246" y="476"/>
                      </a:lnTo>
                      <a:lnTo>
                        <a:pt x="246" y="475"/>
                      </a:lnTo>
                      <a:lnTo>
                        <a:pt x="247" y="475"/>
                      </a:lnTo>
                      <a:lnTo>
                        <a:pt x="248" y="474"/>
                      </a:lnTo>
                      <a:lnTo>
                        <a:pt x="248" y="473"/>
                      </a:lnTo>
                      <a:lnTo>
                        <a:pt x="249" y="472"/>
                      </a:lnTo>
                      <a:lnTo>
                        <a:pt x="249" y="471"/>
                      </a:lnTo>
                      <a:lnTo>
                        <a:pt x="250" y="470"/>
                      </a:lnTo>
                      <a:lnTo>
                        <a:pt x="251" y="469"/>
                      </a:lnTo>
                      <a:lnTo>
                        <a:pt x="251" y="468"/>
                      </a:lnTo>
                      <a:lnTo>
                        <a:pt x="252" y="467"/>
                      </a:lnTo>
                      <a:lnTo>
                        <a:pt x="253" y="467"/>
                      </a:lnTo>
                      <a:lnTo>
                        <a:pt x="253" y="466"/>
                      </a:lnTo>
                      <a:lnTo>
                        <a:pt x="254" y="465"/>
                      </a:lnTo>
                      <a:lnTo>
                        <a:pt x="255" y="464"/>
                      </a:lnTo>
                      <a:lnTo>
                        <a:pt x="255" y="463"/>
                      </a:lnTo>
                      <a:lnTo>
                        <a:pt x="256" y="462"/>
                      </a:lnTo>
                      <a:lnTo>
                        <a:pt x="256" y="461"/>
                      </a:lnTo>
                      <a:lnTo>
                        <a:pt x="257" y="460"/>
                      </a:lnTo>
                      <a:lnTo>
                        <a:pt x="258" y="459"/>
                      </a:lnTo>
                      <a:lnTo>
                        <a:pt x="258" y="458"/>
                      </a:lnTo>
                      <a:lnTo>
                        <a:pt x="259" y="457"/>
                      </a:lnTo>
                      <a:lnTo>
                        <a:pt x="260" y="456"/>
                      </a:lnTo>
                      <a:lnTo>
                        <a:pt x="261" y="455"/>
                      </a:lnTo>
                      <a:lnTo>
                        <a:pt x="261" y="454"/>
                      </a:lnTo>
                      <a:lnTo>
                        <a:pt x="262" y="453"/>
                      </a:lnTo>
                      <a:lnTo>
                        <a:pt x="262" y="452"/>
                      </a:lnTo>
                      <a:lnTo>
                        <a:pt x="263" y="451"/>
                      </a:lnTo>
                      <a:lnTo>
                        <a:pt x="264" y="450"/>
                      </a:lnTo>
                      <a:lnTo>
                        <a:pt x="264" y="449"/>
                      </a:lnTo>
                      <a:lnTo>
                        <a:pt x="265" y="448"/>
                      </a:lnTo>
                      <a:lnTo>
                        <a:pt x="266" y="447"/>
                      </a:lnTo>
                      <a:lnTo>
                        <a:pt x="266" y="445"/>
                      </a:lnTo>
                      <a:lnTo>
                        <a:pt x="267" y="444"/>
                      </a:lnTo>
                      <a:lnTo>
                        <a:pt x="268" y="443"/>
                      </a:lnTo>
                      <a:lnTo>
                        <a:pt x="268" y="442"/>
                      </a:lnTo>
                      <a:lnTo>
                        <a:pt x="269" y="441"/>
                      </a:lnTo>
                      <a:lnTo>
                        <a:pt x="269" y="440"/>
                      </a:lnTo>
                      <a:lnTo>
                        <a:pt x="270" y="439"/>
                      </a:lnTo>
                      <a:lnTo>
                        <a:pt x="271" y="438"/>
                      </a:lnTo>
                      <a:lnTo>
                        <a:pt x="271" y="437"/>
                      </a:lnTo>
                      <a:lnTo>
                        <a:pt x="272" y="435"/>
                      </a:lnTo>
                      <a:lnTo>
                        <a:pt x="273" y="434"/>
                      </a:lnTo>
                      <a:lnTo>
                        <a:pt x="273" y="433"/>
                      </a:lnTo>
                      <a:lnTo>
                        <a:pt x="274" y="432"/>
                      </a:lnTo>
                      <a:lnTo>
                        <a:pt x="275" y="431"/>
                      </a:lnTo>
                      <a:lnTo>
                        <a:pt x="275" y="430"/>
                      </a:lnTo>
                      <a:lnTo>
                        <a:pt x="276" y="428"/>
                      </a:lnTo>
                      <a:lnTo>
                        <a:pt x="277" y="427"/>
                      </a:lnTo>
                      <a:lnTo>
                        <a:pt x="277" y="426"/>
                      </a:lnTo>
                      <a:lnTo>
                        <a:pt x="278" y="425"/>
                      </a:lnTo>
                      <a:lnTo>
                        <a:pt x="278" y="423"/>
                      </a:lnTo>
                      <a:lnTo>
                        <a:pt x="279" y="422"/>
                      </a:lnTo>
                      <a:lnTo>
                        <a:pt x="280" y="421"/>
                      </a:lnTo>
                      <a:lnTo>
                        <a:pt x="280" y="420"/>
                      </a:lnTo>
                      <a:lnTo>
                        <a:pt x="281" y="418"/>
                      </a:lnTo>
                      <a:lnTo>
                        <a:pt x="282" y="417"/>
                      </a:lnTo>
                      <a:lnTo>
                        <a:pt x="282" y="416"/>
                      </a:lnTo>
                      <a:lnTo>
                        <a:pt x="283" y="414"/>
                      </a:lnTo>
                      <a:lnTo>
                        <a:pt x="284" y="413"/>
                      </a:lnTo>
                      <a:lnTo>
                        <a:pt x="284" y="412"/>
                      </a:lnTo>
                      <a:lnTo>
                        <a:pt x="285" y="410"/>
                      </a:lnTo>
                      <a:lnTo>
                        <a:pt x="285" y="409"/>
                      </a:lnTo>
                      <a:lnTo>
                        <a:pt x="286" y="408"/>
                      </a:lnTo>
                      <a:lnTo>
                        <a:pt x="287" y="406"/>
                      </a:lnTo>
                      <a:lnTo>
                        <a:pt x="288" y="405"/>
                      </a:lnTo>
                      <a:lnTo>
                        <a:pt x="288" y="403"/>
                      </a:lnTo>
                      <a:lnTo>
                        <a:pt x="289" y="402"/>
                      </a:lnTo>
                      <a:lnTo>
                        <a:pt x="290" y="400"/>
                      </a:lnTo>
                      <a:lnTo>
                        <a:pt x="290" y="399"/>
                      </a:lnTo>
                      <a:lnTo>
                        <a:pt x="291" y="398"/>
                      </a:lnTo>
                      <a:lnTo>
                        <a:pt x="291" y="396"/>
                      </a:lnTo>
                      <a:lnTo>
                        <a:pt x="292" y="395"/>
                      </a:lnTo>
                      <a:lnTo>
                        <a:pt x="293" y="393"/>
                      </a:lnTo>
                      <a:lnTo>
                        <a:pt x="293" y="392"/>
                      </a:lnTo>
                      <a:lnTo>
                        <a:pt x="294" y="390"/>
                      </a:lnTo>
                      <a:lnTo>
                        <a:pt x="295" y="389"/>
                      </a:lnTo>
                      <a:lnTo>
                        <a:pt x="295" y="387"/>
                      </a:lnTo>
                      <a:lnTo>
                        <a:pt x="296" y="386"/>
                      </a:lnTo>
                      <a:lnTo>
                        <a:pt x="297" y="384"/>
                      </a:lnTo>
                      <a:lnTo>
                        <a:pt x="297" y="383"/>
                      </a:lnTo>
                      <a:lnTo>
                        <a:pt x="298" y="381"/>
                      </a:lnTo>
                      <a:lnTo>
                        <a:pt x="298" y="380"/>
                      </a:lnTo>
                      <a:lnTo>
                        <a:pt x="299" y="378"/>
                      </a:lnTo>
                      <a:lnTo>
                        <a:pt x="300" y="376"/>
                      </a:lnTo>
                      <a:lnTo>
                        <a:pt x="300" y="375"/>
                      </a:lnTo>
                      <a:lnTo>
                        <a:pt x="301" y="373"/>
                      </a:lnTo>
                      <a:lnTo>
                        <a:pt x="302" y="371"/>
                      </a:lnTo>
                      <a:lnTo>
                        <a:pt x="302" y="370"/>
                      </a:lnTo>
                      <a:lnTo>
                        <a:pt x="303" y="368"/>
                      </a:lnTo>
                      <a:lnTo>
                        <a:pt x="304" y="366"/>
                      </a:lnTo>
                      <a:lnTo>
                        <a:pt x="304" y="365"/>
                      </a:lnTo>
                      <a:lnTo>
                        <a:pt x="305" y="363"/>
                      </a:lnTo>
                      <a:lnTo>
                        <a:pt x="306" y="361"/>
                      </a:lnTo>
                      <a:lnTo>
                        <a:pt x="306" y="360"/>
                      </a:lnTo>
                      <a:lnTo>
                        <a:pt x="307" y="358"/>
                      </a:lnTo>
                      <a:lnTo>
                        <a:pt x="307" y="356"/>
                      </a:lnTo>
                      <a:lnTo>
                        <a:pt x="308" y="354"/>
                      </a:lnTo>
                      <a:lnTo>
                        <a:pt x="309" y="353"/>
                      </a:lnTo>
                      <a:lnTo>
                        <a:pt x="310" y="351"/>
                      </a:lnTo>
                      <a:lnTo>
                        <a:pt x="310" y="349"/>
                      </a:lnTo>
                      <a:lnTo>
                        <a:pt x="311" y="347"/>
                      </a:lnTo>
                      <a:lnTo>
                        <a:pt x="311" y="345"/>
                      </a:lnTo>
                      <a:lnTo>
                        <a:pt x="312" y="344"/>
                      </a:lnTo>
                      <a:lnTo>
                        <a:pt x="313" y="342"/>
                      </a:lnTo>
                      <a:lnTo>
                        <a:pt x="313" y="340"/>
                      </a:lnTo>
                      <a:lnTo>
                        <a:pt x="314" y="338"/>
                      </a:lnTo>
                      <a:lnTo>
                        <a:pt x="314" y="336"/>
                      </a:lnTo>
                      <a:lnTo>
                        <a:pt x="315" y="334"/>
                      </a:lnTo>
                      <a:lnTo>
                        <a:pt x="316" y="332"/>
                      </a:lnTo>
                      <a:lnTo>
                        <a:pt x="317" y="330"/>
                      </a:lnTo>
                      <a:lnTo>
                        <a:pt x="317" y="328"/>
                      </a:lnTo>
                      <a:lnTo>
                        <a:pt x="318" y="326"/>
                      </a:lnTo>
                      <a:lnTo>
                        <a:pt x="319" y="324"/>
                      </a:lnTo>
                      <a:lnTo>
                        <a:pt x="319" y="322"/>
                      </a:lnTo>
                      <a:lnTo>
                        <a:pt x="320" y="320"/>
                      </a:lnTo>
                      <a:lnTo>
                        <a:pt x="320" y="318"/>
                      </a:lnTo>
                      <a:lnTo>
                        <a:pt x="321" y="316"/>
                      </a:lnTo>
                      <a:lnTo>
                        <a:pt x="322" y="314"/>
                      </a:lnTo>
                      <a:lnTo>
                        <a:pt x="322" y="312"/>
                      </a:lnTo>
                      <a:lnTo>
                        <a:pt x="323" y="310"/>
                      </a:lnTo>
                      <a:lnTo>
                        <a:pt x="324" y="308"/>
                      </a:lnTo>
                      <a:lnTo>
                        <a:pt x="324" y="306"/>
                      </a:lnTo>
                      <a:lnTo>
                        <a:pt x="325" y="304"/>
                      </a:lnTo>
                      <a:lnTo>
                        <a:pt x="326" y="301"/>
                      </a:lnTo>
                      <a:lnTo>
                        <a:pt x="326" y="299"/>
                      </a:lnTo>
                      <a:lnTo>
                        <a:pt x="327" y="297"/>
                      </a:lnTo>
                      <a:lnTo>
                        <a:pt x="327" y="295"/>
                      </a:lnTo>
                      <a:lnTo>
                        <a:pt x="328" y="292"/>
                      </a:lnTo>
                      <a:lnTo>
                        <a:pt x="329" y="290"/>
                      </a:lnTo>
                      <a:lnTo>
                        <a:pt x="329" y="288"/>
                      </a:lnTo>
                      <a:lnTo>
                        <a:pt x="330" y="286"/>
                      </a:lnTo>
                      <a:lnTo>
                        <a:pt x="331" y="283"/>
                      </a:lnTo>
                      <a:lnTo>
                        <a:pt x="331" y="281"/>
                      </a:lnTo>
                      <a:lnTo>
                        <a:pt x="332" y="279"/>
                      </a:lnTo>
                      <a:lnTo>
                        <a:pt x="333" y="277"/>
                      </a:lnTo>
                      <a:lnTo>
                        <a:pt x="333" y="274"/>
                      </a:lnTo>
                      <a:lnTo>
                        <a:pt x="334" y="272"/>
                      </a:lnTo>
                      <a:lnTo>
                        <a:pt x="335" y="269"/>
                      </a:lnTo>
                      <a:lnTo>
                        <a:pt x="335" y="267"/>
                      </a:lnTo>
                      <a:lnTo>
                        <a:pt x="336" y="265"/>
                      </a:lnTo>
                      <a:lnTo>
                        <a:pt x="336" y="262"/>
                      </a:lnTo>
                      <a:lnTo>
                        <a:pt x="337" y="260"/>
                      </a:lnTo>
                      <a:lnTo>
                        <a:pt x="338" y="257"/>
                      </a:lnTo>
                      <a:lnTo>
                        <a:pt x="339" y="255"/>
                      </a:lnTo>
                      <a:lnTo>
                        <a:pt x="339" y="252"/>
                      </a:lnTo>
                      <a:lnTo>
                        <a:pt x="340" y="249"/>
                      </a:lnTo>
                      <a:lnTo>
                        <a:pt x="340" y="247"/>
                      </a:lnTo>
                      <a:lnTo>
                        <a:pt x="341" y="244"/>
                      </a:lnTo>
                      <a:lnTo>
                        <a:pt x="342" y="242"/>
                      </a:lnTo>
                      <a:lnTo>
                        <a:pt x="342" y="239"/>
                      </a:lnTo>
                      <a:lnTo>
                        <a:pt x="343" y="236"/>
                      </a:lnTo>
                      <a:lnTo>
                        <a:pt x="344" y="234"/>
                      </a:lnTo>
                      <a:lnTo>
                        <a:pt x="344" y="231"/>
                      </a:lnTo>
                      <a:lnTo>
                        <a:pt x="345" y="228"/>
                      </a:lnTo>
                      <a:lnTo>
                        <a:pt x="346" y="226"/>
                      </a:lnTo>
                      <a:lnTo>
                        <a:pt x="346" y="223"/>
                      </a:lnTo>
                      <a:lnTo>
                        <a:pt x="347" y="220"/>
                      </a:lnTo>
                      <a:lnTo>
                        <a:pt x="348" y="217"/>
                      </a:lnTo>
                      <a:lnTo>
                        <a:pt x="348" y="214"/>
                      </a:lnTo>
                      <a:lnTo>
                        <a:pt x="349" y="211"/>
                      </a:lnTo>
                      <a:lnTo>
                        <a:pt x="349" y="209"/>
                      </a:lnTo>
                      <a:lnTo>
                        <a:pt x="350" y="206"/>
                      </a:lnTo>
                      <a:lnTo>
                        <a:pt x="351" y="203"/>
                      </a:lnTo>
                      <a:lnTo>
                        <a:pt x="351" y="200"/>
                      </a:lnTo>
                      <a:lnTo>
                        <a:pt x="352" y="197"/>
                      </a:lnTo>
                      <a:lnTo>
                        <a:pt x="353" y="194"/>
                      </a:lnTo>
                      <a:lnTo>
                        <a:pt x="353" y="191"/>
                      </a:lnTo>
                      <a:lnTo>
                        <a:pt x="354" y="188"/>
                      </a:lnTo>
                      <a:lnTo>
                        <a:pt x="355" y="185"/>
                      </a:lnTo>
                      <a:lnTo>
                        <a:pt x="355" y="182"/>
                      </a:lnTo>
                      <a:lnTo>
                        <a:pt x="356" y="179"/>
                      </a:lnTo>
                      <a:lnTo>
                        <a:pt x="356" y="176"/>
                      </a:lnTo>
                      <a:lnTo>
                        <a:pt x="357" y="173"/>
                      </a:lnTo>
                      <a:lnTo>
                        <a:pt x="358" y="169"/>
                      </a:lnTo>
                      <a:lnTo>
                        <a:pt x="358" y="166"/>
                      </a:lnTo>
                      <a:lnTo>
                        <a:pt x="359" y="163"/>
                      </a:lnTo>
                      <a:lnTo>
                        <a:pt x="360" y="160"/>
                      </a:lnTo>
                      <a:lnTo>
                        <a:pt x="361" y="157"/>
                      </a:lnTo>
                      <a:lnTo>
                        <a:pt x="361" y="153"/>
                      </a:lnTo>
                      <a:lnTo>
                        <a:pt x="362" y="150"/>
                      </a:lnTo>
                      <a:lnTo>
                        <a:pt x="362" y="147"/>
                      </a:lnTo>
                      <a:lnTo>
                        <a:pt x="363" y="143"/>
                      </a:lnTo>
                      <a:lnTo>
                        <a:pt x="364" y="140"/>
                      </a:lnTo>
                      <a:lnTo>
                        <a:pt x="364" y="137"/>
                      </a:lnTo>
                      <a:lnTo>
                        <a:pt x="365" y="133"/>
                      </a:lnTo>
                      <a:lnTo>
                        <a:pt x="366" y="130"/>
                      </a:lnTo>
                      <a:lnTo>
                        <a:pt x="366" y="126"/>
                      </a:lnTo>
                      <a:lnTo>
                        <a:pt x="367" y="123"/>
                      </a:lnTo>
                      <a:lnTo>
                        <a:pt x="368" y="119"/>
                      </a:lnTo>
                      <a:lnTo>
                        <a:pt x="368" y="116"/>
                      </a:lnTo>
                      <a:lnTo>
                        <a:pt x="369" y="112"/>
                      </a:lnTo>
                      <a:lnTo>
                        <a:pt x="369" y="108"/>
                      </a:lnTo>
                      <a:lnTo>
                        <a:pt x="370" y="105"/>
                      </a:lnTo>
                      <a:lnTo>
                        <a:pt x="371" y="101"/>
                      </a:lnTo>
                      <a:lnTo>
                        <a:pt x="371" y="98"/>
                      </a:lnTo>
                      <a:lnTo>
                        <a:pt x="372" y="94"/>
                      </a:lnTo>
                      <a:lnTo>
                        <a:pt x="373" y="90"/>
                      </a:lnTo>
                      <a:lnTo>
                        <a:pt x="373" y="86"/>
                      </a:lnTo>
                      <a:lnTo>
                        <a:pt x="374" y="82"/>
                      </a:lnTo>
                      <a:lnTo>
                        <a:pt x="375" y="78"/>
                      </a:lnTo>
                      <a:lnTo>
                        <a:pt x="375" y="75"/>
                      </a:lnTo>
                      <a:lnTo>
                        <a:pt x="376" y="71"/>
                      </a:lnTo>
                      <a:lnTo>
                        <a:pt x="377" y="67"/>
                      </a:lnTo>
                      <a:lnTo>
                        <a:pt x="377" y="63"/>
                      </a:lnTo>
                      <a:lnTo>
                        <a:pt x="378" y="59"/>
                      </a:lnTo>
                      <a:lnTo>
                        <a:pt x="378" y="55"/>
                      </a:lnTo>
                      <a:lnTo>
                        <a:pt x="379" y="51"/>
                      </a:lnTo>
                      <a:lnTo>
                        <a:pt x="380" y="47"/>
                      </a:lnTo>
                      <a:lnTo>
                        <a:pt x="380" y="43"/>
                      </a:lnTo>
                      <a:lnTo>
                        <a:pt x="381" y="39"/>
                      </a:lnTo>
                      <a:lnTo>
                        <a:pt x="382" y="34"/>
                      </a:lnTo>
                      <a:lnTo>
                        <a:pt x="382" y="30"/>
                      </a:lnTo>
                      <a:lnTo>
                        <a:pt x="383" y="26"/>
                      </a:lnTo>
                      <a:lnTo>
                        <a:pt x="384" y="22"/>
                      </a:lnTo>
                      <a:lnTo>
                        <a:pt x="384" y="17"/>
                      </a:lnTo>
                      <a:lnTo>
                        <a:pt x="385" y="13"/>
                      </a:lnTo>
                      <a:lnTo>
                        <a:pt x="385" y="9"/>
                      </a:lnTo>
                      <a:lnTo>
                        <a:pt x="386" y="4"/>
                      </a:lnTo>
                      <a:lnTo>
                        <a:pt x="387" y="0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21"/>
                <p:cNvSpPr>
                  <a:spLocks/>
                </p:cNvSpPr>
                <p:nvPr/>
              </p:nvSpPr>
              <p:spPr bwMode="auto">
                <a:xfrm>
                  <a:off x="2525" y="997"/>
                  <a:ext cx="388" cy="584"/>
                </a:xfrm>
                <a:custGeom>
                  <a:avLst/>
                  <a:gdLst>
                    <a:gd name="T0" fmla="*/ 6 w 388"/>
                    <a:gd name="T1" fmla="*/ 582 h 584"/>
                    <a:gd name="T2" fmla="*/ 13 w 388"/>
                    <a:gd name="T3" fmla="*/ 582 h 584"/>
                    <a:gd name="T4" fmla="*/ 19 w 388"/>
                    <a:gd name="T5" fmla="*/ 581 h 584"/>
                    <a:gd name="T6" fmla="*/ 26 w 388"/>
                    <a:gd name="T7" fmla="*/ 581 h 584"/>
                    <a:gd name="T8" fmla="*/ 32 w 388"/>
                    <a:gd name="T9" fmla="*/ 580 h 584"/>
                    <a:gd name="T10" fmla="*/ 39 w 388"/>
                    <a:gd name="T11" fmla="*/ 579 h 584"/>
                    <a:gd name="T12" fmla="*/ 45 w 388"/>
                    <a:gd name="T13" fmla="*/ 579 h 584"/>
                    <a:gd name="T14" fmla="*/ 51 w 388"/>
                    <a:gd name="T15" fmla="*/ 578 h 584"/>
                    <a:gd name="T16" fmla="*/ 58 w 388"/>
                    <a:gd name="T17" fmla="*/ 577 h 584"/>
                    <a:gd name="T18" fmla="*/ 64 w 388"/>
                    <a:gd name="T19" fmla="*/ 576 h 584"/>
                    <a:gd name="T20" fmla="*/ 71 w 388"/>
                    <a:gd name="T21" fmla="*/ 575 h 584"/>
                    <a:gd name="T22" fmla="*/ 77 w 388"/>
                    <a:gd name="T23" fmla="*/ 574 h 584"/>
                    <a:gd name="T24" fmla="*/ 84 w 388"/>
                    <a:gd name="T25" fmla="*/ 572 h 584"/>
                    <a:gd name="T26" fmla="*/ 90 w 388"/>
                    <a:gd name="T27" fmla="*/ 571 h 584"/>
                    <a:gd name="T28" fmla="*/ 97 w 388"/>
                    <a:gd name="T29" fmla="*/ 570 h 584"/>
                    <a:gd name="T30" fmla="*/ 103 w 388"/>
                    <a:gd name="T31" fmla="*/ 568 h 584"/>
                    <a:gd name="T32" fmla="*/ 110 w 388"/>
                    <a:gd name="T33" fmla="*/ 566 h 584"/>
                    <a:gd name="T34" fmla="*/ 116 w 388"/>
                    <a:gd name="T35" fmla="*/ 565 h 584"/>
                    <a:gd name="T36" fmla="*/ 122 w 388"/>
                    <a:gd name="T37" fmla="*/ 562 h 584"/>
                    <a:gd name="T38" fmla="*/ 129 w 388"/>
                    <a:gd name="T39" fmla="*/ 560 h 584"/>
                    <a:gd name="T40" fmla="*/ 135 w 388"/>
                    <a:gd name="T41" fmla="*/ 558 h 584"/>
                    <a:gd name="T42" fmla="*/ 142 w 388"/>
                    <a:gd name="T43" fmla="*/ 556 h 584"/>
                    <a:gd name="T44" fmla="*/ 148 w 388"/>
                    <a:gd name="T45" fmla="*/ 553 h 584"/>
                    <a:gd name="T46" fmla="*/ 155 w 388"/>
                    <a:gd name="T47" fmla="*/ 550 h 584"/>
                    <a:gd name="T48" fmla="*/ 161 w 388"/>
                    <a:gd name="T49" fmla="*/ 547 h 584"/>
                    <a:gd name="T50" fmla="*/ 168 w 388"/>
                    <a:gd name="T51" fmla="*/ 544 h 584"/>
                    <a:gd name="T52" fmla="*/ 174 w 388"/>
                    <a:gd name="T53" fmla="*/ 540 h 584"/>
                    <a:gd name="T54" fmla="*/ 180 w 388"/>
                    <a:gd name="T55" fmla="*/ 537 h 584"/>
                    <a:gd name="T56" fmla="*/ 187 w 388"/>
                    <a:gd name="T57" fmla="*/ 533 h 584"/>
                    <a:gd name="T58" fmla="*/ 193 w 388"/>
                    <a:gd name="T59" fmla="*/ 528 h 584"/>
                    <a:gd name="T60" fmla="*/ 200 w 388"/>
                    <a:gd name="T61" fmla="*/ 523 h 584"/>
                    <a:gd name="T62" fmla="*/ 206 w 388"/>
                    <a:gd name="T63" fmla="*/ 518 h 584"/>
                    <a:gd name="T64" fmla="*/ 213 w 388"/>
                    <a:gd name="T65" fmla="*/ 512 h 584"/>
                    <a:gd name="T66" fmla="*/ 219 w 388"/>
                    <a:gd name="T67" fmla="*/ 506 h 584"/>
                    <a:gd name="T68" fmla="*/ 226 w 388"/>
                    <a:gd name="T69" fmla="*/ 500 h 584"/>
                    <a:gd name="T70" fmla="*/ 232 w 388"/>
                    <a:gd name="T71" fmla="*/ 493 h 584"/>
                    <a:gd name="T72" fmla="*/ 239 w 388"/>
                    <a:gd name="T73" fmla="*/ 485 h 584"/>
                    <a:gd name="T74" fmla="*/ 245 w 388"/>
                    <a:gd name="T75" fmla="*/ 477 h 584"/>
                    <a:gd name="T76" fmla="*/ 251 w 388"/>
                    <a:gd name="T77" fmla="*/ 468 h 584"/>
                    <a:gd name="T78" fmla="*/ 258 w 388"/>
                    <a:gd name="T79" fmla="*/ 459 h 584"/>
                    <a:gd name="T80" fmla="*/ 264 w 388"/>
                    <a:gd name="T81" fmla="*/ 449 h 584"/>
                    <a:gd name="T82" fmla="*/ 271 w 388"/>
                    <a:gd name="T83" fmla="*/ 438 h 584"/>
                    <a:gd name="T84" fmla="*/ 277 w 388"/>
                    <a:gd name="T85" fmla="*/ 426 h 584"/>
                    <a:gd name="T86" fmla="*/ 284 w 388"/>
                    <a:gd name="T87" fmla="*/ 413 h 584"/>
                    <a:gd name="T88" fmla="*/ 290 w 388"/>
                    <a:gd name="T89" fmla="*/ 399 h 584"/>
                    <a:gd name="T90" fmla="*/ 297 w 388"/>
                    <a:gd name="T91" fmla="*/ 384 h 584"/>
                    <a:gd name="T92" fmla="*/ 303 w 388"/>
                    <a:gd name="T93" fmla="*/ 368 h 584"/>
                    <a:gd name="T94" fmla="*/ 310 w 388"/>
                    <a:gd name="T95" fmla="*/ 351 h 584"/>
                    <a:gd name="T96" fmla="*/ 316 w 388"/>
                    <a:gd name="T97" fmla="*/ 332 h 584"/>
                    <a:gd name="T98" fmla="*/ 322 w 388"/>
                    <a:gd name="T99" fmla="*/ 312 h 584"/>
                    <a:gd name="T100" fmla="*/ 329 w 388"/>
                    <a:gd name="T101" fmla="*/ 290 h 584"/>
                    <a:gd name="T102" fmla="*/ 335 w 388"/>
                    <a:gd name="T103" fmla="*/ 267 h 584"/>
                    <a:gd name="T104" fmla="*/ 342 w 388"/>
                    <a:gd name="T105" fmla="*/ 242 h 584"/>
                    <a:gd name="T106" fmla="*/ 348 w 388"/>
                    <a:gd name="T107" fmla="*/ 214 h 584"/>
                    <a:gd name="T108" fmla="*/ 355 w 388"/>
                    <a:gd name="T109" fmla="*/ 185 h 584"/>
                    <a:gd name="T110" fmla="*/ 361 w 388"/>
                    <a:gd name="T111" fmla="*/ 153 h 584"/>
                    <a:gd name="T112" fmla="*/ 368 w 388"/>
                    <a:gd name="T113" fmla="*/ 119 h 584"/>
                    <a:gd name="T114" fmla="*/ 374 w 388"/>
                    <a:gd name="T115" fmla="*/ 82 h 584"/>
                    <a:gd name="T116" fmla="*/ 380 w 388"/>
                    <a:gd name="T117" fmla="*/ 43 h 584"/>
                    <a:gd name="T118" fmla="*/ 387 w 388"/>
                    <a:gd name="T119" fmla="*/ 0 h 5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8"/>
                    <a:gd name="T181" fmla="*/ 0 h 584"/>
                    <a:gd name="T182" fmla="*/ 388 w 388"/>
                    <a:gd name="T183" fmla="*/ 584 h 5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8" h="584">
                      <a:moveTo>
                        <a:pt x="0" y="583"/>
                      </a:moveTo>
                      <a:lnTo>
                        <a:pt x="1" y="583"/>
                      </a:lnTo>
                      <a:lnTo>
                        <a:pt x="2" y="583"/>
                      </a:lnTo>
                      <a:lnTo>
                        <a:pt x="3" y="583"/>
                      </a:lnTo>
                      <a:lnTo>
                        <a:pt x="4" y="583"/>
                      </a:lnTo>
                      <a:lnTo>
                        <a:pt x="4" y="582"/>
                      </a:lnTo>
                      <a:lnTo>
                        <a:pt x="5" y="582"/>
                      </a:lnTo>
                      <a:lnTo>
                        <a:pt x="6" y="582"/>
                      </a:lnTo>
                      <a:lnTo>
                        <a:pt x="7" y="582"/>
                      </a:lnTo>
                      <a:lnTo>
                        <a:pt x="8" y="582"/>
                      </a:lnTo>
                      <a:lnTo>
                        <a:pt x="9" y="582"/>
                      </a:lnTo>
                      <a:lnTo>
                        <a:pt x="10" y="582"/>
                      </a:lnTo>
                      <a:lnTo>
                        <a:pt x="11" y="582"/>
                      </a:lnTo>
                      <a:lnTo>
                        <a:pt x="12" y="582"/>
                      </a:lnTo>
                      <a:lnTo>
                        <a:pt x="13" y="582"/>
                      </a:lnTo>
                      <a:lnTo>
                        <a:pt x="14" y="582"/>
                      </a:lnTo>
                      <a:lnTo>
                        <a:pt x="15" y="582"/>
                      </a:lnTo>
                      <a:lnTo>
                        <a:pt x="16" y="582"/>
                      </a:lnTo>
                      <a:lnTo>
                        <a:pt x="17" y="582"/>
                      </a:lnTo>
                      <a:lnTo>
                        <a:pt x="18" y="582"/>
                      </a:lnTo>
                      <a:lnTo>
                        <a:pt x="19" y="581"/>
                      </a:lnTo>
                      <a:lnTo>
                        <a:pt x="20" y="581"/>
                      </a:lnTo>
                      <a:lnTo>
                        <a:pt x="21" y="581"/>
                      </a:lnTo>
                      <a:lnTo>
                        <a:pt x="22" y="581"/>
                      </a:lnTo>
                      <a:lnTo>
                        <a:pt x="23" y="581"/>
                      </a:lnTo>
                      <a:lnTo>
                        <a:pt x="24" y="581"/>
                      </a:lnTo>
                      <a:lnTo>
                        <a:pt x="25" y="581"/>
                      </a:lnTo>
                      <a:lnTo>
                        <a:pt x="26" y="581"/>
                      </a:lnTo>
                      <a:lnTo>
                        <a:pt x="27" y="581"/>
                      </a:lnTo>
                      <a:lnTo>
                        <a:pt x="27" y="580"/>
                      </a:lnTo>
                      <a:lnTo>
                        <a:pt x="28" y="580"/>
                      </a:lnTo>
                      <a:lnTo>
                        <a:pt x="29" y="580"/>
                      </a:lnTo>
                      <a:lnTo>
                        <a:pt x="30" y="580"/>
                      </a:lnTo>
                      <a:lnTo>
                        <a:pt x="31" y="580"/>
                      </a:lnTo>
                      <a:lnTo>
                        <a:pt x="32" y="580"/>
                      </a:lnTo>
                      <a:lnTo>
                        <a:pt x="33" y="580"/>
                      </a:lnTo>
                      <a:lnTo>
                        <a:pt x="34" y="580"/>
                      </a:lnTo>
                      <a:lnTo>
                        <a:pt x="35" y="580"/>
                      </a:lnTo>
                      <a:lnTo>
                        <a:pt x="36" y="580"/>
                      </a:lnTo>
                      <a:lnTo>
                        <a:pt x="37" y="580"/>
                      </a:lnTo>
                      <a:lnTo>
                        <a:pt x="38" y="579"/>
                      </a:lnTo>
                      <a:lnTo>
                        <a:pt x="39" y="579"/>
                      </a:lnTo>
                      <a:lnTo>
                        <a:pt x="40" y="579"/>
                      </a:lnTo>
                      <a:lnTo>
                        <a:pt x="41" y="579"/>
                      </a:lnTo>
                      <a:lnTo>
                        <a:pt x="42" y="579"/>
                      </a:lnTo>
                      <a:lnTo>
                        <a:pt x="43" y="579"/>
                      </a:lnTo>
                      <a:lnTo>
                        <a:pt x="44" y="579"/>
                      </a:lnTo>
                      <a:lnTo>
                        <a:pt x="45" y="579"/>
                      </a:lnTo>
                      <a:lnTo>
                        <a:pt x="46" y="578"/>
                      </a:lnTo>
                      <a:lnTo>
                        <a:pt x="47" y="578"/>
                      </a:lnTo>
                      <a:lnTo>
                        <a:pt x="48" y="578"/>
                      </a:lnTo>
                      <a:lnTo>
                        <a:pt x="49" y="578"/>
                      </a:lnTo>
                      <a:lnTo>
                        <a:pt x="50" y="578"/>
                      </a:lnTo>
                      <a:lnTo>
                        <a:pt x="51" y="578"/>
                      </a:lnTo>
                      <a:lnTo>
                        <a:pt x="52" y="577"/>
                      </a:lnTo>
                      <a:lnTo>
                        <a:pt x="53" y="577"/>
                      </a:lnTo>
                      <a:lnTo>
                        <a:pt x="54" y="577"/>
                      </a:lnTo>
                      <a:lnTo>
                        <a:pt x="55" y="577"/>
                      </a:lnTo>
                      <a:lnTo>
                        <a:pt x="56" y="577"/>
                      </a:lnTo>
                      <a:lnTo>
                        <a:pt x="57" y="577"/>
                      </a:lnTo>
                      <a:lnTo>
                        <a:pt x="58" y="577"/>
                      </a:lnTo>
                      <a:lnTo>
                        <a:pt x="59" y="577"/>
                      </a:lnTo>
                      <a:lnTo>
                        <a:pt x="60" y="577"/>
                      </a:lnTo>
                      <a:lnTo>
                        <a:pt x="61" y="576"/>
                      </a:lnTo>
                      <a:lnTo>
                        <a:pt x="62" y="576"/>
                      </a:lnTo>
                      <a:lnTo>
                        <a:pt x="63" y="576"/>
                      </a:lnTo>
                      <a:lnTo>
                        <a:pt x="64" y="576"/>
                      </a:lnTo>
                      <a:lnTo>
                        <a:pt x="65" y="576"/>
                      </a:lnTo>
                      <a:lnTo>
                        <a:pt x="66" y="575"/>
                      </a:lnTo>
                      <a:lnTo>
                        <a:pt x="67" y="575"/>
                      </a:lnTo>
                      <a:lnTo>
                        <a:pt x="68" y="575"/>
                      </a:lnTo>
                      <a:lnTo>
                        <a:pt x="69" y="575"/>
                      </a:lnTo>
                      <a:lnTo>
                        <a:pt x="70" y="575"/>
                      </a:lnTo>
                      <a:lnTo>
                        <a:pt x="71" y="575"/>
                      </a:lnTo>
                      <a:lnTo>
                        <a:pt x="72" y="575"/>
                      </a:lnTo>
                      <a:lnTo>
                        <a:pt x="73" y="574"/>
                      </a:lnTo>
                      <a:lnTo>
                        <a:pt x="74" y="574"/>
                      </a:lnTo>
                      <a:lnTo>
                        <a:pt x="75" y="574"/>
                      </a:lnTo>
                      <a:lnTo>
                        <a:pt x="76" y="574"/>
                      </a:lnTo>
                      <a:lnTo>
                        <a:pt x="77" y="574"/>
                      </a:lnTo>
                      <a:lnTo>
                        <a:pt x="78" y="573"/>
                      </a:lnTo>
                      <a:lnTo>
                        <a:pt x="79" y="573"/>
                      </a:lnTo>
                      <a:lnTo>
                        <a:pt x="80" y="573"/>
                      </a:lnTo>
                      <a:lnTo>
                        <a:pt x="81" y="573"/>
                      </a:lnTo>
                      <a:lnTo>
                        <a:pt x="82" y="573"/>
                      </a:lnTo>
                      <a:lnTo>
                        <a:pt x="82" y="572"/>
                      </a:lnTo>
                      <a:lnTo>
                        <a:pt x="83" y="572"/>
                      </a:lnTo>
                      <a:lnTo>
                        <a:pt x="84" y="572"/>
                      </a:lnTo>
                      <a:lnTo>
                        <a:pt x="85" y="572"/>
                      </a:lnTo>
                      <a:lnTo>
                        <a:pt x="86" y="572"/>
                      </a:lnTo>
                      <a:lnTo>
                        <a:pt x="87" y="572"/>
                      </a:lnTo>
                      <a:lnTo>
                        <a:pt x="88" y="572"/>
                      </a:lnTo>
                      <a:lnTo>
                        <a:pt x="88" y="571"/>
                      </a:lnTo>
                      <a:lnTo>
                        <a:pt x="89" y="571"/>
                      </a:lnTo>
                      <a:lnTo>
                        <a:pt x="90" y="571"/>
                      </a:lnTo>
                      <a:lnTo>
                        <a:pt x="91" y="571"/>
                      </a:lnTo>
                      <a:lnTo>
                        <a:pt x="92" y="570"/>
                      </a:lnTo>
                      <a:lnTo>
                        <a:pt x="93" y="570"/>
                      </a:lnTo>
                      <a:lnTo>
                        <a:pt x="94" y="570"/>
                      </a:lnTo>
                      <a:lnTo>
                        <a:pt x="95" y="570"/>
                      </a:lnTo>
                      <a:lnTo>
                        <a:pt x="96" y="570"/>
                      </a:lnTo>
                      <a:lnTo>
                        <a:pt x="97" y="570"/>
                      </a:lnTo>
                      <a:lnTo>
                        <a:pt x="97" y="569"/>
                      </a:lnTo>
                      <a:lnTo>
                        <a:pt x="98" y="569"/>
                      </a:lnTo>
                      <a:lnTo>
                        <a:pt x="99" y="569"/>
                      </a:lnTo>
                      <a:lnTo>
                        <a:pt x="100" y="569"/>
                      </a:lnTo>
                      <a:lnTo>
                        <a:pt x="101" y="568"/>
                      </a:lnTo>
                      <a:lnTo>
                        <a:pt x="102" y="568"/>
                      </a:lnTo>
                      <a:lnTo>
                        <a:pt x="103" y="568"/>
                      </a:lnTo>
                      <a:lnTo>
                        <a:pt x="104" y="568"/>
                      </a:lnTo>
                      <a:lnTo>
                        <a:pt x="105" y="567"/>
                      </a:lnTo>
                      <a:lnTo>
                        <a:pt x="106" y="567"/>
                      </a:lnTo>
                      <a:lnTo>
                        <a:pt x="107" y="567"/>
                      </a:lnTo>
                      <a:lnTo>
                        <a:pt x="108" y="567"/>
                      </a:lnTo>
                      <a:lnTo>
                        <a:pt x="109" y="567"/>
                      </a:lnTo>
                      <a:lnTo>
                        <a:pt x="110" y="566"/>
                      </a:lnTo>
                      <a:lnTo>
                        <a:pt x="111" y="566"/>
                      </a:lnTo>
                      <a:lnTo>
                        <a:pt x="112" y="566"/>
                      </a:lnTo>
                      <a:lnTo>
                        <a:pt x="113" y="565"/>
                      </a:lnTo>
                      <a:lnTo>
                        <a:pt x="114" y="565"/>
                      </a:lnTo>
                      <a:lnTo>
                        <a:pt x="115" y="565"/>
                      </a:lnTo>
                      <a:lnTo>
                        <a:pt x="116" y="565"/>
                      </a:lnTo>
                      <a:lnTo>
                        <a:pt x="117" y="564"/>
                      </a:lnTo>
                      <a:lnTo>
                        <a:pt x="118" y="564"/>
                      </a:lnTo>
                      <a:lnTo>
                        <a:pt x="119" y="564"/>
                      </a:lnTo>
                      <a:lnTo>
                        <a:pt x="120" y="563"/>
                      </a:lnTo>
                      <a:lnTo>
                        <a:pt x="121" y="563"/>
                      </a:lnTo>
                      <a:lnTo>
                        <a:pt x="122" y="563"/>
                      </a:lnTo>
                      <a:lnTo>
                        <a:pt x="122" y="562"/>
                      </a:lnTo>
                      <a:lnTo>
                        <a:pt x="123" y="562"/>
                      </a:lnTo>
                      <a:lnTo>
                        <a:pt x="124" y="562"/>
                      </a:lnTo>
                      <a:lnTo>
                        <a:pt x="125" y="562"/>
                      </a:lnTo>
                      <a:lnTo>
                        <a:pt x="126" y="562"/>
                      </a:lnTo>
                      <a:lnTo>
                        <a:pt x="126" y="561"/>
                      </a:lnTo>
                      <a:lnTo>
                        <a:pt x="127" y="561"/>
                      </a:lnTo>
                      <a:lnTo>
                        <a:pt x="128" y="561"/>
                      </a:lnTo>
                      <a:lnTo>
                        <a:pt x="129" y="560"/>
                      </a:lnTo>
                      <a:lnTo>
                        <a:pt x="130" y="560"/>
                      </a:lnTo>
                      <a:lnTo>
                        <a:pt x="131" y="560"/>
                      </a:lnTo>
                      <a:lnTo>
                        <a:pt x="132" y="560"/>
                      </a:lnTo>
                      <a:lnTo>
                        <a:pt x="132" y="559"/>
                      </a:lnTo>
                      <a:lnTo>
                        <a:pt x="133" y="559"/>
                      </a:lnTo>
                      <a:lnTo>
                        <a:pt x="134" y="559"/>
                      </a:lnTo>
                      <a:lnTo>
                        <a:pt x="135" y="558"/>
                      </a:lnTo>
                      <a:lnTo>
                        <a:pt x="136" y="558"/>
                      </a:lnTo>
                      <a:lnTo>
                        <a:pt x="137" y="558"/>
                      </a:lnTo>
                      <a:lnTo>
                        <a:pt x="138" y="557"/>
                      </a:lnTo>
                      <a:lnTo>
                        <a:pt x="139" y="557"/>
                      </a:lnTo>
                      <a:lnTo>
                        <a:pt x="140" y="557"/>
                      </a:lnTo>
                      <a:lnTo>
                        <a:pt x="140" y="556"/>
                      </a:lnTo>
                      <a:lnTo>
                        <a:pt x="141" y="556"/>
                      </a:lnTo>
                      <a:lnTo>
                        <a:pt x="142" y="556"/>
                      </a:lnTo>
                      <a:lnTo>
                        <a:pt x="142" y="555"/>
                      </a:lnTo>
                      <a:lnTo>
                        <a:pt x="143" y="555"/>
                      </a:lnTo>
                      <a:lnTo>
                        <a:pt x="144" y="555"/>
                      </a:lnTo>
                      <a:lnTo>
                        <a:pt x="145" y="555"/>
                      </a:lnTo>
                      <a:lnTo>
                        <a:pt x="146" y="554"/>
                      </a:lnTo>
                      <a:lnTo>
                        <a:pt x="147" y="554"/>
                      </a:lnTo>
                      <a:lnTo>
                        <a:pt x="148" y="553"/>
                      </a:lnTo>
                      <a:lnTo>
                        <a:pt x="149" y="553"/>
                      </a:lnTo>
                      <a:lnTo>
                        <a:pt x="150" y="552"/>
                      </a:lnTo>
                      <a:lnTo>
                        <a:pt x="151" y="552"/>
                      </a:lnTo>
                      <a:lnTo>
                        <a:pt x="152" y="551"/>
                      </a:lnTo>
                      <a:lnTo>
                        <a:pt x="153" y="551"/>
                      </a:lnTo>
                      <a:lnTo>
                        <a:pt x="154" y="551"/>
                      </a:lnTo>
                      <a:lnTo>
                        <a:pt x="155" y="550"/>
                      </a:lnTo>
                      <a:lnTo>
                        <a:pt x="156" y="550"/>
                      </a:lnTo>
                      <a:lnTo>
                        <a:pt x="156" y="549"/>
                      </a:lnTo>
                      <a:lnTo>
                        <a:pt x="157" y="549"/>
                      </a:lnTo>
                      <a:lnTo>
                        <a:pt x="158" y="549"/>
                      </a:lnTo>
                      <a:lnTo>
                        <a:pt x="158" y="548"/>
                      </a:lnTo>
                      <a:lnTo>
                        <a:pt x="159" y="548"/>
                      </a:lnTo>
                      <a:lnTo>
                        <a:pt x="160" y="548"/>
                      </a:lnTo>
                      <a:lnTo>
                        <a:pt x="161" y="548"/>
                      </a:lnTo>
                      <a:lnTo>
                        <a:pt x="161" y="547"/>
                      </a:lnTo>
                      <a:lnTo>
                        <a:pt x="162" y="547"/>
                      </a:lnTo>
                      <a:lnTo>
                        <a:pt x="163" y="546"/>
                      </a:lnTo>
                      <a:lnTo>
                        <a:pt x="164" y="546"/>
                      </a:lnTo>
                      <a:lnTo>
                        <a:pt x="165" y="545"/>
                      </a:lnTo>
                      <a:lnTo>
                        <a:pt x="166" y="545"/>
                      </a:lnTo>
                      <a:lnTo>
                        <a:pt x="167" y="544"/>
                      </a:lnTo>
                      <a:lnTo>
                        <a:pt x="168" y="544"/>
                      </a:lnTo>
                      <a:lnTo>
                        <a:pt x="169" y="543"/>
                      </a:lnTo>
                      <a:lnTo>
                        <a:pt x="170" y="543"/>
                      </a:lnTo>
                      <a:lnTo>
                        <a:pt x="171" y="542"/>
                      </a:lnTo>
                      <a:lnTo>
                        <a:pt x="172" y="542"/>
                      </a:lnTo>
                      <a:lnTo>
                        <a:pt x="173" y="541"/>
                      </a:lnTo>
                      <a:lnTo>
                        <a:pt x="174" y="540"/>
                      </a:lnTo>
                      <a:lnTo>
                        <a:pt x="175" y="540"/>
                      </a:lnTo>
                      <a:lnTo>
                        <a:pt x="176" y="539"/>
                      </a:lnTo>
                      <a:lnTo>
                        <a:pt x="177" y="539"/>
                      </a:lnTo>
                      <a:lnTo>
                        <a:pt x="177" y="538"/>
                      </a:lnTo>
                      <a:lnTo>
                        <a:pt x="178" y="538"/>
                      </a:lnTo>
                      <a:lnTo>
                        <a:pt x="179" y="537"/>
                      </a:lnTo>
                      <a:lnTo>
                        <a:pt x="180" y="537"/>
                      </a:lnTo>
                      <a:lnTo>
                        <a:pt x="181" y="536"/>
                      </a:lnTo>
                      <a:lnTo>
                        <a:pt x="182" y="536"/>
                      </a:lnTo>
                      <a:lnTo>
                        <a:pt x="182" y="535"/>
                      </a:lnTo>
                      <a:lnTo>
                        <a:pt x="183" y="535"/>
                      </a:lnTo>
                      <a:lnTo>
                        <a:pt x="184" y="535"/>
                      </a:lnTo>
                      <a:lnTo>
                        <a:pt x="184" y="534"/>
                      </a:lnTo>
                      <a:lnTo>
                        <a:pt x="185" y="534"/>
                      </a:lnTo>
                      <a:lnTo>
                        <a:pt x="185" y="533"/>
                      </a:lnTo>
                      <a:lnTo>
                        <a:pt x="186" y="533"/>
                      </a:lnTo>
                      <a:lnTo>
                        <a:pt x="187" y="533"/>
                      </a:lnTo>
                      <a:lnTo>
                        <a:pt x="188" y="532"/>
                      </a:lnTo>
                      <a:lnTo>
                        <a:pt x="189" y="531"/>
                      </a:lnTo>
                      <a:lnTo>
                        <a:pt x="190" y="531"/>
                      </a:lnTo>
                      <a:lnTo>
                        <a:pt x="190" y="530"/>
                      </a:lnTo>
                      <a:lnTo>
                        <a:pt x="191" y="530"/>
                      </a:lnTo>
                      <a:lnTo>
                        <a:pt x="191" y="529"/>
                      </a:lnTo>
                      <a:lnTo>
                        <a:pt x="192" y="529"/>
                      </a:lnTo>
                      <a:lnTo>
                        <a:pt x="193" y="528"/>
                      </a:lnTo>
                      <a:lnTo>
                        <a:pt x="194" y="528"/>
                      </a:lnTo>
                      <a:lnTo>
                        <a:pt x="195" y="527"/>
                      </a:lnTo>
                      <a:lnTo>
                        <a:pt x="196" y="526"/>
                      </a:lnTo>
                      <a:lnTo>
                        <a:pt x="197" y="526"/>
                      </a:lnTo>
                      <a:lnTo>
                        <a:pt x="197" y="525"/>
                      </a:lnTo>
                      <a:lnTo>
                        <a:pt x="198" y="525"/>
                      </a:lnTo>
                      <a:lnTo>
                        <a:pt x="198" y="524"/>
                      </a:lnTo>
                      <a:lnTo>
                        <a:pt x="199" y="524"/>
                      </a:lnTo>
                      <a:lnTo>
                        <a:pt x="200" y="523"/>
                      </a:lnTo>
                      <a:lnTo>
                        <a:pt x="201" y="522"/>
                      </a:lnTo>
                      <a:lnTo>
                        <a:pt x="202" y="522"/>
                      </a:lnTo>
                      <a:lnTo>
                        <a:pt x="202" y="521"/>
                      </a:lnTo>
                      <a:lnTo>
                        <a:pt x="203" y="521"/>
                      </a:lnTo>
                      <a:lnTo>
                        <a:pt x="204" y="520"/>
                      </a:lnTo>
                      <a:lnTo>
                        <a:pt x="205" y="519"/>
                      </a:lnTo>
                      <a:lnTo>
                        <a:pt x="206" y="518"/>
                      </a:lnTo>
                      <a:lnTo>
                        <a:pt x="207" y="518"/>
                      </a:lnTo>
                      <a:lnTo>
                        <a:pt x="207" y="517"/>
                      </a:lnTo>
                      <a:lnTo>
                        <a:pt x="208" y="516"/>
                      </a:lnTo>
                      <a:lnTo>
                        <a:pt x="209" y="516"/>
                      </a:lnTo>
                      <a:lnTo>
                        <a:pt x="210" y="515"/>
                      </a:lnTo>
                      <a:lnTo>
                        <a:pt x="211" y="514"/>
                      </a:lnTo>
                      <a:lnTo>
                        <a:pt x="211" y="513"/>
                      </a:lnTo>
                      <a:lnTo>
                        <a:pt x="212" y="513"/>
                      </a:lnTo>
                      <a:lnTo>
                        <a:pt x="213" y="512"/>
                      </a:lnTo>
                      <a:lnTo>
                        <a:pt x="214" y="511"/>
                      </a:lnTo>
                      <a:lnTo>
                        <a:pt x="215" y="510"/>
                      </a:lnTo>
                      <a:lnTo>
                        <a:pt x="216" y="509"/>
                      </a:lnTo>
                      <a:lnTo>
                        <a:pt x="217" y="509"/>
                      </a:lnTo>
                      <a:lnTo>
                        <a:pt x="217" y="508"/>
                      </a:lnTo>
                      <a:lnTo>
                        <a:pt x="218" y="508"/>
                      </a:lnTo>
                      <a:lnTo>
                        <a:pt x="219" y="507"/>
                      </a:lnTo>
                      <a:lnTo>
                        <a:pt x="219" y="506"/>
                      </a:lnTo>
                      <a:lnTo>
                        <a:pt x="220" y="506"/>
                      </a:lnTo>
                      <a:lnTo>
                        <a:pt x="220" y="505"/>
                      </a:lnTo>
                      <a:lnTo>
                        <a:pt x="221" y="504"/>
                      </a:lnTo>
                      <a:lnTo>
                        <a:pt x="222" y="504"/>
                      </a:lnTo>
                      <a:lnTo>
                        <a:pt x="222" y="503"/>
                      </a:lnTo>
                      <a:lnTo>
                        <a:pt x="223" y="503"/>
                      </a:lnTo>
                      <a:lnTo>
                        <a:pt x="224" y="502"/>
                      </a:lnTo>
                      <a:lnTo>
                        <a:pt x="224" y="501"/>
                      </a:lnTo>
                      <a:lnTo>
                        <a:pt x="225" y="501"/>
                      </a:lnTo>
                      <a:lnTo>
                        <a:pt x="226" y="500"/>
                      </a:lnTo>
                      <a:lnTo>
                        <a:pt x="226" y="499"/>
                      </a:lnTo>
                      <a:lnTo>
                        <a:pt x="227" y="499"/>
                      </a:lnTo>
                      <a:lnTo>
                        <a:pt x="227" y="498"/>
                      </a:lnTo>
                      <a:lnTo>
                        <a:pt x="228" y="497"/>
                      </a:lnTo>
                      <a:lnTo>
                        <a:pt x="229" y="496"/>
                      </a:lnTo>
                      <a:lnTo>
                        <a:pt x="230" y="495"/>
                      </a:lnTo>
                      <a:lnTo>
                        <a:pt x="231" y="494"/>
                      </a:lnTo>
                      <a:lnTo>
                        <a:pt x="232" y="494"/>
                      </a:lnTo>
                      <a:lnTo>
                        <a:pt x="232" y="493"/>
                      </a:lnTo>
                      <a:lnTo>
                        <a:pt x="233" y="492"/>
                      </a:lnTo>
                      <a:lnTo>
                        <a:pt x="233" y="491"/>
                      </a:lnTo>
                      <a:lnTo>
                        <a:pt x="234" y="491"/>
                      </a:lnTo>
                      <a:lnTo>
                        <a:pt x="235" y="490"/>
                      </a:lnTo>
                      <a:lnTo>
                        <a:pt x="235" y="489"/>
                      </a:lnTo>
                      <a:lnTo>
                        <a:pt x="236" y="489"/>
                      </a:lnTo>
                      <a:lnTo>
                        <a:pt x="236" y="488"/>
                      </a:lnTo>
                      <a:lnTo>
                        <a:pt x="237" y="487"/>
                      </a:lnTo>
                      <a:lnTo>
                        <a:pt x="238" y="486"/>
                      </a:lnTo>
                      <a:lnTo>
                        <a:pt x="239" y="485"/>
                      </a:lnTo>
                      <a:lnTo>
                        <a:pt x="239" y="484"/>
                      </a:lnTo>
                      <a:lnTo>
                        <a:pt x="240" y="484"/>
                      </a:lnTo>
                      <a:lnTo>
                        <a:pt x="240" y="483"/>
                      </a:lnTo>
                      <a:lnTo>
                        <a:pt x="241" y="482"/>
                      </a:lnTo>
                      <a:lnTo>
                        <a:pt x="242" y="481"/>
                      </a:lnTo>
                      <a:lnTo>
                        <a:pt x="243" y="480"/>
                      </a:lnTo>
                      <a:lnTo>
                        <a:pt x="244" y="479"/>
                      </a:lnTo>
                      <a:lnTo>
                        <a:pt x="244" y="478"/>
                      </a:lnTo>
                      <a:lnTo>
                        <a:pt x="245" y="477"/>
                      </a:lnTo>
                      <a:lnTo>
                        <a:pt x="246" y="476"/>
                      </a:lnTo>
                      <a:lnTo>
                        <a:pt x="247" y="475"/>
                      </a:lnTo>
                      <a:lnTo>
                        <a:pt x="248" y="474"/>
                      </a:lnTo>
                      <a:lnTo>
                        <a:pt x="248" y="473"/>
                      </a:lnTo>
                      <a:lnTo>
                        <a:pt x="249" y="472"/>
                      </a:lnTo>
                      <a:lnTo>
                        <a:pt x="249" y="471"/>
                      </a:lnTo>
                      <a:lnTo>
                        <a:pt x="250" y="470"/>
                      </a:lnTo>
                      <a:lnTo>
                        <a:pt x="251" y="469"/>
                      </a:lnTo>
                      <a:lnTo>
                        <a:pt x="251" y="468"/>
                      </a:lnTo>
                      <a:lnTo>
                        <a:pt x="252" y="467"/>
                      </a:lnTo>
                      <a:lnTo>
                        <a:pt x="253" y="467"/>
                      </a:lnTo>
                      <a:lnTo>
                        <a:pt x="253" y="466"/>
                      </a:lnTo>
                      <a:lnTo>
                        <a:pt x="254" y="465"/>
                      </a:lnTo>
                      <a:lnTo>
                        <a:pt x="255" y="464"/>
                      </a:lnTo>
                      <a:lnTo>
                        <a:pt x="255" y="463"/>
                      </a:lnTo>
                      <a:lnTo>
                        <a:pt x="256" y="462"/>
                      </a:lnTo>
                      <a:lnTo>
                        <a:pt x="256" y="461"/>
                      </a:lnTo>
                      <a:lnTo>
                        <a:pt x="257" y="460"/>
                      </a:lnTo>
                      <a:lnTo>
                        <a:pt x="258" y="459"/>
                      </a:lnTo>
                      <a:lnTo>
                        <a:pt x="258" y="458"/>
                      </a:lnTo>
                      <a:lnTo>
                        <a:pt x="259" y="457"/>
                      </a:lnTo>
                      <a:lnTo>
                        <a:pt x="260" y="456"/>
                      </a:lnTo>
                      <a:lnTo>
                        <a:pt x="261" y="455"/>
                      </a:lnTo>
                      <a:lnTo>
                        <a:pt x="261" y="454"/>
                      </a:lnTo>
                      <a:lnTo>
                        <a:pt x="262" y="453"/>
                      </a:lnTo>
                      <a:lnTo>
                        <a:pt x="262" y="452"/>
                      </a:lnTo>
                      <a:lnTo>
                        <a:pt x="263" y="451"/>
                      </a:lnTo>
                      <a:lnTo>
                        <a:pt x="264" y="450"/>
                      </a:lnTo>
                      <a:lnTo>
                        <a:pt x="264" y="449"/>
                      </a:lnTo>
                      <a:lnTo>
                        <a:pt x="265" y="448"/>
                      </a:lnTo>
                      <a:lnTo>
                        <a:pt x="266" y="447"/>
                      </a:lnTo>
                      <a:lnTo>
                        <a:pt x="266" y="445"/>
                      </a:lnTo>
                      <a:lnTo>
                        <a:pt x="267" y="445"/>
                      </a:lnTo>
                      <a:lnTo>
                        <a:pt x="268" y="443"/>
                      </a:lnTo>
                      <a:lnTo>
                        <a:pt x="268" y="442"/>
                      </a:lnTo>
                      <a:lnTo>
                        <a:pt x="269" y="441"/>
                      </a:lnTo>
                      <a:lnTo>
                        <a:pt x="269" y="440"/>
                      </a:lnTo>
                      <a:lnTo>
                        <a:pt x="270" y="439"/>
                      </a:lnTo>
                      <a:lnTo>
                        <a:pt x="271" y="438"/>
                      </a:lnTo>
                      <a:lnTo>
                        <a:pt x="271" y="437"/>
                      </a:lnTo>
                      <a:lnTo>
                        <a:pt x="272" y="435"/>
                      </a:lnTo>
                      <a:lnTo>
                        <a:pt x="273" y="434"/>
                      </a:lnTo>
                      <a:lnTo>
                        <a:pt x="273" y="433"/>
                      </a:lnTo>
                      <a:lnTo>
                        <a:pt x="274" y="432"/>
                      </a:lnTo>
                      <a:lnTo>
                        <a:pt x="275" y="431"/>
                      </a:lnTo>
                      <a:lnTo>
                        <a:pt x="275" y="430"/>
                      </a:lnTo>
                      <a:lnTo>
                        <a:pt x="276" y="428"/>
                      </a:lnTo>
                      <a:lnTo>
                        <a:pt x="277" y="427"/>
                      </a:lnTo>
                      <a:lnTo>
                        <a:pt x="277" y="426"/>
                      </a:lnTo>
                      <a:lnTo>
                        <a:pt x="278" y="425"/>
                      </a:lnTo>
                      <a:lnTo>
                        <a:pt x="278" y="423"/>
                      </a:lnTo>
                      <a:lnTo>
                        <a:pt x="279" y="422"/>
                      </a:lnTo>
                      <a:lnTo>
                        <a:pt x="280" y="421"/>
                      </a:lnTo>
                      <a:lnTo>
                        <a:pt x="280" y="420"/>
                      </a:lnTo>
                      <a:lnTo>
                        <a:pt x="281" y="418"/>
                      </a:lnTo>
                      <a:lnTo>
                        <a:pt x="282" y="417"/>
                      </a:lnTo>
                      <a:lnTo>
                        <a:pt x="282" y="416"/>
                      </a:lnTo>
                      <a:lnTo>
                        <a:pt x="283" y="414"/>
                      </a:lnTo>
                      <a:lnTo>
                        <a:pt x="284" y="413"/>
                      </a:lnTo>
                      <a:lnTo>
                        <a:pt x="284" y="412"/>
                      </a:lnTo>
                      <a:lnTo>
                        <a:pt x="285" y="410"/>
                      </a:lnTo>
                      <a:lnTo>
                        <a:pt x="285" y="409"/>
                      </a:lnTo>
                      <a:lnTo>
                        <a:pt x="286" y="408"/>
                      </a:lnTo>
                      <a:lnTo>
                        <a:pt x="287" y="406"/>
                      </a:lnTo>
                      <a:lnTo>
                        <a:pt x="288" y="405"/>
                      </a:lnTo>
                      <a:lnTo>
                        <a:pt x="288" y="403"/>
                      </a:lnTo>
                      <a:lnTo>
                        <a:pt x="289" y="402"/>
                      </a:lnTo>
                      <a:lnTo>
                        <a:pt x="290" y="401"/>
                      </a:lnTo>
                      <a:lnTo>
                        <a:pt x="290" y="399"/>
                      </a:lnTo>
                      <a:lnTo>
                        <a:pt x="291" y="398"/>
                      </a:lnTo>
                      <a:lnTo>
                        <a:pt x="291" y="396"/>
                      </a:lnTo>
                      <a:lnTo>
                        <a:pt x="292" y="395"/>
                      </a:lnTo>
                      <a:lnTo>
                        <a:pt x="293" y="393"/>
                      </a:lnTo>
                      <a:lnTo>
                        <a:pt x="293" y="392"/>
                      </a:lnTo>
                      <a:lnTo>
                        <a:pt x="294" y="390"/>
                      </a:lnTo>
                      <a:lnTo>
                        <a:pt x="295" y="389"/>
                      </a:lnTo>
                      <a:lnTo>
                        <a:pt x="295" y="387"/>
                      </a:lnTo>
                      <a:lnTo>
                        <a:pt x="296" y="386"/>
                      </a:lnTo>
                      <a:lnTo>
                        <a:pt x="297" y="384"/>
                      </a:lnTo>
                      <a:lnTo>
                        <a:pt x="297" y="383"/>
                      </a:lnTo>
                      <a:lnTo>
                        <a:pt x="298" y="381"/>
                      </a:lnTo>
                      <a:lnTo>
                        <a:pt x="298" y="380"/>
                      </a:lnTo>
                      <a:lnTo>
                        <a:pt x="299" y="378"/>
                      </a:lnTo>
                      <a:lnTo>
                        <a:pt x="300" y="376"/>
                      </a:lnTo>
                      <a:lnTo>
                        <a:pt x="300" y="375"/>
                      </a:lnTo>
                      <a:lnTo>
                        <a:pt x="301" y="373"/>
                      </a:lnTo>
                      <a:lnTo>
                        <a:pt x="302" y="371"/>
                      </a:lnTo>
                      <a:lnTo>
                        <a:pt x="302" y="370"/>
                      </a:lnTo>
                      <a:lnTo>
                        <a:pt x="303" y="368"/>
                      </a:lnTo>
                      <a:lnTo>
                        <a:pt x="304" y="366"/>
                      </a:lnTo>
                      <a:lnTo>
                        <a:pt x="304" y="365"/>
                      </a:lnTo>
                      <a:lnTo>
                        <a:pt x="305" y="363"/>
                      </a:lnTo>
                      <a:lnTo>
                        <a:pt x="306" y="361"/>
                      </a:lnTo>
                      <a:lnTo>
                        <a:pt x="306" y="360"/>
                      </a:lnTo>
                      <a:lnTo>
                        <a:pt x="307" y="358"/>
                      </a:lnTo>
                      <a:lnTo>
                        <a:pt x="307" y="356"/>
                      </a:lnTo>
                      <a:lnTo>
                        <a:pt x="308" y="354"/>
                      </a:lnTo>
                      <a:lnTo>
                        <a:pt x="309" y="353"/>
                      </a:lnTo>
                      <a:lnTo>
                        <a:pt x="310" y="351"/>
                      </a:lnTo>
                      <a:lnTo>
                        <a:pt x="310" y="349"/>
                      </a:lnTo>
                      <a:lnTo>
                        <a:pt x="311" y="347"/>
                      </a:lnTo>
                      <a:lnTo>
                        <a:pt x="311" y="346"/>
                      </a:lnTo>
                      <a:lnTo>
                        <a:pt x="312" y="344"/>
                      </a:lnTo>
                      <a:lnTo>
                        <a:pt x="313" y="342"/>
                      </a:lnTo>
                      <a:lnTo>
                        <a:pt x="313" y="340"/>
                      </a:lnTo>
                      <a:lnTo>
                        <a:pt x="314" y="338"/>
                      </a:lnTo>
                      <a:lnTo>
                        <a:pt x="314" y="336"/>
                      </a:lnTo>
                      <a:lnTo>
                        <a:pt x="315" y="334"/>
                      </a:lnTo>
                      <a:lnTo>
                        <a:pt x="316" y="332"/>
                      </a:lnTo>
                      <a:lnTo>
                        <a:pt x="317" y="330"/>
                      </a:lnTo>
                      <a:lnTo>
                        <a:pt x="317" y="328"/>
                      </a:lnTo>
                      <a:lnTo>
                        <a:pt x="318" y="326"/>
                      </a:lnTo>
                      <a:lnTo>
                        <a:pt x="319" y="324"/>
                      </a:lnTo>
                      <a:lnTo>
                        <a:pt x="319" y="322"/>
                      </a:lnTo>
                      <a:lnTo>
                        <a:pt x="320" y="320"/>
                      </a:lnTo>
                      <a:lnTo>
                        <a:pt x="320" y="318"/>
                      </a:lnTo>
                      <a:lnTo>
                        <a:pt x="321" y="316"/>
                      </a:lnTo>
                      <a:lnTo>
                        <a:pt x="322" y="314"/>
                      </a:lnTo>
                      <a:lnTo>
                        <a:pt x="322" y="312"/>
                      </a:lnTo>
                      <a:lnTo>
                        <a:pt x="323" y="310"/>
                      </a:lnTo>
                      <a:lnTo>
                        <a:pt x="324" y="308"/>
                      </a:lnTo>
                      <a:lnTo>
                        <a:pt x="324" y="306"/>
                      </a:lnTo>
                      <a:lnTo>
                        <a:pt x="325" y="304"/>
                      </a:lnTo>
                      <a:lnTo>
                        <a:pt x="326" y="302"/>
                      </a:lnTo>
                      <a:lnTo>
                        <a:pt x="326" y="299"/>
                      </a:lnTo>
                      <a:lnTo>
                        <a:pt x="327" y="297"/>
                      </a:lnTo>
                      <a:lnTo>
                        <a:pt x="327" y="295"/>
                      </a:lnTo>
                      <a:lnTo>
                        <a:pt x="328" y="293"/>
                      </a:lnTo>
                      <a:lnTo>
                        <a:pt x="329" y="290"/>
                      </a:lnTo>
                      <a:lnTo>
                        <a:pt x="329" y="288"/>
                      </a:lnTo>
                      <a:lnTo>
                        <a:pt x="330" y="286"/>
                      </a:lnTo>
                      <a:lnTo>
                        <a:pt x="331" y="284"/>
                      </a:lnTo>
                      <a:lnTo>
                        <a:pt x="331" y="281"/>
                      </a:lnTo>
                      <a:lnTo>
                        <a:pt x="332" y="279"/>
                      </a:lnTo>
                      <a:lnTo>
                        <a:pt x="333" y="277"/>
                      </a:lnTo>
                      <a:lnTo>
                        <a:pt x="333" y="274"/>
                      </a:lnTo>
                      <a:lnTo>
                        <a:pt x="334" y="272"/>
                      </a:lnTo>
                      <a:lnTo>
                        <a:pt x="335" y="269"/>
                      </a:lnTo>
                      <a:lnTo>
                        <a:pt x="335" y="267"/>
                      </a:lnTo>
                      <a:lnTo>
                        <a:pt x="336" y="265"/>
                      </a:lnTo>
                      <a:lnTo>
                        <a:pt x="336" y="262"/>
                      </a:lnTo>
                      <a:lnTo>
                        <a:pt x="337" y="260"/>
                      </a:lnTo>
                      <a:lnTo>
                        <a:pt x="338" y="257"/>
                      </a:lnTo>
                      <a:lnTo>
                        <a:pt x="339" y="255"/>
                      </a:lnTo>
                      <a:lnTo>
                        <a:pt x="339" y="252"/>
                      </a:lnTo>
                      <a:lnTo>
                        <a:pt x="340" y="250"/>
                      </a:lnTo>
                      <a:lnTo>
                        <a:pt x="340" y="247"/>
                      </a:lnTo>
                      <a:lnTo>
                        <a:pt x="341" y="244"/>
                      </a:lnTo>
                      <a:lnTo>
                        <a:pt x="342" y="242"/>
                      </a:lnTo>
                      <a:lnTo>
                        <a:pt x="342" y="239"/>
                      </a:lnTo>
                      <a:lnTo>
                        <a:pt x="343" y="236"/>
                      </a:lnTo>
                      <a:lnTo>
                        <a:pt x="344" y="234"/>
                      </a:lnTo>
                      <a:lnTo>
                        <a:pt x="344" y="231"/>
                      </a:lnTo>
                      <a:lnTo>
                        <a:pt x="345" y="228"/>
                      </a:lnTo>
                      <a:lnTo>
                        <a:pt x="346" y="226"/>
                      </a:lnTo>
                      <a:lnTo>
                        <a:pt x="346" y="223"/>
                      </a:lnTo>
                      <a:lnTo>
                        <a:pt x="347" y="220"/>
                      </a:lnTo>
                      <a:lnTo>
                        <a:pt x="348" y="217"/>
                      </a:lnTo>
                      <a:lnTo>
                        <a:pt x="348" y="214"/>
                      </a:lnTo>
                      <a:lnTo>
                        <a:pt x="349" y="212"/>
                      </a:lnTo>
                      <a:lnTo>
                        <a:pt x="349" y="209"/>
                      </a:lnTo>
                      <a:lnTo>
                        <a:pt x="350" y="206"/>
                      </a:lnTo>
                      <a:lnTo>
                        <a:pt x="351" y="203"/>
                      </a:lnTo>
                      <a:lnTo>
                        <a:pt x="351" y="200"/>
                      </a:lnTo>
                      <a:lnTo>
                        <a:pt x="352" y="197"/>
                      </a:lnTo>
                      <a:lnTo>
                        <a:pt x="353" y="194"/>
                      </a:lnTo>
                      <a:lnTo>
                        <a:pt x="353" y="191"/>
                      </a:lnTo>
                      <a:lnTo>
                        <a:pt x="354" y="188"/>
                      </a:lnTo>
                      <a:lnTo>
                        <a:pt x="355" y="185"/>
                      </a:lnTo>
                      <a:lnTo>
                        <a:pt x="355" y="182"/>
                      </a:lnTo>
                      <a:lnTo>
                        <a:pt x="356" y="179"/>
                      </a:lnTo>
                      <a:lnTo>
                        <a:pt x="356" y="176"/>
                      </a:lnTo>
                      <a:lnTo>
                        <a:pt x="357" y="173"/>
                      </a:lnTo>
                      <a:lnTo>
                        <a:pt x="358" y="169"/>
                      </a:lnTo>
                      <a:lnTo>
                        <a:pt x="358" y="166"/>
                      </a:lnTo>
                      <a:lnTo>
                        <a:pt x="359" y="163"/>
                      </a:lnTo>
                      <a:lnTo>
                        <a:pt x="360" y="160"/>
                      </a:lnTo>
                      <a:lnTo>
                        <a:pt x="361" y="157"/>
                      </a:lnTo>
                      <a:lnTo>
                        <a:pt x="361" y="153"/>
                      </a:lnTo>
                      <a:lnTo>
                        <a:pt x="362" y="150"/>
                      </a:lnTo>
                      <a:lnTo>
                        <a:pt x="362" y="147"/>
                      </a:lnTo>
                      <a:lnTo>
                        <a:pt x="363" y="143"/>
                      </a:lnTo>
                      <a:lnTo>
                        <a:pt x="364" y="140"/>
                      </a:lnTo>
                      <a:lnTo>
                        <a:pt x="364" y="137"/>
                      </a:lnTo>
                      <a:lnTo>
                        <a:pt x="365" y="133"/>
                      </a:lnTo>
                      <a:lnTo>
                        <a:pt x="366" y="130"/>
                      </a:lnTo>
                      <a:lnTo>
                        <a:pt x="366" y="126"/>
                      </a:lnTo>
                      <a:lnTo>
                        <a:pt x="367" y="123"/>
                      </a:lnTo>
                      <a:lnTo>
                        <a:pt x="368" y="119"/>
                      </a:lnTo>
                      <a:lnTo>
                        <a:pt x="368" y="116"/>
                      </a:lnTo>
                      <a:lnTo>
                        <a:pt x="369" y="112"/>
                      </a:lnTo>
                      <a:lnTo>
                        <a:pt x="369" y="108"/>
                      </a:lnTo>
                      <a:lnTo>
                        <a:pt x="370" y="105"/>
                      </a:lnTo>
                      <a:lnTo>
                        <a:pt x="371" y="101"/>
                      </a:lnTo>
                      <a:lnTo>
                        <a:pt x="371" y="98"/>
                      </a:lnTo>
                      <a:lnTo>
                        <a:pt x="372" y="94"/>
                      </a:lnTo>
                      <a:lnTo>
                        <a:pt x="373" y="90"/>
                      </a:lnTo>
                      <a:lnTo>
                        <a:pt x="373" y="86"/>
                      </a:lnTo>
                      <a:lnTo>
                        <a:pt x="374" y="82"/>
                      </a:lnTo>
                      <a:lnTo>
                        <a:pt x="375" y="79"/>
                      </a:lnTo>
                      <a:lnTo>
                        <a:pt x="375" y="75"/>
                      </a:lnTo>
                      <a:lnTo>
                        <a:pt x="376" y="71"/>
                      </a:lnTo>
                      <a:lnTo>
                        <a:pt x="377" y="67"/>
                      </a:lnTo>
                      <a:lnTo>
                        <a:pt x="377" y="63"/>
                      </a:lnTo>
                      <a:lnTo>
                        <a:pt x="378" y="59"/>
                      </a:lnTo>
                      <a:lnTo>
                        <a:pt x="378" y="55"/>
                      </a:lnTo>
                      <a:lnTo>
                        <a:pt x="379" y="51"/>
                      </a:lnTo>
                      <a:lnTo>
                        <a:pt x="380" y="47"/>
                      </a:lnTo>
                      <a:lnTo>
                        <a:pt x="380" y="43"/>
                      </a:lnTo>
                      <a:lnTo>
                        <a:pt x="381" y="39"/>
                      </a:lnTo>
                      <a:lnTo>
                        <a:pt x="382" y="34"/>
                      </a:lnTo>
                      <a:lnTo>
                        <a:pt x="382" y="30"/>
                      </a:lnTo>
                      <a:lnTo>
                        <a:pt x="383" y="26"/>
                      </a:lnTo>
                      <a:lnTo>
                        <a:pt x="384" y="22"/>
                      </a:lnTo>
                      <a:lnTo>
                        <a:pt x="384" y="17"/>
                      </a:lnTo>
                      <a:lnTo>
                        <a:pt x="385" y="13"/>
                      </a:lnTo>
                      <a:lnTo>
                        <a:pt x="385" y="9"/>
                      </a:lnTo>
                      <a:lnTo>
                        <a:pt x="386" y="4"/>
                      </a:lnTo>
                      <a:lnTo>
                        <a:pt x="387" y="0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2"/>
                <p:cNvSpPr>
                  <a:spLocks/>
                </p:cNvSpPr>
                <p:nvPr/>
              </p:nvSpPr>
              <p:spPr bwMode="auto">
                <a:xfrm>
                  <a:off x="2525" y="992"/>
                  <a:ext cx="388" cy="584"/>
                </a:xfrm>
                <a:custGeom>
                  <a:avLst/>
                  <a:gdLst>
                    <a:gd name="T0" fmla="*/ 6 w 388"/>
                    <a:gd name="T1" fmla="*/ 582 h 584"/>
                    <a:gd name="T2" fmla="*/ 13 w 388"/>
                    <a:gd name="T3" fmla="*/ 582 h 584"/>
                    <a:gd name="T4" fmla="*/ 19 w 388"/>
                    <a:gd name="T5" fmla="*/ 581 h 584"/>
                    <a:gd name="T6" fmla="*/ 26 w 388"/>
                    <a:gd name="T7" fmla="*/ 581 h 584"/>
                    <a:gd name="T8" fmla="*/ 32 w 388"/>
                    <a:gd name="T9" fmla="*/ 580 h 584"/>
                    <a:gd name="T10" fmla="*/ 39 w 388"/>
                    <a:gd name="T11" fmla="*/ 579 h 584"/>
                    <a:gd name="T12" fmla="*/ 45 w 388"/>
                    <a:gd name="T13" fmla="*/ 579 h 584"/>
                    <a:gd name="T14" fmla="*/ 51 w 388"/>
                    <a:gd name="T15" fmla="*/ 578 h 584"/>
                    <a:gd name="T16" fmla="*/ 58 w 388"/>
                    <a:gd name="T17" fmla="*/ 577 h 584"/>
                    <a:gd name="T18" fmla="*/ 64 w 388"/>
                    <a:gd name="T19" fmla="*/ 576 h 584"/>
                    <a:gd name="T20" fmla="*/ 71 w 388"/>
                    <a:gd name="T21" fmla="*/ 575 h 584"/>
                    <a:gd name="T22" fmla="*/ 77 w 388"/>
                    <a:gd name="T23" fmla="*/ 574 h 584"/>
                    <a:gd name="T24" fmla="*/ 84 w 388"/>
                    <a:gd name="T25" fmla="*/ 572 h 584"/>
                    <a:gd name="T26" fmla="*/ 90 w 388"/>
                    <a:gd name="T27" fmla="*/ 571 h 584"/>
                    <a:gd name="T28" fmla="*/ 97 w 388"/>
                    <a:gd name="T29" fmla="*/ 570 h 584"/>
                    <a:gd name="T30" fmla="*/ 103 w 388"/>
                    <a:gd name="T31" fmla="*/ 568 h 584"/>
                    <a:gd name="T32" fmla="*/ 110 w 388"/>
                    <a:gd name="T33" fmla="*/ 566 h 584"/>
                    <a:gd name="T34" fmla="*/ 116 w 388"/>
                    <a:gd name="T35" fmla="*/ 565 h 584"/>
                    <a:gd name="T36" fmla="*/ 122 w 388"/>
                    <a:gd name="T37" fmla="*/ 563 h 584"/>
                    <a:gd name="T38" fmla="*/ 129 w 388"/>
                    <a:gd name="T39" fmla="*/ 560 h 584"/>
                    <a:gd name="T40" fmla="*/ 135 w 388"/>
                    <a:gd name="T41" fmla="*/ 558 h 584"/>
                    <a:gd name="T42" fmla="*/ 142 w 388"/>
                    <a:gd name="T43" fmla="*/ 556 h 584"/>
                    <a:gd name="T44" fmla="*/ 148 w 388"/>
                    <a:gd name="T45" fmla="*/ 553 h 584"/>
                    <a:gd name="T46" fmla="*/ 155 w 388"/>
                    <a:gd name="T47" fmla="*/ 550 h 584"/>
                    <a:gd name="T48" fmla="*/ 161 w 388"/>
                    <a:gd name="T49" fmla="*/ 547 h 584"/>
                    <a:gd name="T50" fmla="*/ 168 w 388"/>
                    <a:gd name="T51" fmla="*/ 544 h 584"/>
                    <a:gd name="T52" fmla="*/ 174 w 388"/>
                    <a:gd name="T53" fmla="*/ 540 h 584"/>
                    <a:gd name="T54" fmla="*/ 180 w 388"/>
                    <a:gd name="T55" fmla="*/ 537 h 584"/>
                    <a:gd name="T56" fmla="*/ 187 w 388"/>
                    <a:gd name="T57" fmla="*/ 533 h 584"/>
                    <a:gd name="T58" fmla="*/ 193 w 388"/>
                    <a:gd name="T59" fmla="*/ 528 h 584"/>
                    <a:gd name="T60" fmla="*/ 200 w 388"/>
                    <a:gd name="T61" fmla="*/ 523 h 584"/>
                    <a:gd name="T62" fmla="*/ 206 w 388"/>
                    <a:gd name="T63" fmla="*/ 518 h 584"/>
                    <a:gd name="T64" fmla="*/ 213 w 388"/>
                    <a:gd name="T65" fmla="*/ 513 h 584"/>
                    <a:gd name="T66" fmla="*/ 219 w 388"/>
                    <a:gd name="T67" fmla="*/ 506 h 584"/>
                    <a:gd name="T68" fmla="*/ 226 w 388"/>
                    <a:gd name="T69" fmla="*/ 500 h 584"/>
                    <a:gd name="T70" fmla="*/ 232 w 388"/>
                    <a:gd name="T71" fmla="*/ 493 h 584"/>
                    <a:gd name="T72" fmla="*/ 239 w 388"/>
                    <a:gd name="T73" fmla="*/ 485 h 584"/>
                    <a:gd name="T74" fmla="*/ 245 w 388"/>
                    <a:gd name="T75" fmla="*/ 477 h 584"/>
                    <a:gd name="T76" fmla="*/ 251 w 388"/>
                    <a:gd name="T77" fmla="*/ 469 h 584"/>
                    <a:gd name="T78" fmla="*/ 258 w 388"/>
                    <a:gd name="T79" fmla="*/ 459 h 584"/>
                    <a:gd name="T80" fmla="*/ 264 w 388"/>
                    <a:gd name="T81" fmla="*/ 449 h 584"/>
                    <a:gd name="T82" fmla="*/ 271 w 388"/>
                    <a:gd name="T83" fmla="*/ 438 h 584"/>
                    <a:gd name="T84" fmla="*/ 277 w 388"/>
                    <a:gd name="T85" fmla="*/ 426 h 584"/>
                    <a:gd name="T86" fmla="*/ 284 w 388"/>
                    <a:gd name="T87" fmla="*/ 413 h 584"/>
                    <a:gd name="T88" fmla="*/ 290 w 388"/>
                    <a:gd name="T89" fmla="*/ 399 h 584"/>
                    <a:gd name="T90" fmla="*/ 297 w 388"/>
                    <a:gd name="T91" fmla="*/ 384 h 584"/>
                    <a:gd name="T92" fmla="*/ 303 w 388"/>
                    <a:gd name="T93" fmla="*/ 368 h 584"/>
                    <a:gd name="T94" fmla="*/ 310 w 388"/>
                    <a:gd name="T95" fmla="*/ 351 h 584"/>
                    <a:gd name="T96" fmla="*/ 316 w 388"/>
                    <a:gd name="T97" fmla="*/ 332 h 584"/>
                    <a:gd name="T98" fmla="*/ 322 w 388"/>
                    <a:gd name="T99" fmla="*/ 312 h 584"/>
                    <a:gd name="T100" fmla="*/ 329 w 388"/>
                    <a:gd name="T101" fmla="*/ 290 h 584"/>
                    <a:gd name="T102" fmla="*/ 335 w 388"/>
                    <a:gd name="T103" fmla="*/ 267 h 584"/>
                    <a:gd name="T104" fmla="*/ 342 w 388"/>
                    <a:gd name="T105" fmla="*/ 242 h 584"/>
                    <a:gd name="T106" fmla="*/ 348 w 388"/>
                    <a:gd name="T107" fmla="*/ 214 h 584"/>
                    <a:gd name="T108" fmla="*/ 355 w 388"/>
                    <a:gd name="T109" fmla="*/ 185 h 584"/>
                    <a:gd name="T110" fmla="*/ 361 w 388"/>
                    <a:gd name="T111" fmla="*/ 153 h 584"/>
                    <a:gd name="T112" fmla="*/ 368 w 388"/>
                    <a:gd name="T113" fmla="*/ 119 h 584"/>
                    <a:gd name="T114" fmla="*/ 374 w 388"/>
                    <a:gd name="T115" fmla="*/ 83 h 584"/>
                    <a:gd name="T116" fmla="*/ 380 w 388"/>
                    <a:gd name="T117" fmla="*/ 43 h 584"/>
                    <a:gd name="T118" fmla="*/ 387 w 388"/>
                    <a:gd name="T119" fmla="*/ 0 h 5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8"/>
                    <a:gd name="T181" fmla="*/ 0 h 584"/>
                    <a:gd name="T182" fmla="*/ 388 w 388"/>
                    <a:gd name="T183" fmla="*/ 584 h 5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8" h="584">
                      <a:moveTo>
                        <a:pt x="0" y="583"/>
                      </a:moveTo>
                      <a:lnTo>
                        <a:pt x="1" y="583"/>
                      </a:lnTo>
                      <a:lnTo>
                        <a:pt x="2" y="583"/>
                      </a:lnTo>
                      <a:lnTo>
                        <a:pt x="3" y="583"/>
                      </a:lnTo>
                      <a:lnTo>
                        <a:pt x="4" y="583"/>
                      </a:lnTo>
                      <a:lnTo>
                        <a:pt x="5" y="582"/>
                      </a:lnTo>
                      <a:lnTo>
                        <a:pt x="6" y="582"/>
                      </a:lnTo>
                      <a:lnTo>
                        <a:pt x="7" y="582"/>
                      </a:lnTo>
                      <a:lnTo>
                        <a:pt x="8" y="582"/>
                      </a:lnTo>
                      <a:lnTo>
                        <a:pt x="9" y="582"/>
                      </a:lnTo>
                      <a:lnTo>
                        <a:pt x="10" y="582"/>
                      </a:lnTo>
                      <a:lnTo>
                        <a:pt x="11" y="582"/>
                      </a:lnTo>
                      <a:lnTo>
                        <a:pt x="12" y="582"/>
                      </a:lnTo>
                      <a:lnTo>
                        <a:pt x="13" y="582"/>
                      </a:lnTo>
                      <a:lnTo>
                        <a:pt x="14" y="582"/>
                      </a:lnTo>
                      <a:lnTo>
                        <a:pt x="15" y="582"/>
                      </a:lnTo>
                      <a:lnTo>
                        <a:pt x="16" y="582"/>
                      </a:lnTo>
                      <a:lnTo>
                        <a:pt x="17" y="582"/>
                      </a:lnTo>
                      <a:lnTo>
                        <a:pt x="18" y="582"/>
                      </a:lnTo>
                      <a:lnTo>
                        <a:pt x="19" y="581"/>
                      </a:lnTo>
                      <a:lnTo>
                        <a:pt x="20" y="581"/>
                      </a:lnTo>
                      <a:lnTo>
                        <a:pt x="21" y="581"/>
                      </a:lnTo>
                      <a:lnTo>
                        <a:pt x="22" y="581"/>
                      </a:lnTo>
                      <a:lnTo>
                        <a:pt x="23" y="581"/>
                      </a:lnTo>
                      <a:lnTo>
                        <a:pt x="24" y="581"/>
                      </a:lnTo>
                      <a:lnTo>
                        <a:pt x="25" y="581"/>
                      </a:lnTo>
                      <a:lnTo>
                        <a:pt x="26" y="581"/>
                      </a:lnTo>
                      <a:lnTo>
                        <a:pt x="27" y="581"/>
                      </a:lnTo>
                      <a:lnTo>
                        <a:pt x="27" y="580"/>
                      </a:lnTo>
                      <a:lnTo>
                        <a:pt x="28" y="580"/>
                      </a:lnTo>
                      <a:lnTo>
                        <a:pt x="29" y="580"/>
                      </a:lnTo>
                      <a:lnTo>
                        <a:pt x="30" y="580"/>
                      </a:lnTo>
                      <a:lnTo>
                        <a:pt x="31" y="580"/>
                      </a:lnTo>
                      <a:lnTo>
                        <a:pt x="32" y="580"/>
                      </a:lnTo>
                      <a:lnTo>
                        <a:pt x="33" y="580"/>
                      </a:lnTo>
                      <a:lnTo>
                        <a:pt x="34" y="580"/>
                      </a:lnTo>
                      <a:lnTo>
                        <a:pt x="35" y="580"/>
                      </a:lnTo>
                      <a:lnTo>
                        <a:pt x="36" y="580"/>
                      </a:lnTo>
                      <a:lnTo>
                        <a:pt x="37" y="580"/>
                      </a:lnTo>
                      <a:lnTo>
                        <a:pt x="38" y="580"/>
                      </a:lnTo>
                      <a:lnTo>
                        <a:pt x="39" y="579"/>
                      </a:lnTo>
                      <a:lnTo>
                        <a:pt x="40" y="579"/>
                      </a:lnTo>
                      <a:lnTo>
                        <a:pt x="41" y="579"/>
                      </a:lnTo>
                      <a:lnTo>
                        <a:pt x="42" y="579"/>
                      </a:lnTo>
                      <a:lnTo>
                        <a:pt x="43" y="579"/>
                      </a:lnTo>
                      <a:lnTo>
                        <a:pt x="44" y="579"/>
                      </a:lnTo>
                      <a:lnTo>
                        <a:pt x="45" y="579"/>
                      </a:lnTo>
                      <a:lnTo>
                        <a:pt x="46" y="578"/>
                      </a:lnTo>
                      <a:lnTo>
                        <a:pt x="47" y="578"/>
                      </a:lnTo>
                      <a:lnTo>
                        <a:pt x="48" y="578"/>
                      </a:lnTo>
                      <a:lnTo>
                        <a:pt x="49" y="578"/>
                      </a:lnTo>
                      <a:lnTo>
                        <a:pt x="50" y="578"/>
                      </a:lnTo>
                      <a:lnTo>
                        <a:pt x="51" y="578"/>
                      </a:lnTo>
                      <a:lnTo>
                        <a:pt x="52" y="577"/>
                      </a:lnTo>
                      <a:lnTo>
                        <a:pt x="53" y="577"/>
                      </a:lnTo>
                      <a:lnTo>
                        <a:pt x="54" y="577"/>
                      </a:lnTo>
                      <a:lnTo>
                        <a:pt x="55" y="577"/>
                      </a:lnTo>
                      <a:lnTo>
                        <a:pt x="56" y="577"/>
                      </a:lnTo>
                      <a:lnTo>
                        <a:pt x="57" y="577"/>
                      </a:lnTo>
                      <a:lnTo>
                        <a:pt x="58" y="577"/>
                      </a:lnTo>
                      <a:lnTo>
                        <a:pt x="59" y="577"/>
                      </a:lnTo>
                      <a:lnTo>
                        <a:pt x="60" y="577"/>
                      </a:lnTo>
                      <a:lnTo>
                        <a:pt x="61" y="576"/>
                      </a:lnTo>
                      <a:lnTo>
                        <a:pt x="62" y="576"/>
                      </a:lnTo>
                      <a:lnTo>
                        <a:pt x="63" y="576"/>
                      </a:lnTo>
                      <a:lnTo>
                        <a:pt x="64" y="576"/>
                      </a:lnTo>
                      <a:lnTo>
                        <a:pt x="65" y="576"/>
                      </a:lnTo>
                      <a:lnTo>
                        <a:pt x="66" y="576"/>
                      </a:lnTo>
                      <a:lnTo>
                        <a:pt x="66" y="575"/>
                      </a:lnTo>
                      <a:lnTo>
                        <a:pt x="67" y="575"/>
                      </a:lnTo>
                      <a:lnTo>
                        <a:pt x="68" y="575"/>
                      </a:lnTo>
                      <a:lnTo>
                        <a:pt x="69" y="575"/>
                      </a:lnTo>
                      <a:lnTo>
                        <a:pt x="70" y="575"/>
                      </a:lnTo>
                      <a:lnTo>
                        <a:pt x="71" y="575"/>
                      </a:lnTo>
                      <a:lnTo>
                        <a:pt x="72" y="575"/>
                      </a:lnTo>
                      <a:lnTo>
                        <a:pt x="73" y="575"/>
                      </a:lnTo>
                      <a:lnTo>
                        <a:pt x="73" y="574"/>
                      </a:lnTo>
                      <a:lnTo>
                        <a:pt x="74" y="574"/>
                      </a:lnTo>
                      <a:lnTo>
                        <a:pt x="75" y="574"/>
                      </a:lnTo>
                      <a:lnTo>
                        <a:pt x="76" y="574"/>
                      </a:lnTo>
                      <a:lnTo>
                        <a:pt x="77" y="574"/>
                      </a:lnTo>
                      <a:lnTo>
                        <a:pt x="78" y="573"/>
                      </a:lnTo>
                      <a:lnTo>
                        <a:pt x="79" y="573"/>
                      </a:lnTo>
                      <a:lnTo>
                        <a:pt x="80" y="573"/>
                      </a:lnTo>
                      <a:lnTo>
                        <a:pt x="81" y="573"/>
                      </a:lnTo>
                      <a:lnTo>
                        <a:pt x="82" y="573"/>
                      </a:lnTo>
                      <a:lnTo>
                        <a:pt x="82" y="572"/>
                      </a:lnTo>
                      <a:lnTo>
                        <a:pt x="83" y="572"/>
                      </a:lnTo>
                      <a:lnTo>
                        <a:pt x="84" y="572"/>
                      </a:lnTo>
                      <a:lnTo>
                        <a:pt x="85" y="572"/>
                      </a:lnTo>
                      <a:lnTo>
                        <a:pt x="86" y="572"/>
                      </a:lnTo>
                      <a:lnTo>
                        <a:pt x="87" y="572"/>
                      </a:lnTo>
                      <a:lnTo>
                        <a:pt x="88" y="572"/>
                      </a:lnTo>
                      <a:lnTo>
                        <a:pt x="88" y="571"/>
                      </a:lnTo>
                      <a:lnTo>
                        <a:pt x="89" y="571"/>
                      </a:lnTo>
                      <a:lnTo>
                        <a:pt x="90" y="571"/>
                      </a:lnTo>
                      <a:lnTo>
                        <a:pt x="91" y="571"/>
                      </a:lnTo>
                      <a:lnTo>
                        <a:pt x="92" y="571"/>
                      </a:lnTo>
                      <a:lnTo>
                        <a:pt x="93" y="570"/>
                      </a:lnTo>
                      <a:lnTo>
                        <a:pt x="94" y="570"/>
                      </a:lnTo>
                      <a:lnTo>
                        <a:pt x="95" y="570"/>
                      </a:lnTo>
                      <a:lnTo>
                        <a:pt x="96" y="570"/>
                      </a:lnTo>
                      <a:lnTo>
                        <a:pt x="97" y="570"/>
                      </a:lnTo>
                      <a:lnTo>
                        <a:pt x="98" y="569"/>
                      </a:lnTo>
                      <a:lnTo>
                        <a:pt x="99" y="569"/>
                      </a:lnTo>
                      <a:lnTo>
                        <a:pt x="100" y="569"/>
                      </a:lnTo>
                      <a:lnTo>
                        <a:pt x="101" y="569"/>
                      </a:lnTo>
                      <a:lnTo>
                        <a:pt x="102" y="568"/>
                      </a:lnTo>
                      <a:lnTo>
                        <a:pt x="103" y="568"/>
                      </a:lnTo>
                      <a:lnTo>
                        <a:pt x="104" y="568"/>
                      </a:lnTo>
                      <a:lnTo>
                        <a:pt x="105" y="567"/>
                      </a:lnTo>
                      <a:lnTo>
                        <a:pt x="106" y="567"/>
                      </a:lnTo>
                      <a:lnTo>
                        <a:pt x="107" y="567"/>
                      </a:lnTo>
                      <a:lnTo>
                        <a:pt x="108" y="567"/>
                      </a:lnTo>
                      <a:lnTo>
                        <a:pt x="109" y="567"/>
                      </a:lnTo>
                      <a:lnTo>
                        <a:pt x="110" y="566"/>
                      </a:lnTo>
                      <a:lnTo>
                        <a:pt x="111" y="566"/>
                      </a:lnTo>
                      <a:lnTo>
                        <a:pt x="112" y="566"/>
                      </a:lnTo>
                      <a:lnTo>
                        <a:pt x="113" y="565"/>
                      </a:lnTo>
                      <a:lnTo>
                        <a:pt x="114" y="565"/>
                      </a:lnTo>
                      <a:lnTo>
                        <a:pt x="115" y="565"/>
                      </a:lnTo>
                      <a:lnTo>
                        <a:pt x="116" y="565"/>
                      </a:lnTo>
                      <a:lnTo>
                        <a:pt x="117" y="564"/>
                      </a:lnTo>
                      <a:lnTo>
                        <a:pt x="118" y="564"/>
                      </a:lnTo>
                      <a:lnTo>
                        <a:pt x="119" y="564"/>
                      </a:lnTo>
                      <a:lnTo>
                        <a:pt x="120" y="563"/>
                      </a:lnTo>
                      <a:lnTo>
                        <a:pt x="121" y="563"/>
                      </a:lnTo>
                      <a:lnTo>
                        <a:pt x="122" y="563"/>
                      </a:lnTo>
                      <a:lnTo>
                        <a:pt x="123" y="563"/>
                      </a:lnTo>
                      <a:lnTo>
                        <a:pt x="124" y="562"/>
                      </a:lnTo>
                      <a:lnTo>
                        <a:pt x="125" y="562"/>
                      </a:lnTo>
                      <a:lnTo>
                        <a:pt x="126" y="562"/>
                      </a:lnTo>
                      <a:lnTo>
                        <a:pt x="126" y="561"/>
                      </a:lnTo>
                      <a:lnTo>
                        <a:pt x="127" y="561"/>
                      </a:lnTo>
                      <a:lnTo>
                        <a:pt x="128" y="561"/>
                      </a:lnTo>
                      <a:lnTo>
                        <a:pt x="129" y="560"/>
                      </a:lnTo>
                      <a:lnTo>
                        <a:pt x="130" y="560"/>
                      </a:lnTo>
                      <a:lnTo>
                        <a:pt x="131" y="560"/>
                      </a:lnTo>
                      <a:lnTo>
                        <a:pt x="132" y="560"/>
                      </a:lnTo>
                      <a:lnTo>
                        <a:pt x="133" y="559"/>
                      </a:lnTo>
                      <a:lnTo>
                        <a:pt x="134" y="559"/>
                      </a:lnTo>
                      <a:lnTo>
                        <a:pt x="135" y="558"/>
                      </a:lnTo>
                      <a:lnTo>
                        <a:pt x="136" y="558"/>
                      </a:lnTo>
                      <a:lnTo>
                        <a:pt x="137" y="558"/>
                      </a:lnTo>
                      <a:lnTo>
                        <a:pt x="138" y="557"/>
                      </a:lnTo>
                      <a:lnTo>
                        <a:pt x="139" y="557"/>
                      </a:lnTo>
                      <a:lnTo>
                        <a:pt x="140" y="557"/>
                      </a:lnTo>
                      <a:lnTo>
                        <a:pt x="140" y="556"/>
                      </a:lnTo>
                      <a:lnTo>
                        <a:pt x="141" y="556"/>
                      </a:lnTo>
                      <a:lnTo>
                        <a:pt x="142" y="556"/>
                      </a:lnTo>
                      <a:lnTo>
                        <a:pt x="142" y="555"/>
                      </a:lnTo>
                      <a:lnTo>
                        <a:pt x="143" y="555"/>
                      </a:lnTo>
                      <a:lnTo>
                        <a:pt x="144" y="555"/>
                      </a:lnTo>
                      <a:lnTo>
                        <a:pt x="145" y="555"/>
                      </a:lnTo>
                      <a:lnTo>
                        <a:pt x="146" y="554"/>
                      </a:lnTo>
                      <a:lnTo>
                        <a:pt x="147" y="554"/>
                      </a:lnTo>
                      <a:lnTo>
                        <a:pt x="148" y="553"/>
                      </a:lnTo>
                      <a:lnTo>
                        <a:pt x="149" y="553"/>
                      </a:lnTo>
                      <a:lnTo>
                        <a:pt x="150" y="553"/>
                      </a:lnTo>
                      <a:lnTo>
                        <a:pt x="151" y="552"/>
                      </a:lnTo>
                      <a:lnTo>
                        <a:pt x="152" y="552"/>
                      </a:lnTo>
                      <a:lnTo>
                        <a:pt x="153" y="551"/>
                      </a:lnTo>
                      <a:lnTo>
                        <a:pt x="154" y="551"/>
                      </a:lnTo>
                      <a:lnTo>
                        <a:pt x="155" y="550"/>
                      </a:lnTo>
                      <a:lnTo>
                        <a:pt x="156" y="550"/>
                      </a:lnTo>
                      <a:lnTo>
                        <a:pt x="157" y="549"/>
                      </a:lnTo>
                      <a:lnTo>
                        <a:pt x="158" y="549"/>
                      </a:lnTo>
                      <a:lnTo>
                        <a:pt x="159" y="548"/>
                      </a:lnTo>
                      <a:lnTo>
                        <a:pt x="160" y="548"/>
                      </a:lnTo>
                      <a:lnTo>
                        <a:pt x="161" y="548"/>
                      </a:lnTo>
                      <a:lnTo>
                        <a:pt x="161" y="547"/>
                      </a:lnTo>
                      <a:lnTo>
                        <a:pt x="162" y="547"/>
                      </a:lnTo>
                      <a:lnTo>
                        <a:pt x="163" y="546"/>
                      </a:lnTo>
                      <a:lnTo>
                        <a:pt x="164" y="546"/>
                      </a:lnTo>
                      <a:lnTo>
                        <a:pt x="165" y="545"/>
                      </a:lnTo>
                      <a:lnTo>
                        <a:pt x="166" y="545"/>
                      </a:lnTo>
                      <a:lnTo>
                        <a:pt x="167" y="544"/>
                      </a:lnTo>
                      <a:lnTo>
                        <a:pt x="168" y="544"/>
                      </a:lnTo>
                      <a:lnTo>
                        <a:pt x="169" y="543"/>
                      </a:lnTo>
                      <a:lnTo>
                        <a:pt x="170" y="543"/>
                      </a:lnTo>
                      <a:lnTo>
                        <a:pt x="171" y="542"/>
                      </a:lnTo>
                      <a:lnTo>
                        <a:pt x="172" y="542"/>
                      </a:lnTo>
                      <a:lnTo>
                        <a:pt x="173" y="541"/>
                      </a:lnTo>
                      <a:lnTo>
                        <a:pt x="174" y="540"/>
                      </a:lnTo>
                      <a:lnTo>
                        <a:pt x="175" y="540"/>
                      </a:lnTo>
                      <a:lnTo>
                        <a:pt x="176" y="539"/>
                      </a:lnTo>
                      <a:lnTo>
                        <a:pt x="177" y="539"/>
                      </a:lnTo>
                      <a:lnTo>
                        <a:pt x="178" y="538"/>
                      </a:lnTo>
                      <a:lnTo>
                        <a:pt x="179" y="538"/>
                      </a:lnTo>
                      <a:lnTo>
                        <a:pt x="180" y="537"/>
                      </a:lnTo>
                      <a:lnTo>
                        <a:pt x="181" y="536"/>
                      </a:lnTo>
                      <a:lnTo>
                        <a:pt x="182" y="536"/>
                      </a:lnTo>
                      <a:lnTo>
                        <a:pt x="183" y="535"/>
                      </a:lnTo>
                      <a:lnTo>
                        <a:pt x="184" y="535"/>
                      </a:lnTo>
                      <a:lnTo>
                        <a:pt x="184" y="534"/>
                      </a:lnTo>
                      <a:lnTo>
                        <a:pt x="185" y="534"/>
                      </a:lnTo>
                      <a:lnTo>
                        <a:pt x="185" y="533"/>
                      </a:lnTo>
                      <a:lnTo>
                        <a:pt x="186" y="533"/>
                      </a:lnTo>
                      <a:lnTo>
                        <a:pt x="187" y="533"/>
                      </a:lnTo>
                      <a:lnTo>
                        <a:pt x="188" y="532"/>
                      </a:lnTo>
                      <a:lnTo>
                        <a:pt x="189" y="531"/>
                      </a:lnTo>
                      <a:lnTo>
                        <a:pt x="190" y="531"/>
                      </a:lnTo>
                      <a:lnTo>
                        <a:pt x="190" y="530"/>
                      </a:lnTo>
                      <a:lnTo>
                        <a:pt x="191" y="530"/>
                      </a:lnTo>
                      <a:lnTo>
                        <a:pt x="191" y="529"/>
                      </a:lnTo>
                      <a:lnTo>
                        <a:pt x="192" y="529"/>
                      </a:lnTo>
                      <a:lnTo>
                        <a:pt x="193" y="528"/>
                      </a:lnTo>
                      <a:lnTo>
                        <a:pt x="194" y="528"/>
                      </a:lnTo>
                      <a:lnTo>
                        <a:pt x="195" y="527"/>
                      </a:lnTo>
                      <a:lnTo>
                        <a:pt x="196" y="526"/>
                      </a:lnTo>
                      <a:lnTo>
                        <a:pt x="197" y="526"/>
                      </a:lnTo>
                      <a:lnTo>
                        <a:pt x="197" y="525"/>
                      </a:lnTo>
                      <a:lnTo>
                        <a:pt x="198" y="525"/>
                      </a:lnTo>
                      <a:lnTo>
                        <a:pt x="198" y="524"/>
                      </a:lnTo>
                      <a:lnTo>
                        <a:pt x="199" y="524"/>
                      </a:lnTo>
                      <a:lnTo>
                        <a:pt x="200" y="523"/>
                      </a:lnTo>
                      <a:lnTo>
                        <a:pt x="201" y="522"/>
                      </a:lnTo>
                      <a:lnTo>
                        <a:pt x="202" y="522"/>
                      </a:lnTo>
                      <a:lnTo>
                        <a:pt x="202" y="521"/>
                      </a:lnTo>
                      <a:lnTo>
                        <a:pt x="203" y="521"/>
                      </a:lnTo>
                      <a:lnTo>
                        <a:pt x="204" y="520"/>
                      </a:lnTo>
                      <a:lnTo>
                        <a:pt x="205" y="519"/>
                      </a:lnTo>
                      <a:lnTo>
                        <a:pt x="206" y="518"/>
                      </a:lnTo>
                      <a:lnTo>
                        <a:pt x="207" y="518"/>
                      </a:lnTo>
                      <a:lnTo>
                        <a:pt x="207" y="517"/>
                      </a:lnTo>
                      <a:lnTo>
                        <a:pt x="208" y="516"/>
                      </a:lnTo>
                      <a:lnTo>
                        <a:pt x="209" y="516"/>
                      </a:lnTo>
                      <a:lnTo>
                        <a:pt x="210" y="515"/>
                      </a:lnTo>
                      <a:lnTo>
                        <a:pt x="211" y="514"/>
                      </a:lnTo>
                      <a:lnTo>
                        <a:pt x="212" y="513"/>
                      </a:lnTo>
                      <a:lnTo>
                        <a:pt x="213" y="513"/>
                      </a:lnTo>
                      <a:lnTo>
                        <a:pt x="213" y="512"/>
                      </a:lnTo>
                      <a:lnTo>
                        <a:pt x="214" y="511"/>
                      </a:lnTo>
                      <a:lnTo>
                        <a:pt x="215" y="510"/>
                      </a:lnTo>
                      <a:lnTo>
                        <a:pt x="216" y="510"/>
                      </a:lnTo>
                      <a:lnTo>
                        <a:pt x="217" y="509"/>
                      </a:lnTo>
                      <a:lnTo>
                        <a:pt x="217" y="508"/>
                      </a:lnTo>
                      <a:lnTo>
                        <a:pt x="218" y="508"/>
                      </a:lnTo>
                      <a:lnTo>
                        <a:pt x="219" y="507"/>
                      </a:lnTo>
                      <a:lnTo>
                        <a:pt x="219" y="506"/>
                      </a:lnTo>
                      <a:lnTo>
                        <a:pt x="220" y="506"/>
                      </a:lnTo>
                      <a:lnTo>
                        <a:pt x="220" y="505"/>
                      </a:lnTo>
                      <a:lnTo>
                        <a:pt x="221" y="505"/>
                      </a:lnTo>
                      <a:lnTo>
                        <a:pt x="222" y="504"/>
                      </a:lnTo>
                      <a:lnTo>
                        <a:pt x="222" y="503"/>
                      </a:lnTo>
                      <a:lnTo>
                        <a:pt x="223" y="503"/>
                      </a:lnTo>
                      <a:lnTo>
                        <a:pt x="224" y="502"/>
                      </a:lnTo>
                      <a:lnTo>
                        <a:pt x="224" y="501"/>
                      </a:lnTo>
                      <a:lnTo>
                        <a:pt x="225" y="501"/>
                      </a:lnTo>
                      <a:lnTo>
                        <a:pt x="226" y="500"/>
                      </a:lnTo>
                      <a:lnTo>
                        <a:pt x="226" y="499"/>
                      </a:lnTo>
                      <a:lnTo>
                        <a:pt x="227" y="499"/>
                      </a:lnTo>
                      <a:lnTo>
                        <a:pt x="227" y="498"/>
                      </a:lnTo>
                      <a:lnTo>
                        <a:pt x="228" y="497"/>
                      </a:lnTo>
                      <a:lnTo>
                        <a:pt x="229" y="496"/>
                      </a:lnTo>
                      <a:lnTo>
                        <a:pt x="230" y="495"/>
                      </a:lnTo>
                      <a:lnTo>
                        <a:pt x="231" y="494"/>
                      </a:lnTo>
                      <a:lnTo>
                        <a:pt x="232" y="494"/>
                      </a:lnTo>
                      <a:lnTo>
                        <a:pt x="232" y="493"/>
                      </a:lnTo>
                      <a:lnTo>
                        <a:pt x="233" y="492"/>
                      </a:lnTo>
                      <a:lnTo>
                        <a:pt x="233" y="491"/>
                      </a:lnTo>
                      <a:lnTo>
                        <a:pt x="234" y="491"/>
                      </a:lnTo>
                      <a:lnTo>
                        <a:pt x="235" y="490"/>
                      </a:lnTo>
                      <a:lnTo>
                        <a:pt x="235" y="489"/>
                      </a:lnTo>
                      <a:lnTo>
                        <a:pt x="236" y="489"/>
                      </a:lnTo>
                      <a:lnTo>
                        <a:pt x="236" y="488"/>
                      </a:lnTo>
                      <a:lnTo>
                        <a:pt x="237" y="487"/>
                      </a:lnTo>
                      <a:lnTo>
                        <a:pt x="238" y="486"/>
                      </a:lnTo>
                      <a:lnTo>
                        <a:pt x="239" y="485"/>
                      </a:lnTo>
                      <a:lnTo>
                        <a:pt x="240" y="484"/>
                      </a:lnTo>
                      <a:lnTo>
                        <a:pt x="240" y="483"/>
                      </a:lnTo>
                      <a:lnTo>
                        <a:pt x="241" y="482"/>
                      </a:lnTo>
                      <a:lnTo>
                        <a:pt x="242" y="481"/>
                      </a:lnTo>
                      <a:lnTo>
                        <a:pt x="243" y="480"/>
                      </a:lnTo>
                      <a:lnTo>
                        <a:pt x="244" y="479"/>
                      </a:lnTo>
                      <a:lnTo>
                        <a:pt x="244" y="478"/>
                      </a:lnTo>
                      <a:lnTo>
                        <a:pt x="245" y="477"/>
                      </a:lnTo>
                      <a:lnTo>
                        <a:pt x="246" y="477"/>
                      </a:lnTo>
                      <a:lnTo>
                        <a:pt x="246" y="476"/>
                      </a:lnTo>
                      <a:lnTo>
                        <a:pt x="247" y="475"/>
                      </a:lnTo>
                      <a:lnTo>
                        <a:pt x="248" y="474"/>
                      </a:lnTo>
                      <a:lnTo>
                        <a:pt x="248" y="473"/>
                      </a:lnTo>
                      <a:lnTo>
                        <a:pt x="249" y="472"/>
                      </a:lnTo>
                      <a:lnTo>
                        <a:pt x="249" y="471"/>
                      </a:lnTo>
                      <a:lnTo>
                        <a:pt x="250" y="470"/>
                      </a:lnTo>
                      <a:lnTo>
                        <a:pt x="251" y="469"/>
                      </a:lnTo>
                      <a:lnTo>
                        <a:pt x="252" y="468"/>
                      </a:lnTo>
                      <a:lnTo>
                        <a:pt x="253" y="467"/>
                      </a:lnTo>
                      <a:lnTo>
                        <a:pt x="253" y="466"/>
                      </a:lnTo>
                      <a:lnTo>
                        <a:pt x="254" y="465"/>
                      </a:lnTo>
                      <a:lnTo>
                        <a:pt x="255" y="464"/>
                      </a:lnTo>
                      <a:lnTo>
                        <a:pt x="255" y="463"/>
                      </a:lnTo>
                      <a:lnTo>
                        <a:pt x="256" y="462"/>
                      </a:lnTo>
                      <a:lnTo>
                        <a:pt x="256" y="461"/>
                      </a:lnTo>
                      <a:lnTo>
                        <a:pt x="257" y="460"/>
                      </a:lnTo>
                      <a:lnTo>
                        <a:pt x="258" y="459"/>
                      </a:lnTo>
                      <a:lnTo>
                        <a:pt x="258" y="458"/>
                      </a:lnTo>
                      <a:lnTo>
                        <a:pt x="259" y="457"/>
                      </a:lnTo>
                      <a:lnTo>
                        <a:pt x="260" y="456"/>
                      </a:lnTo>
                      <a:lnTo>
                        <a:pt x="261" y="455"/>
                      </a:lnTo>
                      <a:lnTo>
                        <a:pt x="261" y="454"/>
                      </a:lnTo>
                      <a:lnTo>
                        <a:pt x="262" y="453"/>
                      </a:lnTo>
                      <a:lnTo>
                        <a:pt x="262" y="452"/>
                      </a:lnTo>
                      <a:lnTo>
                        <a:pt x="263" y="451"/>
                      </a:lnTo>
                      <a:lnTo>
                        <a:pt x="264" y="450"/>
                      </a:lnTo>
                      <a:lnTo>
                        <a:pt x="264" y="449"/>
                      </a:lnTo>
                      <a:lnTo>
                        <a:pt x="265" y="448"/>
                      </a:lnTo>
                      <a:lnTo>
                        <a:pt x="266" y="447"/>
                      </a:lnTo>
                      <a:lnTo>
                        <a:pt x="266" y="446"/>
                      </a:lnTo>
                      <a:lnTo>
                        <a:pt x="267" y="445"/>
                      </a:lnTo>
                      <a:lnTo>
                        <a:pt x="268" y="443"/>
                      </a:lnTo>
                      <a:lnTo>
                        <a:pt x="268" y="442"/>
                      </a:lnTo>
                      <a:lnTo>
                        <a:pt x="269" y="441"/>
                      </a:lnTo>
                      <a:lnTo>
                        <a:pt x="269" y="440"/>
                      </a:lnTo>
                      <a:lnTo>
                        <a:pt x="270" y="439"/>
                      </a:lnTo>
                      <a:lnTo>
                        <a:pt x="271" y="438"/>
                      </a:lnTo>
                      <a:lnTo>
                        <a:pt x="271" y="437"/>
                      </a:lnTo>
                      <a:lnTo>
                        <a:pt x="272" y="435"/>
                      </a:lnTo>
                      <a:lnTo>
                        <a:pt x="273" y="434"/>
                      </a:lnTo>
                      <a:lnTo>
                        <a:pt x="273" y="433"/>
                      </a:lnTo>
                      <a:lnTo>
                        <a:pt x="274" y="432"/>
                      </a:lnTo>
                      <a:lnTo>
                        <a:pt x="275" y="431"/>
                      </a:lnTo>
                      <a:lnTo>
                        <a:pt x="275" y="430"/>
                      </a:lnTo>
                      <a:lnTo>
                        <a:pt x="276" y="428"/>
                      </a:lnTo>
                      <a:lnTo>
                        <a:pt x="277" y="427"/>
                      </a:lnTo>
                      <a:lnTo>
                        <a:pt x="277" y="426"/>
                      </a:lnTo>
                      <a:lnTo>
                        <a:pt x="278" y="425"/>
                      </a:lnTo>
                      <a:lnTo>
                        <a:pt x="278" y="423"/>
                      </a:lnTo>
                      <a:lnTo>
                        <a:pt x="279" y="422"/>
                      </a:lnTo>
                      <a:lnTo>
                        <a:pt x="280" y="421"/>
                      </a:lnTo>
                      <a:lnTo>
                        <a:pt x="280" y="420"/>
                      </a:lnTo>
                      <a:lnTo>
                        <a:pt x="281" y="418"/>
                      </a:lnTo>
                      <a:lnTo>
                        <a:pt x="282" y="417"/>
                      </a:lnTo>
                      <a:lnTo>
                        <a:pt x="282" y="416"/>
                      </a:lnTo>
                      <a:lnTo>
                        <a:pt x="283" y="414"/>
                      </a:lnTo>
                      <a:lnTo>
                        <a:pt x="284" y="413"/>
                      </a:lnTo>
                      <a:lnTo>
                        <a:pt x="284" y="412"/>
                      </a:lnTo>
                      <a:lnTo>
                        <a:pt x="285" y="410"/>
                      </a:lnTo>
                      <a:lnTo>
                        <a:pt x="285" y="409"/>
                      </a:lnTo>
                      <a:lnTo>
                        <a:pt x="286" y="408"/>
                      </a:lnTo>
                      <a:lnTo>
                        <a:pt x="287" y="406"/>
                      </a:lnTo>
                      <a:lnTo>
                        <a:pt x="288" y="405"/>
                      </a:lnTo>
                      <a:lnTo>
                        <a:pt x="288" y="403"/>
                      </a:lnTo>
                      <a:lnTo>
                        <a:pt x="289" y="402"/>
                      </a:lnTo>
                      <a:lnTo>
                        <a:pt x="290" y="401"/>
                      </a:lnTo>
                      <a:lnTo>
                        <a:pt x="290" y="399"/>
                      </a:lnTo>
                      <a:lnTo>
                        <a:pt x="291" y="398"/>
                      </a:lnTo>
                      <a:lnTo>
                        <a:pt x="291" y="396"/>
                      </a:lnTo>
                      <a:lnTo>
                        <a:pt x="292" y="395"/>
                      </a:lnTo>
                      <a:lnTo>
                        <a:pt x="293" y="393"/>
                      </a:lnTo>
                      <a:lnTo>
                        <a:pt x="293" y="392"/>
                      </a:lnTo>
                      <a:lnTo>
                        <a:pt x="294" y="391"/>
                      </a:lnTo>
                      <a:lnTo>
                        <a:pt x="295" y="389"/>
                      </a:lnTo>
                      <a:lnTo>
                        <a:pt x="295" y="388"/>
                      </a:lnTo>
                      <a:lnTo>
                        <a:pt x="296" y="386"/>
                      </a:lnTo>
                      <a:lnTo>
                        <a:pt x="297" y="384"/>
                      </a:lnTo>
                      <a:lnTo>
                        <a:pt x="297" y="383"/>
                      </a:lnTo>
                      <a:lnTo>
                        <a:pt x="298" y="381"/>
                      </a:lnTo>
                      <a:lnTo>
                        <a:pt x="298" y="380"/>
                      </a:lnTo>
                      <a:lnTo>
                        <a:pt x="299" y="378"/>
                      </a:lnTo>
                      <a:lnTo>
                        <a:pt x="300" y="376"/>
                      </a:lnTo>
                      <a:lnTo>
                        <a:pt x="300" y="375"/>
                      </a:lnTo>
                      <a:lnTo>
                        <a:pt x="301" y="373"/>
                      </a:lnTo>
                      <a:lnTo>
                        <a:pt x="302" y="372"/>
                      </a:lnTo>
                      <a:lnTo>
                        <a:pt x="302" y="370"/>
                      </a:lnTo>
                      <a:lnTo>
                        <a:pt x="303" y="368"/>
                      </a:lnTo>
                      <a:lnTo>
                        <a:pt x="304" y="367"/>
                      </a:lnTo>
                      <a:lnTo>
                        <a:pt x="304" y="365"/>
                      </a:lnTo>
                      <a:lnTo>
                        <a:pt x="305" y="363"/>
                      </a:lnTo>
                      <a:lnTo>
                        <a:pt x="306" y="361"/>
                      </a:lnTo>
                      <a:lnTo>
                        <a:pt x="306" y="360"/>
                      </a:lnTo>
                      <a:lnTo>
                        <a:pt x="307" y="358"/>
                      </a:lnTo>
                      <a:lnTo>
                        <a:pt x="307" y="356"/>
                      </a:lnTo>
                      <a:lnTo>
                        <a:pt x="308" y="355"/>
                      </a:lnTo>
                      <a:lnTo>
                        <a:pt x="309" y="353"/>
                      </a:lnTo>
                      <a:lnTo>
                        <a:pt x="310" y="351"/>
                      </a:lnTo>
                      <a:lnTo>
                        <a:pt x="310" y="349"/>
                      </a:lnTo>
                      <a:lnTo>
                        <a:pt x="311" y="347"/>
                      </a:lnTo>
                      <a:lnTo>
                        <a:pt x="311" y="346"/>
                      </a:lnTo>
                      <a:lnTo>
                        <a:pt x="312" y="344"/>
                      </a:lnTo>
                      <a:lnTo>
                        <a:pt x="313" y="342"/>
                      </a:lnTo>
                      <a:lnTo>
                        <a:pt x="313" y="340"/>
                      </a:lnTo>
                      <a:lnTo>
                        <a:pt x="314" y="338"/>
                      </a:lnTo>
                      <a:lnTo>
                        <a:pt x="314" y="336"/>
                      </a:lnTo>
                      <a:lnTo>
                        <a:pt x="315" y="334"/>
                      </a:lnTo>
                      <a:lnTo>
                        <a:pt x="316" y="332"/>
                      </a:lnTo>
                      <a:lnTo>
                        <a:pt x="317" y="330"/>
                      </a:lnTo>
                      <a:lnTo>
                        <a:pt x="317" y="328"/>
                      </a:lnTo>
                      <a:lnTo>
                        <a:pt x="318" y="327"/>
                      </a:lnTo>
                      <a:lnTo>
                        <a:pt x="319" y="324"/>
                      </a:lnTo>
                      <a:lnTo>
                        <a:pt x="319" y="322"/>
                      </a:lnTo>
                      <a:lnTo>
                        <a:pt x="320" y="320"/>
                      </a:lnTo>
                      <a:lnTo>
                        <a:pt x="320" y="318"/>
                      </a:lnTo>
                      <a:lnTo>
                        <a:pt x="321" y="316"/>
                      </a:lnTo>
                      <a:lnTo>
                        <a:pt x="322" y="314"/>
                      </a:lnTo>
                      <a:lnTo>
                        <a:pt x="322" y="312"/>
                      </a:lnTo>
                      <a:lnTo>
                        <a:pt x="323" y="310"/>
                      </a:lnTo>
                      <a:lnTo>
                        <a:pt x="324" y="308"/>
                      </a:lnTo>
                      <a:lnTo>
                        <a:pt x="324" y="306"/>
                      </a:lnTo>
                      <a:lnTo>
                        <a:pt x="325" y="304"/>
                      </a:lnTo>
                      <a:lnTo>
                        <a:pt x="326" y="302"/>
                      </a:lnTo>
                      <a:lnTo>
                        <a:pt x="326" y="299"/>
                      </a:lnTo>
                      <a:lnTo>
                        <a:pt x="327" y="297"/>
                      </a:lnTo>
                      <a:lnTo>
                        <a:pt x="327" y="295"/>
                      </a:lnTo>
                      <a:lnTo>
                        <a:pt x="328" y="293"/>
                      </a:lnTo>
                      <a:lnTo>
                        <a:pt x="329" y="290"/>
                      </a:lnTo>
                      <a:lnTo>
                        <a:pt x="329" y="288"/>
                      </a:lnTo>
                      <a:lnTo>
                        <a:pt x="330" y="286"/>
                      </a:lnTo>
                      <a:lnTo>
                        <a:pt x="331" y="284"/>
                      </a:lnTo>
                      <a:lnTo>
                        <a:pt x="331" y="281"/>
                      </a:lnTo>
                      <a:lnTo>
                        <a:pt x="332" y="279"/>
                      </a:lnTo>
                      <a:lnTo>
                        <a:pt x="333" y="277"/>
                      </a:lnTo>
                      <a:lnTo>
                        <a:pt x="333" y="274"/>
                      </a:lnTo>
                      <a:lnTo>
                        <a:pt x="334" y="272"/>
                      </a:lnTo>
                      <a:lnTo>
                        <a:pt x="335" y="270"/>
                      </a:lnTo>
                      <a:lnTo>
                        <a:pt x="335" y="267"/>
                      </a:lnTo>
                      <a:lnTo>
                        <a:pt x="336" y="265"/>
                      </a:lnTo>
                      <a:lnTo>
                        <a:pt x="336" y="262"/>
                      </a:lnTo>
                      <a:lnTo>
                        <a:pt x="337" y="260"/>
                      </a:lnTo>
                      <a:lnTo>
                        <a:pt x="338" y="257"/>
                      </a:lnTo>
                      <a:lnTo>
                        <a:pt x="339" y="255"/>
                      </a:lnTo>
                      <a:lnTo>
                        <a:pt x="339" y="252"/>
                      </a:lnTo>
                      <a:lnTo>
                        <a:pt x="340" y="250"/>
                      </a:lnTo>
                      <a:lnTo>
                        <a:pt x="340" y="247"/>
                      </a:lnTo>
                      <a:lnTo>
                        <a:pt x="341" y="244"/>
                      </a:lnTo>
                      <a:lnTo>
                        <a:pt x="342" y="242"/>
                      </a:lnTo>
                      <a:lnTo>
                        <a:pt x="342" y="239"/>
                      </a:lnTo>
                      <a:lnTo>
                        <a:pt x="343" y="236"/>
                      </a:lnTo>
                      <a:lnTo>
                        <a:pt x="344" y="234"/>
                      </a:lnTo>
                      <a:lnTo>
                        <a:pt x="344" y="231"/>
                      </a:lnTo>
                      <a:lnTo>
                        <a:pt x="345" y="228"/>
                      </a:lnTo>
                      <a:lnTo>
                        <a:pt x="346" y="226"/>
                      </a:lnTo>
                      <a:lnTo>
                        <a:pt x="346" y="223"/>
                      </a:lnTo>
                      <a:lnTo>
                        <a:pt x="347" y="220"/>
                      </a:lnTo>
                      <a:lnTo>
                        <a:pt x="348" y="217"/>
                      </a:lnTo>
                      <a:lnTo>
                        <a:pt x="348" y="214"/>
                      </a:lnTo>
                      <a:lnTo>
                        <a:pt x="349" y="212"/>
                      </a:lnTo>
                      <a:lnTo>
                        <a:pt x="349" y="209"/>
                      </a:lnTo>
                      <a:lnTo>
                        <a:pt x="350" y="206"/>
                      </a:lnTo>
                      <a:lnTo>
                        <a:pt x="351" y="203"/>
                      </a:lnTo>
                      <a:lnTo>
                        <a:pt x="351" y="200"/>
                      </a:lnTo>
                      <a:lnTo>
                        <a:pt x="352" y="197"/>
                      </a:lnTo>
                      <a:lnTo>
                        <a:pt x="353" y="194"/>
                      </a:lnTo>
                      <a:lnTo>
                        <a:pt x="353" y="191"/>
                      </a:lnTo>
                      <a:lnTo>
                        <a:pt x="354" y="188"/>
                      </a:lnTo>
                      <a:lnTo>
                        <a:pt x="355" y="185"/>
                      </a:lnTo>
                      <a:lnTo>
                        <a:pt x="355" y="182"/>
                      </a:lnTo>
                      <a:lnTo>
                        <a:pt x="356" y="179"/>
                      </a:lnTo>
                      <a:lnTo>
                        <a:pt x="356" y="176"/>
                      </a:lnTo>
                      <a:lnTo>
                        <a:pt x="357" y="173"/>
                      </a:lnTo>
                      <a:lnTo>
                        <a:pt x="358" y="169"/>
                      </a:lnTo>
                      <a:lnTo>
                        <a:pt x="358" y="167"/>
                      </a:lnTo>
                      <a:lnTo>
                        <a:pt x="359" y="163"/>
                      </a:lnTo>
                      <a:lnTo>
                        <a:pt x="360" y="160"/>
                      </a:lnTo>
                      <a:lnTo>
                        <a:pt x="361" y="157"/>
                      </a:lnTo>
                      <a:lnTo>
                        <a:pt x="361" y="153"/>
                      </a:lnTo>
                      <a:lnTo>
                        <a:pt x="362" y="150"/>
                      </a:lnTo>
                      <a:lnTo>
                        <a:pt x="362" y="147"/>
                      </a:lnTo>
                      <a:lnTo>
                        <a:pt x="363" y="143"/>
                      </a:lnTo>
                      <a:lnTo>
                        <a:pt x="364" y="140"/>
                      </a:lnTo>
                      <a:lnTo>
                        <a:pt x="364" y="137"/>
                      </a:lnTo>
                      <a:lnTo>
                        <a:pt x="365" y="133"/>
                      </a:lnTo>
                      <a:lnTo>
                        <a:pt x="366" y="130"/>
                      </a:lnTo>
                      <a:lnTo>
                        <a:pt x="366" y="126"/>
                      </a:lnTo>
                      <a:lnTo>
                        <a:pt x="367" y="123"/>
                      </a:lnTo>
                      <a:lnTo>
                        <a:pt x="368" y="119"/>
                      </a:lnTo>
                      <a:lnTo>
                        <a:pt x="368" y="116"/>
                      </a:lnTo>
                      <a:lnTo>
                        <a:pt x="369" y="112"/>
                      </a:lnTo>
                      <a:lnTo>
                        <a:pt x="369" y="108"/>
                      </a:lnTo>
                      <a:lnTo>
                        <a:pt x="370" y="105"/>
                      </a:lnTo>
                      <a:lnTo>
                        <a:pt x="371" y="101"/>
                      </a:lnTo>
                      <a:lnTo>
                        <a:pt x="371" y="98"/>
                      </a:lnTo>
                      <a:lnTo>
                        <a:pt x="372" y="94"/>
                      </a:lnTo>
                      <a:lnTo>
                        <a:pt x="373" y="90"/>
                      </a:lnTo>
                      <a:lnTo>
                        <a:pt x="373" y="86"/>
                      </a:lnTo>
                      <a:lnTo>
                        <a:pt x="374" y="83"/>
                      </a:lnTo>
                      <a:lnTo>
                        <a:pt x="375" y="79"/>
                      </a:lnTo>
                      <a:lnTo>
                        <a:pt x="375" y="75"/>
                      </a:lnTo>
                      <a:lnTo>
                        <a:pt x="376" y="71"/>
                      </a:lnTo>
                      <a:lnTo>
                        <a:pt x="377" y="67"/>
                      </a:lnTo>
                      <a:lnTo>
                        <a:pt x="377" y="63"/>
                      </a:lnTo>
                      <a:lnTo>
                        <a:pt x="378" y="59"/>
                      </a:lnTo>
                      <a:lnTo>
                        <a:pt x="378" y="55"/>
                      </a:lnTo>
                      <a:lnTo>
                        <a:pt x="379" y="51"/>
                      </a:lnTo>
                      <a:lnTo>
                        <a:pt x="380" y="47"/>
                      </a:lnTo>
                      <a:lnTo>
                        <a:pt x="380" y="43"/>
                      </a:lnTo>
                      <a:lnTo>
                        <a:pt x="381" y="39"/>
                      </a:lnTo>
                      <a:lnTo>
                        <a:pt x="382" y="34"/>
                      </a:lnTo>
                      <a:lnTo>
                        <a:pt x="382" y="30"/>
                      </a:lnTo>
                      <a:lnTo>
                        <a:pt x="383" y="26"/>
                      </a:lnTo>
                      <a:lnTo>
                        <a:pt x="384" y="22"/>
                      </a:lnTo>
                      <a:lnTo>
                        <a:pt x="384" y="17"/>
                      </a:lnTo>
                      <a:lnTo>
                        <a:pt x="385" y="13"/>
                      </a:lnTo>
                      <a:lnTo>
                        <a:pt x="385" y="9"/>
                      </a:lnTo>
                      <a:lnTo>
                        <a:pt x="386" y="4"/>
                      </a:lnTo>
                      <a:lnTo>
                        <a:pt x="387" y="0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3"/>
                <p:cNvSpPr>
                  <a:spLocks/>
                </p:cNvSpPr>
                <p:nvPr/>
              </p:nvSpPr>
              <p:spPr bwMode="auto">
                <a:xfrm>
                  <a:off x="2525" y="1220"/>
                  <a:ext cx="646" cy="384"/>
                </a:xfrm>
                <a:custGeom>
                  <a:avLst/>
                  <a:gdLst>
                    <a:gd name="T0" fmla="*/ 10 w 646"/>
                    <a:gd name="T1" fmla="*/ 0 h 384"/>
                    <a:gd name="T2" fmla="*/ 20 w 646"/>
                    <a:gd name="T3" fmla="*/ 0 h 384"/>
                    <a:gd name="T4" fmla="*/ 31 w 646"/>
                    <a:gd name="T5" fmla="*/ 0 h 384"/>
                    <a:gd name="T6" fmla="*/ 41 w 646"/>
                    <a:gd name="T7" fmla="*/ 0 h 384"/>
                    <a:gd name="T8" fmla="*/ 51 w 646"/>
                    <a:gd name="T9" fmla="*/ 0 h 384"/>
                    <a:gd name="T10" fmla="*/ 62 w 646"/>
                    <a:gd name="T11" fmla="*/ 0 h 384"/>
                    <a:gd name="T12" fmla="*/ 72 w 646"/>
                    <a:gd name="T13" fmla="*/ 0 h 384"/>
                    <a:gd name="T14" fmla="*/ 82 w 646"/>
                    <a:gd name="T15" fmla="*/ 0 h 384"/>
                    <a:gd name="T16" fmla="*/ 93 w 646"/>
                    <a:gd name="T17" fmla="*/ 0 h 384"/>
                    <a:gd name="T18" fmla="*/ 103 w 646"/>
                    <a:gd name="T19" fmla="*/ 0 h 384"/>
                    <a:gd name="T20" fmla="*/ 113 w 646"/>
                    <a:gd name="T21" fmla="*/ 0 h 384"/>
                    <a:gd name="T22" fmla="*/ 124 w 646"/>
                    <a:gd name="T23" fmla="*/ 0 h 384"/>
                    <a:gd name="T24" fmla="*/ 134 w 646"/>
                    <a:gd name="T25" fmla="*/ 1 h 384"/>
                    <a:gd name="T26" fmla="*/ 144 w 646"/>
                    <a:gd name="T27" fmla="*/ 1 h 384"/>
                    <a:gd name="T28" fmla="*/ 155 w 646"/>
                    <a:gd name="T29" fmla="*/ 1 h 384"/>
                    <a:gd name="T30" fmla="*/ 165 w 646"/>
                    <a:gd name="T31" fmla="*/ 1 h 384"/>
                    <a:gd name="T32" fmla="*/ 175 w 646"/>
                    <a:gd name="T33" fmla="*/ 1 h 384"/>
                    <a:gd name="T34" fmla="*/ 185 w 646"/>
                    <a:gd name="T35" fmla="*/ 1 h 384"/>
                    <a:gd name="T36" fmla="*/ 196 w 646"/>
                    <a:gd name="T37" fmla="*/ 1 h 384"/>
                    <a:gd name="T38" fmla="*/ 206 w 646"/>
                    <a:gd name="T39" fmla="*/ 1 h 384"/>
                    <a:gd name="T40" fmla="*/ 217 w 646"/>
                    <a:gd name="T41" fmla="*/ 1 h 384"/>
                    <a:gd name="T42" fmla="*/ 227 w 646"/>
                    <a:gd name="T43" fmla="*/ 1 h 384"/>
                    <a:gd name="T44" fmla="*/ 237 w 646"/>
                    <a:gd name="T45" fmla="*/ 1 h 384"/>
                    <a:gd name="T46" fmla="*/ 248 w 646"/>
                    <a:gd name="T47" fmla="*/ 1 h 384"/>
                    <a:gd name="T48" fmla="*/ 258 w 646"/>
                    <a:gd name="T49" fmla="*/ 1 h 384"/>
                    <a:gd name="T50" fmla="*/ 268 w 646"/>
                    <a:gd name="T51" fmla="*/ 2 h 384"/>
                    <a:gd name="T52" fmla="*/ 278 w 646"/>
                    <a:gd name="T53" fmla="*/ 2 h 384"/>
                    <a:gd name="T54" fmla="*/ 289 w 646"/>
                    <a:gd name="T55" fmla="*/ 2 h 384"/>
                    <a:gd name="T56" fmla="*/ 299 w 646"/>
                    <a:gd name="T57" fmla="*/ 2 h 384"/>
                    <a:gd name="T58" fmla="*/ 310 w 646"/>
                    <a:gd name="T59" fmla="*/ 3 h 384"/>
                    <a:gd name="T60" fmla="*/ 320 w 646"/>
                    <a:gd name="T61" fmla="*/ 3 h 384"/>
                    <a:gd name="T62" fmla="*/ 330 w 646"/>
                    <a:gd name="T63" fmla="*/ 4 h 384"/>
                    <a:gd name="T64" fmla="*/ 340 w 646"/>
                    <a:gd name="T65" fmla="*/ 5 h 384"/>
                    <a:gd name="T66" fmla="*/ 351 w 646"/>
                    <a:gd name="T67" fmla="*/ 6 h 384"/>
                    <a:gd name="T68" fmla="*/ 361 w 646"/>
                    <a:gd name="T69" fmla="*/ 7 h 384"/>
                    <a:gd name="T70" fmla="*/ 371 w 646"/>
                    <a:gd name="T71" fmla="*/ 8 h 384"/>
                    <a:gd name="T72" fmla="*/ 382 w 646"/>
                    <a:gd name="T73" fmla="*/ 10 h 384"/>
                    <a:gd name="T74" fmla="*/ 392 w 646"/>
                    <a:gd name="T75" fmla="*/ 12 h 384"/>
                    <a:gd name="T76" fmla="*/ 402 w 646"/>
                    <a:gd name="T77" fmla="*/ 15 h 384"/>
                    <a:gd name="T78" fmla="*/ 413 w 646"/>
                    <a:gd name="T79" fmla="*/ 18 h 384"/>
                    <a:gd name="T80" fmla="*/ 423 w 646"/>
                    <a:gd name="T81" fmla="*/ 22 h 384"/>
                    <a:gd name="T82" fmla="*/ 433 w 646"/>
                    <a:gd name="T83" fmla="*/ 27 h 384"/>
                    <a:gd name="T84" fmla="*/ 444 w 646"/>
                    <a:gd name="T85" fmla="*/ 33 h 384"/>
                    <a:gd name="T86" fmla="*/ 454 w 646"/>
                    <a:gd name="T87" fmla="*/ 40 h 384"/>
                    <a:gd name="T88" fmla="*/ 464 w 646"/>
                    <a:gd name="T89" fmla="*/ 48 h 384"/>
                    <a:gd name="T90" fmla="*/ 475 w 646"/>
                    <a:gd name="T91" fmla="*/ 58 h 384"/>
                    <a:gd name="T92" fmla="*/ 485 w 646"/>
                    <a:gd name="T93" fmla="*/ 70 h 384"/>
                    <a:gd name="T94" fmla="*/ 495 w 646"/>
                    <a:gd name="T95" fmla="*/ 85 h 384"/>
                    <a:gd name="T96" fmla="*/ 506 w 646"/>
                    <a:gd name="T97" fmla="*/ 101 h 384"/>
                    <a:gd name="T98" fmla="*/ 516 w 646"/>
                    <a:gd name="T99" fmla="*/ 121 h 384"/>
                    <a:gd name="T100" fmla="*/ 526 w 646"/>
                    <a:gd name="T101" fmla="*/ 143 h 384"/>
                    <a:gd name="T102" fmla="*/ 536 w 646"/>
                    <a:gd name="T103" fmla="*/ 167 h 384"/>
                    <a:gd name="T104" fmla="*/ 547 w 646"/>
                    <a:gd name="T105" fmla="*/ 194 h 384"/>
                    <a:gd name="T106" fmla="*/ 557 w 646"/>
                    <a:gd name="T107" fmla="*/ 222 h 384"/>
                    <a:gd name="T108" fmla="*/ 568 w 646"/>
                    <a:gd name="T109" fmla="*/ 252 h 384"/>
                    <a:gd name="T110" fmla="*/ 578 w 646"/>
                    <a:gd name="T111" fmla="*/ 281 h 384"/>
                    <a:gd name="T112" fmla="*/ 588 w 646"/>
                    <a:gd name="T113" fmla="*/ 308 h 384"/>
                    <a:gd name="T114" fmla="*/ 598 w 646"/>
                    <a:gd name="T115" fmla="*/ 332 h 384"/>
                    <a:gd name="T116" fmla="*/ 609 w 646"/>
                    <a:gd name="T117" fmla="*/ 351 h 384"/>
                    <a:gd name="T118" fmla="*/ 619 w 646"/>
                    <a:gd name="T119" fmla="*/ 366 h 384"/>
                    <a:gd name="T120" fmla="*/ 629 w 646"/>
                    <a:gd name="T121" fmla="*/ 376 h 384"/>
                    <a:gd name="T122" fmla="*/ 640 w 646"/>
                    <a:gd name="T123" fmla="*/ 381 h 38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384"/>
                    <a:gd name="T188" fmla="*/ 646 w 646"/>
                    <a:gd name="T189" fmla="*/ 384 h 38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38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7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6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1" y="0"/>
                      </a:lnTo>
                      <a:lnTo>
                        <a:pt x="102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6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09" y="0"/>
                      </a:lnTo>
                      <a:lnTo>
                        <a:pt x="110" y="0"/>
                      </a:ln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4" y="0"/>
                      </a:lnTo>
                      <a:lnTo>
                        <a:pt x="115" y="0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9" y="0"/>
                      </a:lnTo>
                      <a:lnTo>
                        <a:pt x="120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4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0"/>
                      </a:lnTo>
                      <a:lnTo>
                        <a:pt x="128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1"/>
                      </a:lnTo>
                      <a:lnTo>
                        <a:pt x="132" y="1"/>
                      </a:lnTo>
                      <a:lnTo>
                        <a:pt x="133" y="1"/>
                      </a:lnTo>
                      <a:lnTo>
                        <a:pt x="134" y="1"/>
                      </a:lnTo>
                      <a:lnTo>
                        <a:pt x="135" y="1"/>
                      </a:lnTo>
                      <a:lnTo>
                        <a:pt x="136" y="1"/>
                      </a:lnTo>
                      <a:lnTo>
                        <a:pt x="137" y="1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1"/>
                      </a:lnTo>
                      <a:lnTo>
                        <a:pt x="141" y="1"/>
                      </a:lnTo>
                      <a:lnTo>
                        <a:pt x="142" y="1"/>
                      </a:lnTo>
                      <a:lnTo>
                        <a:pt x="143" y="1"/>
                      </a:lnTo>
                      <a:lnTo>
                        <a:pt x="144" y="1"/>
                      </a:lnTo>
                      <a:lnTo>
                        <a:pt x="145" y="1"/>
                      </a:lnTo>
                      <a:lnTo>
                        <a:pt x="146" y="1"/>
                      </a:lnTo>
                      <a:lnTo>
                        <a:pt x="147" y="1"/>
                      </a:lnTo>
                      <a:lnTo>
                        <a:pt x="148" y="1"/>
                      </a:lnTo>
                      <a:lnTo>
                        <a:pt x="149" y="1"/>
                      </a:lnTo>
                      <a:lnTo>
                        <a:pt x="150" y="1"/>
                      </a:lnTo>
                      <a:lnTo>
                        <a:pt x="151" y="1"/>
                      </a:lnTo>
                      <a:lnTo>
                        <a:pt x="152" y="1"/>
                      </a:lnTo>
                      <a:lnTo>
                        <a:pt x="153" y="1"/>
                      </a:lnTo>
                      <a:lnTo>
                        <a:pt x="154" y="1"/>
                      </a:lnTo>
                      <a:lnTo>
                        <a:pt x="155" y="1"/>
                      </a:lnTo>
                      <a:lnTo>
                        <a:pt x="156" y="1"/>
                      </a:lnTo>
                      <a:lnTo>
                        <a:pt x="157" y="1"/>
                      </a:lnTo>
                      <a:lnTo>
                        <a:pt x="158" y="1"/>
                      </a:lnTo>
                      <a:lnTo>
                        <a:pt x="159" y="1"/>
                      </a:lnTo>
                      <a:lnTo>
                        <a:pt x="160" y="1"/>
                      </a:lnTo>
                      <a:lnTo>
                        <a:pt x="161" y="1"/>
                      </a:lnTo>
                      <a:lnTo>
                        <a:pt x="162" y="1"/>
                      </a:lnTo>
                      <a:lnTo>
                        <a:pt x="163" y="1"/>
                      </a:lnTo>
                      <a:lnTo>
                        <a:pt x="164" y="1"/>
                      </a:lnTo>
                      <a:lnTo>
                        <a:pt x="165" y="1"/>
                      </a:lnTo>
                      <a:lnTo>
                        <a:pt x="166" y="1"/>
                      </a:lnTo>
                      <a:lnTo>
                        <a:pt x="167" y="1"/>
                      </a:lnTo>
                      <a:lnTo>
                        <a:pt x="168" y="1"/>
                      </a:lnTo>
                      <a:lnTo>
                        <a:pt x="169" y="1"/>
                      </a:lnTo>
                      <a:lnTo>
                        <a:pt x="170" y="1"/>
                      </a:lnTo>
                      <a:lnTo>
                        <a:pt x="171" y="1"/>
                      </a:lnTo>
                      <a:lnTo>
                        <a:pt x="172" y="1"/>
                      </a:lnTo>
                      <a:lnTo>
                        <a:pt x="173" y="1"/>
                      </a:lnTo>
                      <a:lnTo>
                        <a:pt x="174" y="1"/>
                      </a:lnTo>
                      <a:lnTo>
                        <a:pt x="175" y="1"/>
                      </a:lnTo>
                      <a:lnTo>
                        <a:pt x="176" y="1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1"/>
                      </a:lnTo>
                      <a:lnTo>
                        <a:pt x="180" y="1"/>
                      </a:lnTo>
                      <a:lnTo>
                        <a:pt x="181" y="1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4" y="1"/>
                      </a:lnTo>
                      <a:lnTo>
                        <a:pt x="185" y="1"/>
                      </a:lnTo>
                      <a:lnTo>
                        <a:pt x="186" y="1"/>
                      </a:lnTo>
                      <a:lnTo>
                        <a:pt x="187" y="1"/>
                      </a:lnTo>
                      <a:lnTo>
                        <a:pt x="188" y="1"/>
                      </a:lnTo>
                      <a:lnTo>
                        <a:pt x="189" y="1"/>
                      </a:lnTo>
                      <a:lnTo>
                        <a:pt x="190" y="1"/>
                      </a:lnTo>
                      <a:lnTo>
                        <a:pt x="191" y="1"/>
                      </a:lnTo>
                      <a:lnTo>
                        <a:pt x="192" y="1"/>
                      </a:lnTo>
                      <a:lnTo>
                        <a:pt x="193" y="1"/>
                      </a:lnTo>
                      <a:lnTo>
                        <a:pt x="194" y="1"/>
                      </a:lnTo>
                      <a:lnTo>
                        <a:pt x="195" y="1"/>
                      </a:lnTo>
                      <a:lnTo>
                        <a:pt x="196" y="1"/>
                      </a:lnTo>
                      <a:lnTo>
                        <a:pt x="197" y="1"/>
                      </a:lnTo>
                      <a:lnTo>
                        <a:pt x="198" y="1"/>
                      </a:lnTo>
                      <a:lnTo>
                        <a:pt x="199" y="1"/>
                      </a:lnTo>
                      <a:lnTo>
                        <a:pt x="200" y="1"/>
                      </a:lnTo>
                      <a:lnTo>
                        <a:pt x="201" y="1"/>
                      </a:lnTo>
                      <a:lnTo>
                        <a:pt x="202" y="1"/>
                      </a:lnTo>
                      <a:lnTo>
                        <a:pt x="203" y="1"/>
                      </a:lnTo>
                      <a:lnTo>
                        <a:pt x="204" y="1"/>
                      </a:lnTo>
                      <a:lnTo>
                        <a:pt x="205" y="1"/>
                      </a:lnTo>
                      <a:lnTo>
                        <a:pt x="206" y="1"/>
                      </a:lnTo>
                      <a:lnTo>
                        <a:pt x="207" y="1"/>
                      </a:lnTo>
                      <a:lnTo>
                        <a:pt x="208" y="1"/>
                      </a:lnTo>
                      <a:lnTo>
                        <a:pt x="209" y="1"/>
                      </a:lnTo>
                      <a:lnTo>
                        <a:pt x="210" y="1"/>
                      </a:lnTo>
                      <a:lnTo>
                        <a:pt x="211" y="1"/>
                      </a:lnTo>
                      <a:lnTo>
                        <a:pt x="212" y="1"/>
                      </a:lnTo>
                      <a:lnTo>
                        <a:pt x="213" y="1"/>
                      </a:lnTo>
                      <a:lnTo>
                        <a:pt x="214" y="1"/>
                      </a:lnTo>
                      <a:lnTo>
                        <a:pt x="215" y="1"/>
                      </a:lnTo>
                      <a:lnTo>
                        <a:pt x="216" y="1"/>
                      </a:lnTo>
                      <a:lnTo>
                        <a:pt x="217" y="1"/>
                      </a:lnTo>
                      <a:lnTo>
                        <a:pt x="218" y="1"/>
                      </a:lnTo>
                      <a:lnTo>
                        <a:pt x="219" y="1"/>
                      </a:lnTo>
                      <a:lnTo>
                        <a:pt x="220" y="1"/>
                      </a:lnTo>
                      <a:lnTo>
                        <a:pt x="221" y="1"/>
                      </a:lnTo>
                      <a:lnTo>
                        <a:pt x="222" y="1"/>
                      </a:lnTo>
                      <a:lnTo>
                        <a:pt x="223" y="1"/>
                      </a:lnTo>
                      <a:lnTo>
                        <a:pt x="224" y="1"/>
                      </a:lnTo>
                      <a:lnTo>
                        <a:pt x="225" y="1"/>
                      </a:lnTo>
                      <a:lnTo>
                        <a:pt x="226" y="1"/>
                      </a:lnTo>
                      <a:lnTo>
                        <a:pt x="227" y="1"/>
                      </a:lnTo>
                      <a:lnTo>
                        <a:pt x="228" y="1"/>
                      </a:lnTo>
                      <a:lnTo>
                        <a:pt x="229" y="1"/>
                      </a:lnTo>
                      <a:lnTo>
                        <a:pt x="230" y="1"/>
                      </a:lnTo>
                      <a:lnTo>
                        <a:pt x="231" y="1"/>
                      </a:lnTo>
                      <a:lnTo>
                        <a:pt x="232" y="1"/>
                      </a:lnTo>
                      <a:lnTo>
                        <a:pt x="233" y="1"/>
                      </a:lnTo>
                      <a:lnTo>
                        <a:pt x="234" y="1"/>
                      </a:lnTo>
                      <a:lnTo>
                        <a:pt x="235" y="1"/>
                      </a:lnTo>
                      <a:lnTo>
                        <a:pt x="236" y="1"/>
                      </a:lnTo>
                      <a:lnTo>
                        <a:pt x="237" y="1"/>
                      </a:lnTo>
                      <a:lnTo>
                        <a:pt x="238" y="1"/>
                      </a:lnTo>
                      <a:lnTo>
                        <a:pt x="239" y="1"/>
                      </a:lnTo>
                      <a:lnTo>
                        <a:pt x="240" y="1"/>
                      </a:lnTo>
                      <a:lnTo>
                        <a:pt x="241" y="1"/>
                      </a:lnTo>
                      <a:lnTo>
                        <a:pt x="242" y="1"/>
                      </a:lnTo>
                      <a:lnTo>
                        <a:pt x="243" y="1"/>
                      </a:lnTo>
                      <a:lnTo>
                        <a:pt x="244" y="1"/>
                      </a:lnTo>
                      <a:lnTo>
                        <a:pt x="245" y="1"/>
                      </a:lnTo>
                      <a:lnTo>
                        <a:pt x="246" y="1"/>
                      </a:lnTo>
                      <a:lnTo>
                        <a:pt x="247" y="1"/>
                      </a:lnTo>
                      <a:lnTo>
                        <a:pt x="248" y="1"/>
                      </a:lnTo>
                      <a:lnTo>
                        <a:pt x="249" y="1"/>
                      </a:lnTo>
                      <a:lnTo>
                        <a:pt x="250" y="1"/>
                      </a:lnTo>
                      <a:lnTo>
                        <a:pt x="251" y="1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5" y="1"/>
                      </a:lnTo>
                      <a:lnTo>
                        <a:pt x="256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59" y="1"/>
                      </a:lnTo>
                      <a:lnTo>
                        <a:pt x="260" y="1"/>
                      </a:lnTo>
                      <a:lnTo>
                        <a:pt x="261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4" y="1"/>
                      </a:lnTo>
                      <a:lnTo>
                        <a:pt x="265" y="1"/>
                      </a:lnTo>
                      <a:lnTo>
                        <a:pt x="266" y="1"/>
                      </a:lnTo>
                      <a:lnTo>
                        <a:pt x="267" y="2"/>
                      </a:lnTo>
                      <a:lnTo>
                        <a:pt x="268" y="2"/>
                      </a:lnTo>
                      <a:lnTo>
                        <a:pt x="269" y="2"/>
                      </a:lnTo>
                      <a:lnTo>
                        <a:pt x="270" y="2"/>
                      </a:lnTo>
                      <a:lnTo>
                        <a:pt x="271" y="2"/>
                      </a:lnTo>
                      <a:lnTo>
                        <a:pt x="272" y="2"/>
                      </a:lnTo>
                      <a:lnTo>
                        <a:pt x="273" y="2"/>
                      </a:lnTo>
                      <a:lnTo>
                        <a:pt x="274" y="2"/>
                      </a:lnTo>
                      <a:lnTo>
                        <a:pt x="275" y="2"/>
                      </a:lnTo>
                      <a:lnTo>
                        <a:pt x="276" y="2"/>
                      </a:lnTo>
                      <a:lnTo>
                        <a:pt x="277" y="2"/>
                      </a:lnTo>
                      <a:lnTo>
                        <a:pt x="278" y="2"/>
                      </a:lnTo>
                      <a:lnTo>
                        <a:pt x="279" y="2"/>
                      </a:lnTo>
                      <a:lnTo>
                        <a:pt x="280" y="2"/>
                      </a:lnTo>
                      <a:lnTo>
                        <a:pt x="281" y="2"/>
                      </a:lnTo>
                      <a:lnTo>
                        <a:pt x="282" y="2"/>
                      </a:lnTo>
                      <a:lnTo>
                        <a:pt x="283" y="2"/>
                      </a:lnTo>
                      <a:lnTo>
                        <a:pt x="284" y="2"/>
                      </a:lnTo>
                      <a:lnTo>
                        <a:pt x="285" y="2"/>
                      </a:lnTo>
                      <a:lnTo>
                        <a:pt x="286" y="2"/>
                      </a:lnTo>
                      <a:lnTo>
                        <a:pt x="287" y="2"/>
                      </a:lnTo>
                      <a:lnTo>
                        <a:pt x="288" y="2"/>
                      </a:lnTo>
                      <a:lnTo>
                        <a:pt x="289" y="2"/>
                      </a:lnTo>
                      <a:lnTo>
                        <a:pt x="290" y="2"/>
                      </a:lnTo>
                      <a:lnTo>
                        <a:pt x="291" y="2"/>
                      </a:lnTo>
                      <a:lnTo>
                        <a:pt x="292" y="2"/>
                      </a:lnTo>
                      <a:lnTo>
                        <a:pt x="293" y="2"/>
                      </a:lnTo>
                      <a:lnTo>
                        <a:pt x="294" y="2"/>
                      </a:lnTo>
                      <a:lnTo>
                        <a:pt x="295" y="2"/>
                      </a:lnTo>
                      <a:lnTo>
                        <a:pt x="296" y="2"/>
                      </a:lnTo>
                      <a:lnTo>
                        <a:pt x="297" y="2"/>
                      </a:lnTo>
                      <a:lnTo>
                        <a:pt x="298" y="2"/>
                      </a:lnTo>
                      <a:lnTo>
                        <a:pt x="299" y="2"/>
                      </a:lnTo>
                      <a:lnTo>
                        <a:pt x="300" y="3"/>
                      </a:lnTo>
                      <a:lnTo>
                        <a:pt x="301" y="3"/>
                      </a:lnTo>
                      <a:lnTo>
                        <a:pt x="302" y="3"/>
                      </a:lnTo>
                      <a:lnTo>
                        <a:pt x="303" y="3"/>
                      </a:lnTo>
                      <a:lnTo>
                        <a:pt x="304" y="3"/>
                      </a:lnTo>
                      <a:lnTo>
                        <a:pt x="305" y="3"/>
                      </a:lnTo>
                      <a:lnTo>
                        <a:pt x="306" y="3"/>
                      </a:lnTo>
                      <a:lnTo>
                        <a:pt x="307" y="3"/>
                      </a:lnTo>
                      <a:lnTo>
                        <a:pt x="308" y="3"/>
                      </a:lnTo>
                      <a:lnTo>
                        <a:pt x="309" y="3"/>
                      </a:lnTo>
                      <a:lnTo>
                        <a:pt x="310" y="3"/>
                      </a:lnTo>
                      <a:lnTo>
                        <a:pt x="311" y="3"/>
                      </a:lnTo>
                      <a:lnTo>
                        <a:pt x="312" y="3"/>
                      </a:lnTo>
                      <a:lnTo>
                        <a:pt x="313" y="3"/>
                      </a:lnTo>
                      <a:lnTo>
                        <a:pt x="314" y="3"/>
                      </a:lnTo>
                      <a:lnTo>
                        <a:pt x="315" y="3"/>
                      </a:lnTo>
                      <a:lnTo>
                        <a:pt x="316" y="3"/>
                      </a:lnTo>
                      <a:lnTo>
                        <a:pt x="317" y="3"/>
                      </a:lnTo>
                      <a:lnTo>
                        <a:pt x="318" y="3"/>
                      </a:lnTo>
                      <a:lnTo>
                        <a:pt x="319" y="3"/>
                      </a:lnTo>
                      <a:lnTo>
                        <a:pt x="320" y="3"/>
                      </a:lnTo>
                      <a:lnTo>
                        <a:pt x="321" y="3"/>
                      </a:lnTo>
                      <a:lnTo>
                        <a:pt x="322" y="3"/>
                      </a:lnTo>
                      <a:lnTo>
                        <a:pt x="323" y="3"/>
                      </a:lnTo>
                      <a:lnTo>
                        <a:pt x="324" y="3"/>
                      </a:lnTo>
                      <a:lnTo>
                        <a:pt x="324" y="4"/>
                      </a:lnTo>
                      <a:lnTo>
                        <a:pt x="325" y="4"/>
                      </a:lnTo>
                      <a:lnTo>
                        <a:pt x="326" y="4"/>
                      </a:lnTo>
                      <a:lnTo>
                        <a:pt x="327" y="4"/>
                      </a:lnTo>
                      <a:lnTo>
                        <a:pt x="328" y="4"/>
                      </a:lnTo>
                      <a:lnTo>
                        <a:pt x="329" y="4"/>
                      </a:lnTo>
                      <a:lnTo>
                        <a:pt x="330" y="4"/>
                      </a:lnTo>
                      <a:lnTo>
                        <a:pt x="331" y="4"/>
                      </a:lnTo>
                      <a:lnTo>
                        <a:pt x="332" y="4"/>
                      </a:lnTo>
                      <a:lnTo>
                        <a:pt x="333" y="4"/>
                      </a:lnTo>
                      <a:lnTo>
                        <a:pt x="334" y="4"/>
                      </a:lnTo>
                      <a:lnTo>
                        <a:pt x="335" y="4"/>
                      </a:lnTo>
                      <a:lnTo>
                        <a:pt x="336" y="4"/>
                      </a:lnTo>
                      <a:lnTo>
                        <a:pt x="337" y="5"/>
                      </a:lnTo>
                      <a:lnTo>
                        <a:pt x="338" y="5"/>
                      </a:lnTo>
                      <a:lnTo>
                        <a:pt x="339" y="5"/>
                      </a:lnTo>
                      <a:lnTo>
                        <a:pt x="340" y="5"/>
                      </a:lnTo>
                      <a:lnTo>
                        <a:pt x="341" y="5"/>
                      </a:lnTo>
                      <a:lnTo>
                        <a:pt x="342" y="5"/>
                      </a:lnTo>
                      <a:lnTo>
                        <a:pt x="343" y="5"/>
                      </a:lnTo>
                      <a:lnTo>
                        <a:pt x="344" y="5"/>
                      </a:lnTo>
                      <a:lnTo>
                        <a:pt x="345" y="5"/>
                      </a:lnTo>
                      <a:lnTo>
                        <a:pt x="346" y="5"/>
                      </a:lnTo>
                      <a:lnTo>
                        <a:pt x="347" y="5"/>
                      </a:lnTo>
                      <a:lnTo>
                        <a:pt x="348" y="5"/>
                      </a:lnTo>
                      <a:lnTo>
                        <a:pt x="349" y="5"/>
                      </a:lnTo>
                      <a:lnTo>
                        <a:pt x="350" y="6"/>
                      </a:lnTo>
                      <a:lnTo>
                        <a:pt x="351" y="6"/>
                      </a:lnTo>
                      <a:lnTo>
                        <a:pt x="352" y="6"/>
                      </a:lnTo>
                      <a:lnTo>
                        <a:pt x="353" y="6"/>
                      </a:lnTo>
                      <a:lnTo>
                        <a:pt x="354" y="6"/>
                      </a:lnTo>
                      <a:lnTo>
                        <a:pt x="355" y="6"/>
                      </a:lnTo>
                      <a:lnTo>
                        <a:pt x="356" y="6"/>
                      </a:lnTo>
                      <a:lnTo>
                        <a:pt x="357" y="6"/>
                      </a:lnTo>
                      <a:lnTo>
                        <a:pt x="358" y="6"/>
                      </a:lnTo>
                      <a:lnTo>
                        <a:pt x="358" y="7"/>
                      </a:lnTo>
                      <a:lnTo>
                        <a:pt x="359" y="7"/>
                      </a:lnTo>
                      <a:lnTo>
                        <a:pt x="360" y="7"/>
                      </a:lnTo>
                      <a:lnTo>
                        <a:pt x="361" y="7"/>
                      </a:lnTo>
                      <a:lnTo>
                        <a:pt x="362" y="7"/>
                      </a:lnTo>
                      <a:lnTo>
                        <a:pt x="363" y="7"/>
                      </a:lnTo>
                      <a:lnTo>
                        <a:pt x="364" y="7"/>
                      </a:lnTo>
                      <a:lnTo>
                        <a:pt x="365" y="7"/>
                      </a:lnTo>
                      <a:lnTo>
                        <a:pt x="366" y="8"/>
                      </a:lnTo>
                      <a:lnTo>
                        <a:pt x="367" y="8"/>
                      </a:lnTo>
                      <a:lnTo>
                        <a:pt x="368" y="8"/>
                      </a:lnTo>
                      <a:lnTo>
                        <a:pt x="369" y="8"/>
                      </a:lnTo>
                      <a:lnTo>
                        <a:pt x="370" y="8"/>
                      </a:lnTo>
                      <a:lnTo>
                        <a:pt x="371" y="8"/>
                      </a:lnTo>
                      <a:lnTo>
                        <a:pt x="372" y="8"/>
                      </a:lnTo>
                      <a:lnTo>
                        <a:pt x="373" y="8"/>
                      </a:lnTo>
                      <a:lnTo>
                        <a:pt x="373" y="9"/>
                      </a:lnTo>
                      <a:lnTo>
                        <a:pt x="374" y="9"/>
                      </a:lnTo>
                      <a:lnTo>
                        <a:pt x="375" y="9"/>
                      </a:lnTo>
                      <a:lnTo>
                        <a:pt x="376" y="9"/>
                      </a:lnTo>
                      <a:lnTo>
                        <a:pt x="377" y="9"/>
                      </a:lnTo>
                      <a:lnTo>
                        <a:pt x="378" y="9"/>
                      </a:lnTo>
                      <a:lnTo>
                        <a:pt x="378" y="10"/>
                      </a:lnTo>
                      <a:lnTo>
                        <a:pt x="379" y="10"/>
                      </a:lnTo>
                      <a:lnTo>
                        <a:pt x="380" y="10"/>
                      </a:lnTo>
                      <a:lnTo>
                        <a:pt x="381" y="10"/>
                      </a:lnTo>
                      <a:lnTo>
                        <a:pt x="382" y="10"/>
                      </a:lnTo>
                      <a:lnTo>
                        <a:pt x="383" y="10"/>
                      </a:lnTo>
                      <a:lnTo>
                        <a:pt x="384" y="10"/>
                      </a:lnTo>
                      <a:lnTo>
                        <a:pt x="385" y="11"/>
                      </a:lnTo>
                      <a:lnTo>
                        <a:pt x="386" y="11"/>
                      </a:lnTo>
                      <a:lnTo>
                        <a:pt x="387" y="11"/>
                      </a:lnTo>
                      <a:lnTo>
                        <a:pt x="388" y="11"/>
                      </a:lnTo>
                      <a:lnTo>
                        <a:pt x="389" y="12"/>
                      </a:lnTo>
                      <a:lnTo>
                        <a:pt x="390" y="12"/>
                      </a:lnTo>
                      <a:lnTo>
                        <a:pt x="391" y="12"/>
                      </a:lnTo>
                      <a:lnTo>
                        <a:pt x="392" y="12"/>
                      </a:lnTo>
                      <a:lnTo>
                        <a:pt x="393" y="13"/>
                      </a:lnTo>
                      <a:lnTo>
                        <a:pt x="394" y="13"/>
                      </a:lnTo>
                      <a:lnTo>
                        <a:pt x="395" y="13"/>
                      </a:lnTo>
                      <a:lnTo>
                        <a:pt x="396" y="13"/>
                      </a:lnTo>
                      <a:lnTo>
                        <a:pt x="397" y="13"/>
                      </a:lnTo>
                      <a:lnTo>
                        <a:pt x="398" y="14"/>
                      </a:lnTo>
                      <a:lnTo>
                        <a:pt x="399" y="14"/>
                      </a:lnTo>
                      <a:lnTo>
                        <a:pt x="400" y="14"/>
                      </a:lnTo>
                      <a:lnTo>
                        <a:pt x="401" y="15"/>
                      </a:lnTo>
                      <a:lnTo>
                        <a:pt x="402" y="15"/>
                      </a:lnTo>
                      <a:lnTo>
                        <a:pt x="403" y="15"/>
                      </a:lnTo>
                      <a:lnTo>
                        <a:pt x="404" y="15"/>
                      </a:lnTo>
                      <a:lnTo>
                        <a:pt x="405" y="16"/>
                      </a:lnTo>
                      <a:lnTo>
                        <a:pt x="406" y="16"/>
                      </a:lnTo>
                      <a:lnTo>
                        <a:pt x="407" y="16"/>
                      </a:lnTo>
                      <a:lnTo>
                        <a:pt x="408" y="17"/>
                      </a:lnTo>
                      <a:lnTo>
                        <a:pt x="409" y="17"/>
                      </a:lnTo>
                      <a:lnTo>
                        <a:pt x="410" y="17"/>
                      </a:lnTo>
                      <a:lnTo>
                        <a:pt x="411" y="18"/>
                      </a:lnTo>
                      <a:lnTo>
                        <a:pt x="412" y="18"/>
                      </a:lnTo>
                      <a:lnTo>
                        <a:pt x="413" y="18"/>
                      </a:lnTo>
                      <a:lnTo>
                        <a:pt x="414" y="19"/>
                      </a:lnTo>
                      <a:lnTo>
                        <a:pt x="415" y="19"/>
                      </a:lnTo>
                      <a:lnTo>
                        <a:pt x="416" y="19"/>
                      </a:lnTo>
                      <a:lnTo>
                        <a:pt x="417" y="20"/>
                      </a:lnTo>
                      <a:lnTo>
                        <a:pt x="418" y="20"/>
                      </a:lnTo>
                      <a:lnTo>
                        <a:pt x="419" y="20"/>
                      </a:lnTo>
                      <a:lnTo>
                        <a:pt x="420" y="21"/>
                      </a:lnTo>
                      <a:lnTo>
                        <a:pt x="421" y="21"/>
                      </a:lnTo>
                      <a:lnTo>
                        <a:pt x="422" y="22"/>
                      </a:lnTo>
                      <a:lnTo>
                        <a:pt x="423" y="22"/>
                      </a:lnTo>
                      <a:lnTo>
                        <a:pt x="424" y="23"/>
                      </a:lnTo>
                      <a:lnTo>
                        <a:pt x="425" y="23"/>
                      </a:lnTo>
                      <a:lnTo>
                        <a:pt x="426" y="23"/>
                      </a:lnTo>
                      <a:lnTo>
                        <a:pt x="427" y="24"/>
                      </a:lnTo>
                      <a:lnTo>
                        <a:pt x="428" y="24"/>
                      </a:lnTo>
                      <a:lnTo>
                        <a:pt x="429" y="25"/>
                      </a:lnTo>
                      <a:lnTo>
                        <a:pt x="430" y="25"/>
                      </a:lnTo>
                      <a:lnTo>
                        <a:pt x="431" y="26"/>
                      </a:lnTo>
                      <a:lnTo>
                        <a:pt x="432" y="26"/>
                      </a:lnTo>
                      <a:lnTo>
                        <a:pt x="433" y="27"/>
                      </a:lnTo>
                      <a:lnTo>
                        <a:pt x="434" y="27"/>
                      </a:lnTo>
                      <a:lnTo>
                        <a:pt x="435" y="27"/>
                      </a:lnTo>
                      <a:lnTo>
                        <a:pt x="435" y="28"/>
                      </a:lnTo>
                      <a:lnTo>
                        <a:pt x="436" y="28"/>
                      </a:lnTo>
                      <a:lnTo>
                        <a:pt x="436" y="29"/>
                      </a:lnTo>
                      <a:lnTo>
                        <a:pt x="437" y="29"/>
                      </a:lnTo>
                      <a:lnTo>
                        <a:pt x="438" y="29"/>
                      </a:lnTo>
                      <a:lnTo>
                        <a:pt x="439" y="30"/>
                      </a:lnTo>
                      <a:lnTo>
                        <a:pt x="440" y="30"/>
                      </a:lnTo>
                      <a:lnTo>
                        <a:pt x="440" y="31"/>
                      </a:lnTo>
                      <a:lnTo>
                        <a:pt x="441" y="31"/>
                      </a:lnTo>
                      <a:lnTo>
                        <a:pt x="442" y="32"/>
                      </a:lnTo>
                      <a:lnTo>
                        <a:pt x="443" y="32"/>
                      </a:lnTo>
                      <a:lnTo>
                        <a:pt x="444" y="33"/>
                      </a:lnTo>
                      <a:lnTo>
                        <a:pt x="445" y="34"/>
                      </a:lnTo>
                      <a:lnTo>
                        <a:pt x="446" y="34"/>
                      </a:lnTo>
                      <a:lnTo>
                        <a:pt x="447" y="35"/>
                      </a:lnTo>
                      <a:lnTo>
                        <a:pt x="448" y="35"/>
                      </a:lnTo>
                      <a:lnTo>
                        <a:pt x="448" y="36"/>
                      </a:lnTo>
                      <a:lnTo>
                        <a:pt x="449" y="36"/>
                      </a:lnTo>
                      <a:lnTo>
                        <a:pt x="449" y="37"/>
                      </a:lnTo>
                      <a:lnTo>
                        <a:pt x="450" y="37"/>
                      </a:lnTo>
                      <a:lnTo>
                        <a:pt x="451" y="37"/>
                      </a:lnTo>
                      <a:lnTo>
                        <a:pt x="451" y="38"/>
                      </a:lnTo>
                      <a:lnTo>
                        <a:pt x="452" y="38"/>
                      </a:lnTo>
                      <a:lnTo>
                        <a:pt x="453" y="39"/>
                      </a:lnTo>
                      <a:lnTo>
                        <a:pt x="454" y="40"/>
                      </a:lnTo>
                      <a:lnTo>
                        <a:pt x="455" y="40"/>
                      </a:lnTo>
                      <a:lnTo>
                        <a:pt x="455" y="41"/>
                      </a:lnTo>
                      <a:lnTo>
                        <a:pt x="456" y="41"/>
                      </a:lnTo>
                      <a:lnTo>
                        <a:pt x="456" y="42"/>
                      </a:lnTo>
                      <a:lnTo>
                        <a:pt x="457" y="42"/>
                      </a:lnTo>
                      <a:lnTo>
                        <a:pt x="458" y="43"/>
                      </a:lnTo>
                      <a:lnTo>
                        <a:pt x="459" y="44"/>
                      </a:lnTo>
                      <a:lnTo>
                        <a:pt x="460" y="44"/>
                      </a:lnTo>
                      <a:lnTo>
                        <a:pt x="461" y="45"/>
                      </a:lnTo>
                      <a:lnTo>
                        <a:pt x="462" y="46"/>
                      </a:lnTo>
                      <a:lnTo>
                        <a:pt x="462" y="47"/>
                      </a:lnTo>
                      <a:lnTo>
                        <a:pt x="463" y="47"/>
                      </a:lnTo>
                      <a:lnTo>
                        <a:pt x="464" y="48"/>
                      </a:lnTo>
                      <a:lnTo>
                        <a:pt x="465" y="49"/>
                      </a:lnTo>
                      <a:lnTo>
                        <a:pt x="466" y="50"/>
                      </a:lnTo>
                      <a:lnTo>
                        <a:pt x="467" y="51"/>
                      </a:lnTo>
                      <a:lnTo>
                        <a:pt x="468" y="51"/>
                      </a:lnTo>
                      <a:lnTo>
                        <a:pt x="468" y="52"/>
                      </a:lnTo>
                      <a:lnTo>
                        <a:pt x="469" y="52"/>
                      </a:lnTo>
                      <a:lnTo>
                        <a:pt x="469" y="53"/>
                      </a:lnTo>
                      <a:lnTo>
                        <a:pt x="470" y="54"/>
                      </a:lnTo>
                      <a:lnTo>
                        <a:pt x="471" y="54"/>
                      </a:lnTo>
                      <a:lnTo>
                        <a:pt x="471" y="55"/>
                      </a:lnTo>
                      <a:lnTo>
                        <a:pt x="472" y="56"/>
                      </a:lnTo>
                      <a:lnTo>
                        <a:pt x="473" y="56"/>
                      </a:lnTo>
                      <a:lnTo>
                        <a:pt x="473" y="57"/>
                      </a:lnTo>
                      <a:lnTo>
                        <a:pt x="474" y="58"/>
                      </a:lnTo>
                      <a:lnTo>
                        <a:pt x="475" y="58"/>
                      </a:lnTo>
                      <a:lnTo>
                        <a:pt x="475" y="59"/>
                      </a:lnTo>
                      <a:lnTo>
                        <a:pt x="476" y="60"/>
                      </a:lnTo>
                      <a:lnTo>
                        <a:pt x="477" y="60"/>
                      </a:lnTo>
                      <a:lnTo>
                        <a:pt x="477" y="61"/>
                      </a:lnTo>
                      <a:lnTo>
                        <a:pt x="478" y="62"/>
                      </a:lnTo>
                      <a:lnTo>
                        <a:pt x="478" y="63"/>
                      </a:lnTo>
                      <a:lnTo>
                        <a:pt x="479" y="63"/>
                      </a:lnTo>
                      <a:lnTo>
                        <a:pt x="480" y="64"/>
                      </a:lnTo>
                      <a:lnTo>
                        <a:pt x="480" y="65"/>
                      </a:lnTo>
                      <a:lnTo>
                        <a:pt x="481" y="66"/>
                      </a:lnTo>
                      <a:lnTo>
                        <a:pt x="482" y="67"/>
                      </a:lnTo>
                      <a:lnTo>
                        <a:pt x="483" y="68"/>
                      </a:lnTo>
                      <a:lnTo>
                        <a:pt x="484" y="69"/>
                      </a:lnTo>
                      <a:lnTo>
                        <a:pt x="484" y="70"/>
                      </a:lnTo>
                      <a:lnTo>
                        <a:pt x="485" y="70"/>
                      </a:lnTo>
                      <a:lnTo>
                        <a:pt x="485" y="71"/>
                      </a:lnTo>
                      <a:lnTo>
                        <a:pt x="486" y="72"/>
                      </a:lnTo>
                      <a:lnTo>
                        <a:pt x="487" y="73"/>
                      </a:lnTo>
                      <a:lnTo>
                        <a:pt x="488" y="74"/>
                      </a:lnTo>
                      <a:lnTo>
                        <a:pt x="488" y="75"/>
                      </a:lnTo>
                      <a:lnTo>
                        <a:pt x="489" y="76"/>
                      </a:lnTo>
                      <a:lnTo>
                        <a:pt x="490" y="77"/>
                      </a:lnTo>
                      <a:lnTo>
                        <a:pt x="491" y="78"/>
                      </a:lnTo>
                      <a:lnTo>
                        <a:pt x="491" y="79"/>
                      </a:lnTo>
                      <a:lnTo>
                        <a:pt x="492" y="80"/>
                      </a:lnTo>
                      <a:lnTo>
                        <a:pt x="493" y="81"/>
                      </a:lnTo>
                      <a:lnTo>
                        <a:pt x="493" y="82"/>
                      </a:lnTo>
                      <a:lnTo>
                        <a:pt x="494" y="83"/>
                      </a:lnTo>
                      <a:lnTo>
                        <a:pt x="495" y="84"/>
                      </a:lnTo>
                      <a:lnTo>
                        <a:pt x="495" y="85"/>
                      </a:lnTo>
                      <a:lnTo>
                        <a:pt x="496" y="86"/>
                      </a:lnTo>
                      <a:lnTo>
                        <a:pt x="497" y="87"/>
                      </a:lnTo>
                      <a:lnTo>
                        <a:pt x="497" y="88"/>
                      </a:lnTo>
                      <a:lnTo>
                        <a:pt x="498" y="89"/>
                      </a:lnTo>
                      <a:lnTo>
                        <a:pt x="498" y="90"/>
                      </a:lnTo>
                      <a:lnTo>
                        <a:pt x="499" y="91"/>
                      </a:lnTo>
                      <a:lnTo>
                        <a:pt x="500" y="92"/>
                      </a:lnTo>
                      <a:lnTo>
                        <a:pt x="500" y="93"/>
                      </a:lnTo>
                      <a:lnTo>
                        <a:pt x="501" y="94"/>
                      </a:lnTo>
                      <a:lnTo>
                        <a:pt x="502" y="95"/>
                      </a:lnTo>
                      <a:lnTo>
                        <a:pt x="502" y="96"/>
                      </a:lnTo>
                      <a:lnTo>
                        <a:pt x="503" y="97"/>
                      </a:lnTo>
                      <a:lnTo>
                        <a:pt x="504" y="98"/>
                      </a:lnTo>
                      <a:lnTo>
                        <a:pt x="504" y="99"/>
                      </a:lnTo>
                      <a:lnTo>
                        <a:pt x="505" y="100"/>
                      </a:lnTo>
                      <a:lnTo>
                        <a:pt x="506" y="101"/>
                      </a:lnTo>
                      <a:lnTo>
                        <a:pt x="506" y="103"/>
                      </a:lnTo>
                      <a:lnTo>
                        <a:pt x="507" y="104"/>
                      </a:lnTo>
                      <a:lnTo>
                        <a:pt x="507" y="105"/>
                      </a:lnTo>
                      <a:lnTo>
                        <a:pt x="508" y="106"/>
                      </a:lnTo>
                      <a:lnTo>
                        <a:pt x="509" y="107"/>
                      </a:lnTo>
                      <a:lnTo>
                        <a:pt x="510" y="108"/>
                      </a:lnTo>
                      <a:lnTo>
                        <a:pt x="510" y="109"/>
                      </a:lnTo>
                      <a:lnTo>
                        <a:pt x="511" y="111"/>
                      </a:lnTo>
                      <a:lnTo>
                        <a:pt x="511" y="112"/>
                      </a:lnTo>
                      <a:lnTo>
                        <a:pt x="512" y="113"/>
                      </a:lnTo>
                      <a:lnTo>
                        <a:pt x="513" y="114"/>
                      </a:lnTo>
                      <a:lnTo>
                        <a:pt x="513" y="116"/>
                      </a:lnTo>
                      <a:lnTo>
                        <a:pt x="514" y="117"/>
                      </a:lnTo>
                      <a:lnTo>
                        <a:pt x="514" y="118"/>
                      </a:lnTo>
                      <a:lnTo>
                        <a:pt x="515" y="119"/>
                      </a:lnTo>
                      <a:lnTo>
                        <a:pt x="516" y="121"/>
                      </a:lnTo>
                      <a:lnTo>
                        <a:pt x="517" y="122"/>
                      </a:lnTo>
                      <a:lnTo>
                        <a:pt x="517" y="123"/>
                      </a:lnTo>
                      <a:lnTo>
                        <a:pt x="518" y="125"/>
                      </a:lnTo>
                      <a:lnTo>
                        <a:pt x="519" y="126"/>
                      </a:lnTo>
                      <a:lnTo>
                        <a:pt x="519" y="127"/>
                      </a:lnTo>
                      <a:lnTo>
                        <a:pt x="520" y="128"/>
                      </a:lnTo>
                      <a:lnTo>
                        <a:pt x="520" y="130"/>
                      </a:lnTo>
                      <a:lnTo>
                        <a:pt x="521" y="131"/>
                      </a:lnTo>
                      <a:lnTo>
                        <a:pt x="522" y="133"/>
                      </a:lnTo>
                      <a:lnTo>
                        <a:pt x="522" y="134"/>
                      </a:lnTo>
                      <a:lnTo>
                        <a:pt x="523" y="136"/>
                      </a:lnTo>
                      <a:lnTo>
                        <a:pt x="524" y="137"/>
                      </a:lnTo>
                      <a:lnTo>
                        <a:pt x="524" y="138"/>
                      </a:lnTo>
                      <a:lnTo>
                        <a:pt x="525" y="140"/>
                      </a:lnTo>
                      <a:lnTo>
                        <a:pt x="526" y="141"/>
                      </a:lnTo>
                      <a:lnTo>
                        <a:pt x="526" y="143"/>
                      </a:lnTo>
                      <a:lnTo>
                        <a:pt x="527" y="144"/>
                      </a:lnTo>
                      <a:lnTo>
                        <a:pt x="527" y="145"/>
                      </a:lnTo>
                      <a:lnTo>
                        <a:pt x="528" y="147"/>
                      </a:lnTo>
                      <a:lnTo>
                        <a:pt x="529" y="148"/>
                      </a:lnTo>
                      <a:lnTo>
                        <a:pt x="529" y="150"/>
                      </a:lnTo>
                      <a:lnTo>
                        <a:pt x="530" y="151"/>
                      </a:lnTo>
                      <a:lnTo>
                        <a:pt x="531" y="153"/>
                      </a:lnTo>
                      <a:lnTo>
                        <a:pt x="531" y="155"/>
                      </a:lnTo>
                      <a:lnTo>
                        <a:pt x="532" y="156"/>
                      </a:lnTo>
                      <a:lnTo>
                        <a:pt x="533" y="158"/>
                      </a:lnTo>
                      <a:lnTo>
                        <a:pt x="533" y="159"/>
                      </a:lnTo>
                      <a:lnTo>
                        <a:pt x="534" y="161"/>
                      </a:lnTo>
                      <a:lnTo>
                        <a:pt x="535" y="162"/>
                      </a:lnTo>
                      <a:lnTo>
                        <a:pt x="535" y="164"/>
                      </a:lnTo>
                      <a:lnTo>
                        <a:pt x="536" y="165"/>
                      </a:lnTo>
                      <a:lnTo>
                        <a:pt x="536" y="167"/>
                      </a:lnTo>
                      <a:lnTo>
                        <a:pt x="537" y="169"/>
                      </a:lnTo>
                      <a:lnTo>
                        <a:pt x="538" y="170"/>
                      </a:lnTo>
                      <a:lnTo>
                        <a:pt x="539" y="172"/>
                      </a:lnTo>
                      <a:lnTo>
                        <a:pt x="539" y="174"/>
                      </a:lnTo>
                      <a:lnTo>
                        <a:pt x="540" y="175"/>
                      </a:lnTo>
                      <a:lnTo>
                        <a:pt x="540" y="177"/>
                      </a:lnTo>
                      <a:lnTo>
                        <a:pt x="541" y="179"/>
                      </a:lnTo>
                      <a:lnTo>
                        <a:pt x="542" y="180"/>
                      </a:lnTo>
                      <a:lnTo>
                        <a:pt x="542" y="182"/>
                      </a:lnTo>
                      <a:lnTo>
                        <a:pt x="543" y="184"/>
                      </a:lnTo>
                      <a:lnTo>
                        <a:pt x="544" y="185"/>
                      </a:lnTo>
                      <a:lnTo>
                        <a:pt x="544" y="187"/>
                      </a:lnTo>
                      <a:lnTo>
                        <a:pt x="545" y="189"/>
                      </a:lnTo>
                      <a:lnTo>
                        <a:pt x="546" y="190"/>
                      </a:lnTo>
                      <a:lnTo>
                        <a:pt x="546" y="192"/>
                      </a:lnTo>
                      <a:lnTo>
                        <a:pt x="547" y="194"/>
                      </a:lnTo>
                      <a:lnTo>
                        <a:pt x="548" y="196"/>
                      </a:lnTo>
                      <a:lnTo>
                        <a:pt x="548" y="197"/>
                      </a:lnTo>
                      <a:lnTo>
                        <a:pt x="549" y="199"/>
                      </a:lnTo>
                      <a:lnTo>
                        <a:pt x="549" y="201"/>
                      </a:lnTo>
                      <a:lnTo>
                        <a:pt x="550" y="203"/>
                      </a:lnTo>
                      <a:lnTo>
                        <a:pt x="551" y="204"/>
                      </a:lnTo>
                      <a:lnTo>
                        <a:pt x="551" y="206"/>
                      </a:lnTo>
                      <a:lnTo>
                        <a:pt x="552" y="208"/>
                      </a:lnTo>
                      <a:lnTo>
                        <a:pt x="553" y="210"/>
                      </a:lnTo>
                      <a:lnTo>
                        <a:pt x="553" y="212"/>
                      </a:lnTo>
                      <a:lnTo>
                        <a:pt x="554" y="213"/>
                      </a:lnTo>
                      <a:lnTo>
                        <a:pt x="555" y="215"/>
                      </a:lnTo>
                      <a:lnTo>
                        <a:pt x="555" y="217"/>
                      </a:lnTo>
                      <a:lnTo>
                        <a:pt x="556" y="219"/>
                      </a:lnTo>
                      <a:lnTo>
                        <a:pt x="556" y="221"/>
                      </a:lnTo>
                      <a:lnTo>
                        <a:pt x="557" y="222"/>
                      </a:lnTo>
                      <a:lnTo>
                        <a:pt x="558" y="224"/>
                      </a:lnTo>
                      <a:lnTo>
                        <a:pt x="558" y="226"/>
                      </a:lnTo>
                      <a:lnTo>
                        <a:pt x="559" y="228"/>
                      </a:lnTo>
                      <a:lnTo>
                        <a:pt x="560" y="230"/>
                      </a:lnTo>
                      <a:lnTo>
                        <a:pt x="561" y="231"/>
                      </a:lnTo>
                      <a:lnTo>
                        <a:pt x="561" y="233"/>
                      </a:lnTo>
                      <a:lnTo>
                        <a:pt x="562" y="235"/>
                      </a:lnTo>
                      <a:lnTo>
                        <a:pt x="562" y="237"/>
                      </a:lnTo>
                      <a:lnTo>
                        <a:pt x="563" y="239"/>
                      </a:lnTo>
                      <a:lnTo>
                        <a:pt x="564" y="241"/>
                      </a:lnTo>
                      <a:lnTo>
                        <a:pt x="564" y="243"/>
                      </a:lnTo>
                      <a:lnTo>
                        <a:pt x="565" y="244"/>
                      </a:lnTo>
                      <a:lnTo>
                        <a:pt x="566" y="246"/>
                      </a:lnTo>
                      <a:lnTo>
                        <a:pt x="566" y="248"/>
                      </a:lnTo>
                      <a:lnTo>
                        <a:pt x="567" y="250"/>
                      </a:lnTo>
                      <a:lnTo>
                        <a:pt x="568" y="252"/>
                      </a:lnTo>
                      <a:lnTo>
                        <a:pt x="568" y="253"/>
                      </a:lnTo>
                      <a:lnTo>
                        <a:pt x="569" y="255"/>
                      </a:lnTo>
                      <a:lnTo>
                        <a:pt x="569" y="257"/>
                      </a:lnTo>
                      <a:lnTo>
                        <a:pt x="570" y="259"/>
                      </a:lnTo>
                      <a:lnTo>
                        <a:pt x="571" y="261"/>
                      </a:lnTo>
                      <a:lnTo>
                        <a:pt x="571" y="263"/>
                      </a:lnTo>
                      <a:lnTo>
                        <a:pt x="572" y="265"/>
                      </a:lnTo>
                      <a:lnTo>
                        <a:pt x="573" y="266"/>
                      </a:lnTo>
                      <a:lnTo>
                        <a:pt x="573" y="268"/>
                      </a:lnTo>
                      <a:lnTo>
                        <a:pt x="574" y="270"/>
                      </a:lnTo>
                      <a:lnTo>
                        <a:pt x="575" y="272"/>
                      </a:lnTo>
                      <a:lnTo>
                        <a:pt x="575" y="273"/>
                      </a:lnTo>
                      <a:lnTo>
                        <a:pt x="576" y="275"/>
                      </a:lnTo>
                      <a:lnTo>
                        <a:pt x="577" y="277"/>
                      </a:lnTo>
                      <a:lnTo>
                        <a:pt x="577" y="279"/>
                      </a:lnTo>
                      <a:lnTo>
                        <a:pt x="578" y="281"/>
                      </a:lnTo>
                      <a:lnTo>
                        <a:pt x="578" y="283"/>
                      </a:lnTo>
                      <a:lnTo>
                        <a:pt x="579" y="284"/>
                      </a:lnTo>
                      <a:lnTo>
                        <a:pt x="580" y="286"/>
                      </a:lnTo>
                      <a:lnTo>
                        <a:pt x="580" y="288"/>
                      </a:lnTo>
                      <a:lnTo>
                        <a:pt x="581" y="289"/>
                      </a:lnTo>
                      <a:lnTo>
                        <a:pt x="582" y="291"/>
                      </a:lnTo>
                      <a:lnTo>
                        <a:pt x="582" y="293"/>
                      </a:lnTo>
                      <a:lnTo>
                        <a:pt x="583" y="295"/>
                      </a:lnTo>
                      <a:lnTo>
                        <a:pt x="584" y="296"/>
                      </a:lnTo>
                      <a:lnTo>
                        <a:pt x="584" y="298"/>
                      </a:lnTo>
                      <a:lnTo>
                        <a:pt x="585" y="300"/>
                      </a:lnTo>
                      <a:lnTo>
                        <a:pt x="585" y="301"/>
                      </a:lnTo>
                      <a:lnTo>
                        <a:pt x="586" y="303"/>
                      </a:lnTo>
                      <a:lnTo>
                        <a:pt x="587" y="305"/>
                      </a:lnTo>
                      <a:lnTo>
                        <a:pt x="588" y="306"/>
                      </a:lnTo>
                      <a:lnTo>
                        <a:pt x="588" y="308"/>
                      </a:lnTo>
                      <a:lnTo>
                        <a:pt x="589" y="310"/>
                      </a:lnTo>
                      <a:lnTo>
                        <a:pt x="590" y="311"/>
                      </a:lnTo>
                      <a:lnTo>
                        <a:pt x="590" y="312"/>
                      </a:lnTo>
                      <a:lnTo>
                        <a:pt x="591" y="314"/>
                      </a:lnTo>
                      <a:lnTo>
                        <a:pt x="591" y="316"/>
                      </a:lnTo>
                      <a:lnTo>
                        <a:pt x="592" y="317"/>
                      </a:lnTo>
                      <a:lnTo>
                        <a:pt x="593" y="319"/>
                      </a:lnTo>
                      <a:lnTo>
                        <a:pt x="593" y="320"/>
                      </a:lnTo>
                      <a:lnTo>
                        <a:pt x="594" y="322"/>
                      </a:lnTo>
                      <a:lnTo>
                        <a:pt x="595" y="323"/>
                      </a:lnTo>
                      <a:lnTo>
                        <a:pt x="595" y="325"/>
                      </a:lnTo>
                      <a:lnTo>
                        <a:pt x="596" y="326"/>
                      </a:lnTo>
                      <a:lnTo>
                        <a:pt x="597" y="328"/>
                      </a:lnTo>
                      <a:lnTo>
                        <a:pt x="597" y="329"/>
                      </a:lnTo>
                      <a:lnTo>
                        <a:pt x="598" y="330"/>
                      </a:lnTo>
                      <a:lnTo>
                        <a:pt x="598" y="332"/>
                      </a:lnTo>
                      <a:lnTo>
                        <a:pt x="599" y="333"/>
                      </a:lnTo>
                      <a:lnTo>
                        <a:pt x="600" y="335"/>
                      </a:lnTo>
                      <a:lnTo>
                        <a:pt x="600" y="336"/>
                      </a:lnTo>
                      <a:lnTo>
                        <a:pt x="601" y="337"/>
                      </a:lnTo>
                      <a:lnTo>
                        <a:pt x="602" y="338"/>
                      </a:lnTo>
                      <a:lnTo>
                        <a:pt x="602" y="340"/>
                      </a:lnTo>
                      <a:lnTo>
                        <a:pt x="603" y="341"/>
                      </a:lnTo>
                      <a:lnTo>
                        <a:pt x="604" y="342"/>
                      </a:lnTo>
                      <a:lnTo>
                        <a:pt x="604" y="343"/>
                      </a:lnTo>
                      <a:lnTo>
                        <a:pt x="605" y="344"/>
                      </a:lnTo>
                      <a:lnTo>
                        <a:pt x="606" y="346"/>
                      </a:lnTo>
                      <a:lnTo>
                        <a:pt x="606" y="347"/>
                      </a:lnTo>
                      <a:lnTo>
                        <a:pt x="607" y="348"/>
                      </a:lnTo>
                      <a:lnTo>
                        <a:pt x="607" y="349"/>
                      </a:lnTo>
                      <a:lnTo>
                        <a:pt x="608" y="350"/>
                      </a:lnTo>
                      <a:lnTo>
                        <a:pt x="609" y="351"/>
                      </a:lnTo>
                      <a:lnTo>
                        <a:pt x="610" y="352"/>
                      </a:lnTo>
                      <a:lnTo>
                        <a:pt x="610" y="354"/>
                      </a:lnTo>
                      <a:lnTo>
                        <a:pt x="611" y="354"/>
                      </a:lnTo>
                      <a:lnTo>
                        <a:pt x="611" y="355"/>
                      </a:lnTo>
                      <a:lnTo>
                        <a:pt x="612" y="357"/>
                      </a:lnTo>
                      <a:lnTo>
                        <a:pt x="613" y="357"/>
                      </a:lnTo>
                      <a:lnTo>
                        <a:pt x="613" y="358"/>
                      </a:lnTo>
                      <a:lnTo>
                        <a:pt x="614" y="359"/>
                      </a:lnTo>
                      <a:lnTo>
                        <a:pt x="614" y="360"/>
                      </a:lnTo>
                      <a:lnTo>
                        <a:pt x="615" y="361"/>
                      </a:lnTo>
                      <a:lnTo>
                        <a:pt x="616" y="362"/>
                      </a:lnTo>
                      <a:lnTo>
                        <a:pt x="617" y="363"/>
                      </a:lnTo>
                      <a:lnTo>
                        <a:pt x="617" y="364"/>
                      </a:lnTo>
                      <a:lnTo>
                        <a:pt x="618" y="364"/>
                      </a:lnTo>
                      <a:lnTo>
                        <a:pt x="619" y="365"/>
                      </a:lnTo>
                      <a:lnTo>
                        <a:pt x="619" y="366"/>
                      </a:lnTo>
                      <a:lnTo>
                        <a:pt x="620" y="366"/>
                      </a:lnTo>
                      <a:lnTo>
                        <a:pt x="620" y="367"/>
                      </a:lnTo>
                      <a:lnTo>
                        <a:pt x="621" y="368"/>
                      </a:lnTo>
                      <a:lnTo>
                        <a:pt x="622" y="369"/>
                      </a:lnTo>
                      <a:lnTo>
                        <a:pt x="623" y="370"/>
                      </a:lnTo>
                      <a:lnTo>
                        <a:pt x="624" y="371"/>
                      </a:lnTo>
                      <a:lnTo>
                        <a:pt x="625" y="372"/>
                      </a:lnTo>
                      <a:lnTo>
                        <a:pt x="626" y="372"/>
                      </a:lnTo>
                      <a:lnTo>
                        <a:pt x="626" y="373"/>
                      </a:lnTo>
                      <a:lnTo>
                        <a:pt x="627" y="374"/>
                      </a:lnTo>
                      <a:lnTo>
                        <a:pt x="628" y="374"/>
                      </a:lnTo>
                      <a:lnTo>
                        <a:pt x="629" y="375"/>
                      </a:lnTo>
                      <a:lnTo>
                        <a:pt x="629" y="376"/>
                      </a:lnTo>
                      <a:lnTo>
                        <a:pt x="630" y="376"/>
                      </a:lnTo>
                      <a:lnTo>
                        <a:pt x="631" y="376"/>
                      </a:lnTo>
                      <a:lnTo>
                        <a:pt x="631" y="377"/>
                      </a:lnTo>
                      <a:lnTo>
                        <a:pt x="632" y="377"/>
                      </a:lnTo>
                      <a:lnTo>
                        <a:pt x="633" y="378"/>
                      </a:lnTo>
                      <a:lnTo>
                        <a:pt x="634" y="378"/>
                      </a:lnTo>
                      <a:lnTo>
                        <a:pt x="635" y="379"/>
                      </a:lnTo>
                      <a:lnTo>
                        <a:pt x="636" y="379"/>
                      </a:lnTo>
                      <a:lnTo>
                        <a:pt x="636" y="380"/>
                      </a:lnTo>
                      <a:lnTo>
                        <a:pt x="637" y="380"/>
                      </a:lnTo>
                      <a:lnTo>
                        <a:pt x="638" y="380"/>
                      </a:lnTo>
                      <a:lnTo>
                        <a:pt x="639" y="381"/>
                      </a:lnTo>
                      <a:lnTo>
                        <a:pt x="640" y="381"/>
                      </a:lnTo>
                      <a:lnTo>
                        <a:pt x="641" y="381"/>
                      </a:lnTo>
                      <a:lnTo>
                        <a:pt x="642" y="382"/>
                      </a:lnTo>
                      <a:lnTo>
                        <a:pt x="643" y="382"/>
                      </a:lnTo>
                      <a:lnTo>
                        <a:pt x="644" y="382"/>
                      </a:lnTo>
                      <a:lnTo>
                        <a:pt x="645" y="38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4"/>
                <p:cNvSpPr>
                  <a:spLocks/>
                </p:cNvSpPr>
                <p:nvPr/>
              </p:nvSpPr>
              <p:spPr bwMode="auto">
                <a:xfrm>
                  <a:off x="2525" y="1221"/>
                  <a:ext cx="646" cy="384"/>
                </a:xfrm>
                <a:custGeom>
                  <a:avLst/>
                  <a:gdLst>
                    <a:gd name="T0" fmla="*/ 10 w 646"/>
                    <a:gd name="T1" fmla="*/ 0 h 384"/>
                    <a:gd name="T2" fmla="*/ 20 w 646"/>
                    <a:gd name="T3" fmla="*/ 0 h 384"/>
                    <a:gd name="T4" fmla="*/ 31 w 646"/>
                    <a:gd name="T5" fmla="*/ 0 h 384"/>
                    <a:gd name="T6" fmla="*/ 41 w 646"/>
                    <a:gd name="T7" fmla="*/ 0 h 384"/>
                    <a:gd name="T8" fmla="*/ 51 w 646"/>
                    <a:gd name="T9" fmla="*/ 0 h 384"/>
                    <a:gd name="T10" fmla="*/ 62 w 646"/>
                    <a:gd name="T11" fmla="*/ 0 h 384"/>
                    <a:gd name="T12" fmla="*/ 72 w 646"/>
                    <a:gd name="T13" fmla="*/ 0 h 384"/>
                    <a:gd name="T14" fmla="*/ 82 w 646"/>
                    <a:gd name="T15" fmla="*/ 0 h 384"/>
                    <a:gd name="T16" fmla="*/ 93 w 646"/>
                    <a:gd name="T17" fmla="*/ 0 h 384"/>
                    <a:gd name="T18" fmla="*/ 103 w 646"/>
                    <a:gd name="T19" fmla="*/ 0 h 384"/>
                    <a:gd name="T20" fmla="*/ 113 w 646"/>
                    <a:gd name="T21" fmla="*/ 0 h 384"/>
                    <a:gd name="T22" fmla="*/ 124 w 646"/>
                    <a:gd name="T23" fmla="*/ 0 h 384"/>
                    <a:gd name="T24" fmla="*/ 134 w 646"/>
                    <a:gd name="T25" fmla="*/ 0 h 384"/>
                    <a:gd name="T26" fmla="*/ 144 w 646"/>
                    <a:gd name="T27" fmla="*/ 0 h 384"/>
                    <a:gd name="T28" fmla="*/ 155 w 646"/>
                    <a:gd name="T29" fmla="*/ 0 h 384"/>
                    <a:gd name="T30" fmla="*/ 165 w 646"/>
                    <a:gd name="T31" fmla="*/ 0 h 384"/>
                    <a:gd name="T32" fmla="*/ 175 w 646"/>
                    <a:gd name="T33" fmla="*/ 0 h 384"/>
                    <a:gd name="T34" fmla="*/ 185 w 646"/>
                    <a:gd name="T35" fmla="*/ 0 h 384"/>
                    <a:gd name="T36" fmla="*/ 196 w 646"/>
                    <a:gd name="T37" fmla="*/ 0 h 384"/>
                    <a:gd name="T38" fmla="*/ 206 w 646"/>
                    <a:gd name="T39" fmla="*/ 0 h 384"/>
                    <a:gd name="T40" fmla="*/ 217 w 646"/>
                    <a:gd name="T41" fmla="*/ 0 h 384"/>
                    <a:gd name="T42" fmla="*/ 227 w 646"/>
                    <a:gd name="T43" fmla="*/ 0 h 384"/>
                    <a:gd name="T44" fmla="*/ 237 w 646"/>
                    <a:gd name="T45" fmla="*/ 1 h 384"/>
                    <a:gd name="T46" fmla="*/ 248 w 646"/>
                    <a:gd name="T47" fmla="*/ 1 h 384"/>
                    <a:gd name="T48" fmla="*/ 258 w 646"/>
                    <a:gd name="T49" fmla="*/ 1 h 384"/>
                    <a:gd name="T50" fmla="*/ 268 w 646"/>
                    <a:gd name="T51" fmla="*/ 1 h 384"/>
                    <a:gd name="T52" fmla="*/ 278 w 646"/>
                    <a:gd name="T53" fmla="*/ 1 h 384"/>
                    <a:gd name="T54" fmla="*/ 289 w 646"/>
                    <a:gd name="T55" fmla="*/ 2 h 384"/>
                    <a:gd name="T56" fmla="*/ 299 w 646"/>
                    <a:gd name="T57" fmla="*/ 2 h 384"/>
                    <a:gd name="T58" fmla="*/ 310 w 646"/>
                    <a:gd name="T59" fmla="*/ 2 h 384"/>
                    <a:gd name="T60" fmla="*/ 320 w 646"/>
                    <a:gd name="T61" fmla="*/ 3 h 384"/>
                    <a:gd name="T62" fmla="*/ 330 w 646"/>
                    <a:gd name="T63" fmla="*/ 4 h 384"/>
                    <a:gd name="T64" fmla="*/ 340 w 646"/>
                    <a:gd name="T65" fmla="*/ 4 h 384"/>
                    <a:gd name="T66" fmla="*/ 351 w 646"/>
                    <a:gd name="T67" fmla="*/ 6 h 384"/>
                    <a:gd name="T68" fmla="*/ 361 w 646"/>
                    <a:gd name="T69" fmla="*/ 7 h 384"/>
                    <a:gd name="T70" fmla="*/ 371 w 646"/>
                    <a:gd name="T71" fmla="*/ 8 h 384"/>
                    <a:gd name="T72" fmla="*/ 382 w 646"/>
                    <a:gd name="T73" fmla="*/ 10 h 384"/>
                    <a:gd name="T74" fmla="*/ 392 w 646"/>
                    <a:gd name="T75" fmla="*/ 13 h 384"/>
                    <a:gd name="T76" fmla="*/ 402 w 646"/>
                    <a:gd name="T77" fmla="*/ 16 h 384"/>
                    <a:gd name="T78" fmla="*/ 413 w 646"/>
                    <a:gd name="T79" fmla="*/ 19 h 384"/>
                    <a:gd name="T80" fmla="*/ 423 w 646"/>
                    <a:gd name="T81" fmla="*/ 24 h 384"/>
                    <a:gd name="T82" fmla="*/ 433 w 646"/>
                    <a:gd name="T83" fmla="*/ 29 h 384"/>
                    <a:gd name="T84" fmla="*/ 444 w 646"/>
                    <a:gd name="T85" fmla="*/ 35 h 384"/>
                    <a:gd name="T86" fmla="*/ 454 w 646"/>
                    <a:gd name="T87" fmla="*/ 43 h 384"/>
                    <a:gd name="T88" fmla="*/ 464 w 646"/>
                    <a:gd name="T89" fmla="*/ 52 h 384"/>
                    <a:gd name="T90" fmla="*/ 475 w 646"/>
                    <a:gd name="T91" fmla="*/ 63 h 384"/>
                    <a:gd name="T92" fmla="*/ 485 w 646"/>
                    <a:gd name="T93" fmla="*/ 77 h 384"/>
                    <a:gd name="T94" fmla="*/ 495 w 646"/>
                    <a:gd name="T95" fmla="*/ 92 h 384"/>
                    <a:gd name="T96" fmla="*/ 506 w 646"/>
                    <a:gd name="T97" fmla="*/ 110 h 384"/>
                    <a:gd name="T98" fmla="*/ 516 w 646"/>
                    <a:gd name="T99" fmla="*/ 131 h 384"/>
                    <a:gd name="T100" fmla="*/ 526 w 646"/>
                    <a:gd name="T101" fmla="*/ 155 h 384"/>
                    <a:gd name="T102" fmla="*/ 536 w 646"/>
                    <a:gd name="T103" fmla="*/ 181 h 384"/>
                    <a:gd name="T104" fmla="*/ 547 w 646"/>
                    <a:gd name="T105" fmla="*/ 209 h 384"/>
                    <a:gd name="T106" fmla="*/ 557 w 646"/>
                    <a:gd name="T107" fmla="*/ 238 h 384"/>
                    <a:gd name="T108" fmla="*/ 568 w 646"/>
                    <a:gd name="T109" fmla="*/ 268 h 384"/>
                    <a:gd name="T110" fmla="*/ 578 w 646"/>
                    <a:gd name="T111" fmla="*/ 297 h 384"/>
                    <a:gd name="T112" fmla="*/ 588 w 646"/>
                    <a:gd name="T113" fmla="*/ 322 h 384"/>
                    <a:gd name="T114" fmla="*/ 598 w 646"/>
                    <a:gd name="T115" fmla="*/ 344 h 384"/>
                    <a:gd name="T116" fmla="*/ 609 w 646"/>
                    <a:gd name="T117" fmla="*/ 361 h 384"/>
                    <a:gd name="T118" fmla="*/ 619 w 646"/>
                    <a:gd name="T119" fmla="*/ 372 h 384"/>
                    <a:gd name="T120" fmla="*/ 629 w 646"/>
                    <a:gd name="T121" fmla="*/ 379 h 384"/>
                    <a:gd name="T122" fmla="*/ 640 w 646"/>
                    <a:gd name="T123" fmla="*/ 383 h 38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384"/>
                    <a:gd name="T188" fmla="*/ 646 w 646"/>
                    <a:gd name="T189" fmla="*/ 384 h 38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38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7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6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1" y="0"/>
                      </a:lnTo>
                      <a:lnTo>
                        <a:pt x="102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6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09" y="0"/>
                      </a:lnTo>
                      <a:lnTo>
                        <a:pt x="110" y="0"/>
                      </a:ln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4" y="0"/>
                      </a:lnTo>
                      <a:lnTo>
                        <a:pt x="115" y="0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9" y="0"/>
                      </a:lnTo>
                      <a:lnTo>
                        <a:pt x="120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4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0"/>
                      </a:lnTo>
                      <a:lnTo>
                        <a:pt x="128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2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9" y="0"/>
                      </a:lnTo>
                      <a:lnTo>
                        <a:pt x="140" y="0"/>
                      </a:lnTo>
                      <a:lnTo>
                        <a:pt x="141" y="0"/>
                      </a:lnTo>
                      <a:lnTo>
                        <a:pt x="142" y="0"/>
                      </a:lnTo>
                      <a:lnTo>
                        <a:pt x="143" y="0"/>
                      </a:lnTo>
                      <a:lnTo>
                        <a:pt x="144" y="0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7" y="0"/>
                      </a:lnTo>
                      <a:lnTo>
                        <a:pt x="148" y="0"/>
                      </a:lnTo>
                      <a:lnTo>
                        <a:pt x="149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2" y="0"/>
                      </a:lnTo>
                      <a:lnTo>
                        <a:pt x="153" y="0"/>
                      </a:lnTo>
                      <a:lnTo>
                        <a:pt x="154" y="0"/>
                      </a:lnTo>
                      <a:lnTo>
                        <a:pt x="155" y="0"/>
                      </a:lnTo>
                      <a:lnTo>
                        <a:pt x="156" y="0"/>
                      </a:lnTo>
                      <a:lnTo>
                        <a:pt x="157" y="0"/>
                      </a:lnTo>
                      <a:lnTo>
                        <a:pt x="158" y="0"/>
                      </a:lnTo>
                      <a:lnTo>
                        <a:pt x="159" y="0"/>
                      </a:lnTo>
                      <a:lnTo>
                        <a:pt x="160" y="0"/>
                      </a:lnTo>
                      <a:lnTo>
                        <a:pt x="161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4" y="0"/>
                      </a:lnTo>
                      <a:lnTo>
                        <a:pt x="165" y="0"/>
                      </a:lnTo>
                      <a:lnTo>
                        <a:pt x="166" y="0"/>
                      </a:lnTo>
                      <a:lnTo>
                        <a:pt x="167" y="0"/>
                      </a:lnTo>
                      <a:lnTo>
                        <a:pt x="168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1" y="0"/>
                      </a:lnTo>
                      <a:lnTo>
                        <a:pt x="172" y="0"/>
                      </a:lnTo>
                      <a:lnTo>
                        <a:pt x="173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3" y="0"/>
                      </a:lnTo>
                      <a:lnTo>
                        <a:pt x="184" y="0"/>
                      </a:lnTo>
                      <a:lnTo>
                        <a:pt x="185" y="0"/>
                      </a:lnTo>
                      <a:lnTo>
                        <a:pt x="186" y="0"/>
                      </a:lnTo>
                      <a:lnTo>
                        <a:pt x="187" y="0"/>
                      </a:lnTo>
                      <a:lnTo>
                        <a:pt x="188" y="0"/>
                      </a:lnTo>
                      <a:lnTo>
                        <a:pt x="189" y="0"/>
                      </a:lnTo>
                      <a:lnTo>
                        <a:pt x="190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3" y="0"/>
                      </a:lnTo>
                      <a:lnTo>
                        <a:pt x="194" y="0"/>
                      </a:lnTo>
                      <a:lnTo>
                        <a:pt x="195" y="0"/>
                      </a:lnTo>
                      <a:lnTo>
                        <a:pt x="196" y="0"/>
                      </a:lnTo>
                      <a:lnTo>
                        <a:pt x="197" y="0"/>
                      </a:lnTo>
                      <a:lnTo>
                        <a:pt x="198" y="0"/>
                      </a:lnTo>
                      <a:lnTo>
                        <a:pt x="199" y="0"/>
                      </a:lnTo>
                      <a:lnTo>
                        <a:pt x="200" y="0"/>
                      </a:lnTo>
                      <a:lnTo>
                        <a:pt x="201" y="0"/>
                      </a:lnTo>
                      <a:lnTo>
                        <a:pt x="202" y="0"/>
                      </a:lnTo>
                      <a:lnTo>
                        <a:pt x="203" y="0"/>
                      </a:lnTo>
                      <a:lnTo>
                        <a:pt x="204" y="0"/>
                      </a:lnTo>
                      <a:lnTo>
                        <a:pt x="205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8" y="0"/>
                      </a:lnTo>
                      <a:lnTo>
                        <a:pt x="209" y="0"/>
                      </a:lnTo>
                      <a:lnTo>
                        <a:pt x="210" y="0"/>
                      </a:lnTo>
                      <a:lnTo>
                        <a:pt x="211" y="0"/>
                      </a:lnTo>
                      <a:lnTo>
                        <a:pt x="212" y="0"/>
                      </a:lnTo>
                      <a:lnTo>
                        <a:pt x="213" y="0"/>
                      </a:lnTo>
                      <a:lnTo>
                        <a:pt x="214" y="0"/>
                      </a:lnTo>
                      <a:lnTo>
                        <a:pt x="215" y="0"/>
                      </a:lnTo>
                      <a:lnTo>
                        <a:pt x="216" y="0"/>
                      </a:lnTo>
                      <a:lnTo>
                        <a:pt x="217" y="0"/>
                      </a:lnTo>
                      <a:lnTo>
                        <a:pt x="218" y="0"/>
                      </a:lnTo>
                      <a:lnTo>
                        <a:pt x="219" y="0"/>
                      </a:lnTo>
                      <a:lnTo>
                        <a:pt x="220" y="0"/>
                      </a:lnTo>
                      <a:lnTo>
                        <a:pt x="221" y="0"/>
                      </a:lnTo>
                      <a:lnTo>
                        <a:pt x="222" y="0"/>
                      </a:lnTo>
                      <a:lnTo>
                        <a:pt x="223" y="0"/>
                      </a:lnTo>
                      <a:lnTo>
                        <a:pt x="224" y="0"/>
                      </a:lnTo>
                      <a:lnTo>
                        <a:pt x="225" y="0"/>
                      </a:lnTo>
                      <a:lnTo>
                        <a:pt x="226" y="0"/>
                      </a:lnTo>
                      <a:lnTo>
                        <a:pt x="227" y="0"/>
                      </a:lnTo>
                      <a:lnTo>
                        <a:pt x="227" y="1"/>
                      </a:lnTo>
                      <a:lnTo>
                        <a:pt x="228" y="1"/>
                      </a:lnTo>
                      <a:lnTo>
                        <a:pt x="229" y="1"/>
                      </a:lnTo>
                      <a:lnTo>
                        <a:pt x="230" y="1"/>
                      </a:lnTo>
                      <a:lnTo>
                        <a:pt x="231" y="1"/>
                      </a:lnTo>
                      <a:lnTo>
                        <a:pt x="232" y="1"/>
                      </a:lnTo>
                      <a:lnTo>
                        <a:pt x="233" y="1"/>
                      </a:lnTo>
                      <a:lnTo>
                        <a:pt x="234" y="1"/>
                      </a:lnTo>
                      <a:lnTo>
                        <a:pt x="235" y="1"/>
                      </a:lnTo>
                      <a:lnTo>
                        <a:pt x="236" y="1"/>
                      </a:lnTo>
                      <a:lnTo>
                        <a:pt x="237" y="1"/>
                      </a:lnTo>
                      <a:lnTo>
                        <a:pt x="238" y="1"/>
                      </a:lnTo>
                      <a:lnTo>
                        <a:pt x="239" y="1"/>
                      </a:lnTo>
                      <a:lnTo>
                        <a:pt x="240" y="1"/>
                      </a:lnTo>
                      <a:lnTo>
                        <a:pt x="241" y="1"/>
                      </a:lnTo>
                      <a:lnTo>
                        <a:pt x="242" y="1"/>
                      </a:lnTo>
                      <a:lnTo>
                        <a:pt x="243" y="1"/>
                      </a:lnTo>
                      <a:lnTo>
                        <a:pt x="244" y="1"/>
                      </a:lnTo>
                      <a:lnTo>
                        <a:pt x="245" y="1"/>
                      </a:lnTo>
                      <a:lnTo>
                        <a:pt x="246" y="1"/>
                      </a:lnTo>
                      <a:lnTo>
                        <a:pt x="247" y="1"/>
                      </a:lnTo>
                      <a:lnTo>
                        <a:pt x="248" y="1"/>
                      </a:lnTo>
                      <a:lnTo>
                        <a:pt x="249" y="1"/>
                      </a:lnTo>
                      <a:lnTo>
                        <a:pt x="250" y="1"/>
                      </a:lnTo>
                      <a:lnTo>
                        <a:pt x="251" y="1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5" y="1"/>
                      </a:lnTo>
                      <a:lnTo>
                        <a:pt x="256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59" y="1"/>
                      </a:lnTo>
                      <a:lnTo>
                        <a:pt x="260" y="1"/>
                      </a:lnTo>
                      <a:lnTo>
                        <a:pt x="261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4" y="1"/>
                      </a:lnTo>
                      <a:lnTo>
                        <a:pt x="265" y="1"/>
                      </a:lnTo>
                      <a:lnTo>
                        <a:pt x="266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69" y="1"/>
                      </a:lnTo>
                      <a:lnTo>
                        <a:pt x="270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3" y="1"/>
                      </a:lnTo>
                      <a:lnTo>
                        <a:pt x="274" y="1"/>
                      </a:lnTo>
                      <a:lnTo>
                        <a:pt x="275" y="1"/>
                      </a:lnTo>
                      <a:lnTo>
                        <a:pt x="276" y="1"/>
                      </a:lnTo>
                      <a:lnTo>
                        <a:pt x="277" y="1"/>
                      </a:lnTo>
                      <a:lnTo>
                        <a:pt x="278" y="1"/>
                      </a:lnTo>
                      <a:lnTo>
                        <a:pt x="279" y="1"/>
                      </a:lnTo>
                      <a:lnTo>
                        <a:pt x="280" y="1"/>
                      </a:lnTo>
                      <a:lnTo>
                        <a:pt x="281" y="2"/>
                      </a:lnTo>
                      <a:lnTo>
                        <a:pt x="282" y="2"/>
                      </a:lnTo>
                      <a:lnTo>
                        <a:pt x="283" y="2"/>
                      </a:lnTo>
                      <a:lnTo>
                        <a:pt x="284" y="2"/>
                      </a:lnTo>
                      <a:lnTo>
                        <a:pt x="285" y="2"/>
                      </a:lnTo>
                      <a:lnTo>
                        <a:pt x="286" y="2"/>
                      </a:lnTo>
                      <a:lnTo>
                        <a:pt x="287" y="2"/>
                      </a:lnTo>
                      <a:lnTo>
                        <a:pt x="288" y="2"/>
                      </a:lnTo>
                      <a:lnTo>
                        <a:pt x="289" y="2"/>
                      </a:lnTo>
                      <a:lnTo>
                        <a:pt x="290" y="2"/>
                      </a:lnTo>
                      <a:lnTo>
                        <a:pt x="291" y="2"/>
                      </a:lnTo>
                      <a:lnTo>
                        <a:pt x="292" y="2"/>
                      </a:lnTo>
                      <a:lnTo>
                        <a:pt x="293" y="2"/>
                      </a:lnTo>
                      <a:lnTo>
                        <a:pt x="294" y="2"/>
                      </a:lnTo>
                      <a:lnTo>
                        <a:pt x="295" y="2"/>
                      </a:lnTo>
                      <a:lnTo>
                        <a:pt x="296" y="2"/>
                      </a:lnTo>
                      <a:lnTo>
                        <a:pt x="297" y="2"/>
                      </a:lnTo>
                      <a:lnTo>
                        <a:pt x="298" y="2"/>
                      </a:lnTo>
                      <a:lnTo>
                        <a:pt x="299" y="2"/>
                      </a:lnTo>
                      <a:lnTo>
                        <a:pt x="300" y="2"/>
                      </a:lnTo>
                      <a:lnTo>
                        <a:pt x="301" y="2"/>
                      </a:lnTo>
                      <a:lnTo>
                        <a:pt x="302" y="2"/>
                      </a:lnTo>
                      <a:lnTo>
                        <a:pt x="303" y="2"/>
                      </a:lnTo>
                      <a:lnTo>
                        <a:pt x="304" y="2"/>
                      </a:lnTo>
                      <a:lnTo>
                        <a:pt x="305" y="2"/>
                      </a:lnTo>
                      <a:lnTo>
                        <a:pt x="306" y="2"/>
                      </a:lnTo>
                      <a:lnTo>
                        <a:pt x="307" y="2"/>
                      </a:lnTo>
                      <a:lnTo>
                        <a:pt x="308" y="2"/>
                      </a:lnTo>
                      <a:lnTo>
                        <a:pt x="309" y="2"/>
                      </a:lnTo>
                      <a:lnTo>
                        <a:pt x="310" y="2"/>
                      </a:lnTo>
                      <a:lnTo>
                        <a:pt x="311" y="2"/>
                      </a:lnTo>
                      <a:lnTo>
                        <a:pt x="312" y="3"/>
                      </a:lnTo>
                      <a:lnTo>
                        <a:pt x="313" y="3"/>
                      </a:lnTo>
                      <a:lnTo>
                        <a:pt x="314" y="3"/>
                      </a:lnTo>
                      <a:lnTo>
                        <a:pt x="315" y="3"/>
                      </a:lnTo>
                      <a:lnTo>
                        <a:pt x="316" y="3"/>
                      </a:lnTo>
                      <a:lnTo>
                        <a:pt x="317" y="3"/>
                      </a:lnTo>
                      <a:lnTo>
                        <a:pt x="318" y="3"/>
                      </a:lnTo>
                      <a:lnTo>
                        <a:pt x="319" y="3"/>
                      </a:lnTo>
                      <a:lnTo>
                        <a:pt x="320" y="3"/>
                      </a:lnTo>
                      <a:lnTo>
                        <a:pt x="321" y="3"/>
                      </a:lnTo>
                      <a:lnTo>
                        <a:pt x="322" y="3"/>
                      </a:lnTo>
                      <a:lnTo>
                        <a:pt x="323" y="3"/>
                      </a:lnTo>
                      <a:lnTo>
                        <a:pt x="324" y="3"/>
                      </a:lnTo>
                      <a:lnTo>
                        <a:pt x="325" y="3"/>
                      </a:lnTo>
                      <a:lnTo>
                        <a:pt x="326" y="3"/>
                      </a:lnTo>
                      <a:lnTo>
                        <a:pt x="327" y="4"/>
                      </a:lnTo>
                      <a:lnTo>
                        <a:pt x="328" y="4"/>
                      </a:lnTo>
                      <a:lnTo>
                        <a:pt x="329" y="4"/>
                      </a:lnTo>
                      <a:lnTo>
                        <a:pt x="330" y="4"/>
                      </a:lnTo>
                      <a:lnTo>
                        <a:pt x="331" y="4"/>
                      </a:lnTo>
                      <a:lnTo>
                        <a:pt x="332" y="4"/>
                      </a:lnTo>
                      <a:lnTo>
                        <a:pt x="333" y="4"/>
                      </a:lnTo>
                      <a:lnTo>
                        <a:pt x="334" y="4"/>
                      </a:lnTo>
                      <a:lnTo>
                        <a:pt x="335" y="4"/>
                      </a:lnTo>
                      <a:lnTo>
                        <a:pt x="336" y="4"/>
                      </a:lnTo>
                      <a:lnTo>
                        <a:pt x="337" y="4"/>
                      </a:lnTo>
                      <a:lnTo>
                        <a:pt x="338" y="4"/>
                      </a:lnTo>
                      <a:lnTo>
                        <a:pt x="339" y="4"/>
                      </a:lnTo>
                      <a:lnTo>
                        <a:pt x="340" y="4"/>
                      </a:lnTo>
                      <a:lnTo>
                        <a:pt x="341" y="4"/>
                      </a:lnTo>
                      <a:lnTo>
                        <a:pt x="342" y="5"/>
                      </a:lnTo>
                      <a:lnTo>
                        <a:pt x="343" y="5"/>
                      </a:lnTo>
                      <a:lnTo>
                        <a:pt x="344" y="5"/>
                      </a:lnTo>
                      <a:lnTo>
                        <a:pt x="345" y="5"/>
                      </a:lnTo>
                      <a:lnTo>
                        <a:pt x="346" y="5"/>
                      </a:lnTo>
                      <a:lnTo>
                        <a:pt x="347" y="5"/>
                      </a:lnTo>
                      <a:lnTo>
                        <a:pt x="348" y="5"/>
                      </a:lnTo>
                      <a:lnTo>
                        <a:pt x="349" y="5"/>
                      </a:lnTo>
                      <a:lnTo>
                        <a:pt x="350" y="5"/>
                      </a:lnTo>
                      <a:lnTo>
                        <a:pt x="351" y="6"/>
                      </a:lnTo>
                      <a:lnTo>
                        <a:pt x="352" y="6"/>
                      </a:lnTo>
                      <a:lnTo>
                        <a:pt x="353" y="6"/>
                      </a:lnTo>
                      <a:lnTo>
                        <a:pt x="354" y="6"/>
                      </a:lnTo>
                      <a:lnTo>
                        <a:pt x="355" y="6"/>
                      </a:lnTo>
                      <a:lnTo>
                        <a:pt x="356" y="6"/>
                      </a:lnTo>
                      <a:lnTo>
                        <a:pt x="357" y="6"/>
                      </a:lnTo>
                      <a:lnTo>
                        <a:pt x="358" y="7"/>
                      </a:lnTo>
                      <a:lnTo>
                        <a:pt x="359" y="7"/>
                      </a:lnTo>
                      <a:lnTo>
                        <a:pt x="360" y="7"/>
                      </a:lnTo>
                      <a:lnTo>
                        <a:pt x="361" y="7"/>
                      </a:lnTo>
                      <a:lnTo>
                        <a:pt x="362" y="7"/>
                      </a:lnTo>
                      <a:lnTo>
                        <a:pt x="363" y="7"/>
                      </a:lnTo>
                      <a:lnTo>
                        <a:pt x="364" y="7"/>
                      </a:lnTo>
                      <a:lnTo>
                        <a:pt x="365" y="7"/>
                      </a:lnTo>
                      <a:lnTo>
                        <a:pt x="366" y="7"/>
                      </a:lnTo>
                      <a:lnTo>
                        <a:pt x="366" y="8"/>
                      </a:lnTo>
                      <a:lnTo>
                        <a:pt x="367" y="8"/>
                      </a:lnTo>
                      <a:lnTo>
                        <a:pt x="368" y="8"/>
                      </a:lnTo>
                      <a:lnTo>
                        <a:pt x="369" y="8"/>
                      </a:lnTo>
                      <a:lnTo>
                        <a:pt x="370" y="8"/>
                      </a:lnTo>
                      <a:lnTo>
                        <a:pt x="371" y="8"/>
                      </a:lnTo>
                      <a:lnTo>
                        <a:pt x="372" y="9"/>
                      </a:lnTo>
                      <a:lnTo>
                        <a:pt x="373" y="9"/>
                      </a:lnTo>
                      <a:lnTo>
                        <a:pt x="374" y="9"/>
                      </a:lnTo>
                      <a:lnTo>
                        <a:pt x="375" y="9"/>
                      </a:lnTo>
                      <a:lnTo>
                        <a:pt x="376" y="9"/>
                      </a:lnTo>
                      <a:lnTo>
                        <a:pt x="377" y="9"/>
                      </a:lnTo>
                      <a:lnTo>
                        <a:pt x="378" y="9"/>
                      </a:lnTo>
                      <a:lnTo>
                        <a:pt x="378" y="10"/>
                      </a:lnTo>
                      <a:lnTo>
                        <a:pt x="379" y="10"/>
                      </a:lnTo>
                      <a:lnTo>
                        <a:pt x="380" y="10"/>
                      </a:lnTo>
                      <a:lnTo>
                        <a:pt x="381" y="10"/>
                      </a:lnTo>
                      <a:lnTo>
                        <a:pt x="382" y="10"/>
                      </a:lnTo>
                      <a:lnTo>
                        <a:pt x="383" y="11"/>
                      </a:lnTo>
                      <a:lnTo>
                        <a:pt x="384" y="11"/>
                      </a:lnTo>
                      <a:lnTo>
                        <a:pt x="385" y="11"/>
                      </a:lnTo>
                      <a:lnTo>
                        <a:pt x="386" y="11"/>
                      </a:lnTo>
                      <a:lnTo>
                        <a:pt x="387" y="12"/>
                      </a:lnTo>
                      <a:lnTo>
                        <a:pt x="388" y="12"/>
                      </a:lnTo>
                      <a:lnTo>
                        <a:pt x="389" y="12"/>
                      </a:lnTo>
                      <a:lnTo>
                        <a:pt x="390" y="12"/>
                      </a:lnTo>
                      <a:lnTo>
                        <a:pt x="391" y="12"/>
                      </a:lnTo>
                      <a:lnTo>
                        <a:pt x="392" y="13"/>
                      </a:lnTo>
                      <a:lnTo>
                        <a:pt x="393" y="13"/>
                      </a:lnTo>
                      <a:lnTo>
                        <a:pt x="394" y="13"/>
                      </a:lnTo>
                      <a:lnTo>
                        <a:pt x="395" y="13"/>
                      </a:lnTo>
                      <a:lnTo>
                        <a:pt x="395" y="14"/>
                      </a:lnTo>
                      <a:lnTo>
                        <a:pt x="396" y="14"/>
                      </a:lnTo>
                      <a:lnTo>
                        <a:pt x="397" y="14"/>
                      </a:lnTo>
                      <a:lnTo>
                        <a:pt x="398" y="14"/>
                      </a:lnTo>
                      <a:lnTo>
                        <a:pt x="399" y="15"/>
                      </a:lnTo>
                      <a:lnTo>
                        <a:pt x="400" y="15"/>
                      </a:lnTo>
                      <a:lnTo>
                        <a:pt x="401" y="15"/>
                      </a:lnTo>
                      <a:lnTo>
                        <a:pt x="402" y="15"/>
                      </a:lnTo>
                      <a:lnTo>
                        <a:pt x="402" y="16"/>
                      </a:lnTo>
                      <a:lnTo>
                        <a:pt x="403" y="16"/>
                      </a:lnTo>
                      <a:lnTo>
                        <a:pt x="404" y="16"/>
                      </a:lnTo>
                      <a:lnTo>
                        <a:pt x="405" y="17"/>
                      </a:lnTo>
                      <a:lnTo>
                        <a:pt x="406" y="17"/>
                      </a:lnTo>
                      <a:lnTo>
                        <a:pt x="407" y="17"/>
                      </a:lnTo>
                      <a:lnTo>
                        <a:pt x="408" y="17"/>
                      </a:lnTo>
                      <a:lnTo>
                        <a:pt x="409" y="18"/>
                      </a:lnTo>
                      <a:lnTo>
                        <a:pt x="410" y="18"/>
                      </a:lnTo>
                      <a:lnTo>
                        <a:pt x="411" y="19"/>
                      </a:lnTo>
                      <a:lnTo>
                        <a:pt x="412" y="19"/>
                      </a:lnTo>
                      <a:lnTo>
                        <a:pt x="413" y="19"/>
                      </a:lnTo>
                      <a:lnTo>
                        <a:pt x="414" y="20"/>
                      </a:lnTo>
                      <a:lnTo>
                        <a:pt x="415" y="20"/>
                      </a:lnTo>
                      <a:lnTo>
                        <a:pt x="416" y="20"/>
                      </a:lnTo>
                      <a:lnTo>
                        <a:pt x="417" y="21"/>
                      </a:lnTo>
                      <a:lnTo>
                        <a:pt x="418" y="21"/>
                      </a:lnTo>
                      <a:lnTo>
                        <a:pt x="419" y="22"/>
                      </a:lnTo>
                      <a:lnTo>
                        <a:pt x="420" y="22"/>
                      </a:lnTo>
                      <a:lnTo>
                        <a:pt x="421" y="23"/>
                      </a:lnTo>
                      <a:lnTo>
                        <a:pt x="422" y="23"/>
                      </a:lnTo>
                      <a:lnTo>
                        <a:pt x="423" y="24"/>
                      </a:lnTo>
                      <a:lnTo>
                        <a:pt x="424" y="24"/>
                      </a:lnTo>
                      <a:lnTo>
                        <a:pt x="425" y="24"/>
                      </a:lnTo>
                      <a:lnTo>
                        <a:pt x="426" y="25"/>
                      </a:lnTo>
                      <a:lnTo>
                        <a:pt x="427" y="25"/>
                      </a:lnTo>
                      <a:lnTo>
                        <a:pt x="427" y="26"/>
                      </a:lnTo>
                      <a:lnTo>
                        <a:pt x="428" y="26"/>
                      </a:lnTo>
                      <a:lnTo>
                        <a:pt x="429" y="26"/>
                      </a:lnTo>
                      <a:lnTo>
                        <a:pt x="429" y="27"/>
                      </a:lnTo>
                      <a:lnTo>
                        <a:pt x="430" y="27"/>
                      </a:lnTo>
                      <a:lnTo>
                        <a:pt x="431" y="27"/>
                      </a:lnTo>
                      <a:lnTo>
                        <a:pt x="431" y="28"/>
                      </a:lnTo>
                      <a:lnTo>
                        <a:pt x="432" y="28"/>
                      </a:lnTo>
                      <a:lnTo>
                        <a:pt x="433" y="28"/>
                      </a:lnTo>
                      <a:lnTo>
                        <a:pt x="433" y="29"/>
                      </a:lnTo>
                      <a:lnTo>
                        <a:pt x="434" y="29"/>
                      </a:lnTo>
                      <a:lnTo>
                        <a:pt x="435" y="29"/>
                      </a:lnTo>
                      <a:lnTo>
                        <a:pt x="435" y="30"/>
                      </a:lnTo>
                      <a:lnTo>
                        <a:pt x="436" y="30"/>
                      </a:lnTo>
                      <a:lnTo>
                        <a:pt x="436" y="31"/>
                      </a:lnTo>
                      <a:lnTo>
                        <a:pt x="437" y="31"/>
                      </a:lnTo>
                      <a:lnTo>
                        <a:pt x="438" y="31"/>
                      </a:lnTo>
                      <a:lnTo>
                        <a:pt x="439" y="32"/>
                      </a:lnTo>
                      <a:lnTo>
                        <a:pt x="440" y="33"/>
                      </a:lnTo>
                      <a:lnTo>
                        <a:pt x="441" y="34"/>
                      </a:lnTo>
                      <a:lnTo>
                        <a:pt x="442" y="34"/>
                      </a:lnTo>
                      <a:lnTo>
                        <a:pt x="443" y="35"/>
                      </a:lnTo>
                      <a:lnTo>
                        <a:pt x="444" y="35"/>
                      </a:lnTo>
                      <a:lnTo>
                        <a:pt x="444" y="36"/>
                      </a:lnTo>
                      <a:lnTo>
                        <a:pt x="445" y="36"/>
                      </a:lnTo>
                      <a:lnTo>
                        <a:pt x="446" y="36"/>
                      </a:lnTo>
                      <a:lnTo>
                        <a:pt x="446" y="37"/>
                      </a:lnTo>
                      <a:lnTo>
                        <a:pt x="447" y="37"/>
                      </a:lnTo>
                      <a:lnTo>
                        <a:pt x="448" y="38"/>
                      </a:lnTo>
                      <a:lnTo>
                        <a:pt x="449" y="39"/>
                      </a:lnTo>
                      <a:lnTo>
                        <a:pt x="450" y="40"/>
                      </a:lnTo>
                      <a:lnTo>
                        <a:pt x="451" y="40"/>
                      </a:lnTo>
                      <a:lnTo>
                        <a:pt x="451" y="41"/>
                      </a:lnTo>
                      <a:lnTo>
                        <a:pt x="452" y="41"/>
                      </a:lnTo>
                      <a:lnTo>
                        <a:pt x="453" y="42"/>
                      </a:lnTo>
                      <a:lnTo>
                        <a:pt x="454" y="43"/>
                      </a:lnTo>
                      <a:lnTo>
                        <a:pt x="455" y="44"/>
                      </a:lnTo>
                      <a:lnTo>
                        <a:pt x="456" y="44"/>
                      </a:lnTo>
                      <a:lnTo>
                        <a:pt x="456" y="45"/>
                      </a:lnTo>
                      <a:lnTo>
                        <a:pt x="457" y="46"/>
                      </a:lnTo>
                      <a:lnTo>
                        <a:pt x="458" y="46"/>
                      </a:lnTo>
                      <a:lnTo>
                        <a:pt x="458" y="47"/>
                      </a:lnTo>
                      <a:lnTo>
                        <a:pt x="459" y="47"/>
                      </a:lnTo>
                      <a:lnTo>
                        <a:pt x="460" y="48"/>
                      </a:lnTo>
                      <a:lnTo>
                        <a:pt x="461" y="49"/>
                      </a:lnTo>
                      <a:lnTo>
                        <a:pt x="462" y="50"/>
                      </a:lnTo>
                      <a:lnTo>
                        <a:pt x="463" y="51"/>
                      </a:lnTo>
                      <a:lnTo>
                        <a:pt x="464" y="51"/>
                      </a:lnTo>
                      <a:lnTo>
                        <a:pt x="464" y="52"/>
                      </a:lnTo>
                      <a:lnTo>
                        <a:pt x="465" y="53"/>
                      </a:lnTo>
                      <a:lnTo>
                        <a:pt x="466" y="53"/>
                      </a:lnTo>
                      <a:lnTo>
                        <a:pt x="466" y="54"/>
                      </a:lnTo>
                      <a:lnTo>
                        <a:pt x="467" y="55"/>
                      </a:lnTo>
                      <a:lnTo>
                        <a:pt x="468" y="56"/>
                      </a:lnTo>
                      <a:lnTo>
                        <a:pt x="469" y="57"/>
                      </a:lnTo>
                      <a:lnTo>
                        <a:pt x="469" y="58"/>
                      </a:lnTo>
                      <a:lnTo>
                        <a:pt x="470" y="58"/>
                      </a:lnTo>
                      <a:lnTo>
                        <a:pt x="471" y="59"/>
                      </a:lnTo>
                      <a:lnTo>
                        <a:pt x="471" y="60"/>
                      </a:lnTo>
                      <a:lnTo>
                        <a:pt x="472" y="60"/>
                      </a:lnTo>
                      <a:lnTo>
                        <a:pt x="473" y="61"/>
                      </a:lnTo>
                      <a:lnTo>
                        <a:pt x="473" y="62"/>
                      </a:lnTo>
                      <a:lnTo>
                        <a:pt x="474" y="63"/>
                      </a:lnTo>
                      <a:lnTo>
                        <a:pt x="475" y="63"/>
                      </a:lnTo>
                      <a:lnTo>
                        <a:pt x="475" y="64"/>
                      </a:lnTo>
                      <a:lnTo>
                        <a:pt x="476" y="65"/>
                      </a:lnTo>
                      <a:lnTo>
                        <a:pt x="477" y="66"/>
                      </a:lnTo>
                      <a:lnTo>
                        <a:pt x="478" y="67"/>
                      </a:lnTo>
                      <a:lnTo>
                        <a:pt x="478" y="68"/>
                      </a:lnTo>
                      <a:lnTo>
                        <a:pt x="479" y="69"/>
                      </a:lnTo>
                      <a:lnTo>
                        <a:pt x="480" y="70"/>
                      </a:lnTo>
                      <a:lnTo>
                        <a:pt x="480" y="71"/>
                      </a:lnTo>
                      <a:lnTo>
                        <a:pt x="481" y="71"/>
                      </a:lnTo>
                      <a:lnTo>
                        <a:pt x="482" y="72"/>
                      </a:lnTo>
                      <a:lnTo>
                        <a:pt x="482" y="73"/>
                      </a:lnTo>
                      <a:lnTo>
                        <a:pt x="483" y="74"/>
                      </a:lnTo>
                      <a:lnTo>
                        <a:pt x="484" y="75"/>
                      </a:lnTo>
                      <a:lnTo>
                        <a:pt x="484" y="76"/>
                      </a:lnTo>
                      <a:lnTo>
                        <a:pt x="485" y="77"/>
                      </a:lnTo>
                      <a:lnTo>
                        <a:pt x="485" y="78"/>
                      </a:lnTo>
                      <a:lnTo>
                        <a:pt x="486" y="78"/>
                      </a:lnTo>
                      <a:lnTo>
                        <a:pt x="487" y="79"/>
                      </a:lnTo>
                      <a:lnTo>
                        <a:pt x="488" y="80"/>
                      </a:lnTo>
                      <a:lnTo>
                        <a:pt x="488" y="81"/>
                      </a:lnTo>
                      <a:lnTo>
                        <a:pt x="489" y="82"/>
                      </a:lnTo>
                      <a:lnTo>
                        <a:pt x="490" y="83"/>
                      </a:lnTo>
                      <a:lnTo>
                        <a:pt x="490" y="84"/>
                      </a:lnTo>
                      <a:lnTo>
                        <a:pt x="491" y="85"/>
                      </a:lnTo>
                      <a:lnTo>
                        <a:pt x="491" y="86"/>
                      </a:lnTo>
                      <a:lnTo>
                        <a:pt x="492" y="87"/>
                      </a:lnTo>
                      <a:lnTo>
                        <a:pt x="493" y="88"/>
                      </a:lnTo>
                      <a:lnTo>
                        <a:pt x="493" y="89"/>
                      </a:lnTo>
                      <a:lnTo>
                        <a:pt x="494" y="90"/>
                      </a:lnTo>
                      <a:lnTo>
                        <a:pt x="495" y="91"/>
                      </a:lnTo>
                      <a:lnTo>
                        <a:pt x="495" y="92"/>
                      </a:lnTo>
                      <a:lnTo>
                        <a:pt x="496" y="93"/>
                      </a:lnTo>
                      <a:lnTo>
                        <a:pt x="497" y="94"/>
                      </a:lnTo>
                      <a:lnTo>
                        <a:pt x="497" y="95"/>
                      </a:lnTo>
                      <a:lnTo>
                        <a:pt x="498" y="96"/>
                      </a:lnTo>
                      <a:lnTo>
                        <a:pt x="498" y="98"/>
                      </a:lnTo>
                      <a:lnTo>
                        <a:pt x="499" y="99"/>
                      </a:lnTo>
                      <a:lnTo>
                        <a:pt x="500" y="100"/>
                      </a:lnTo>
                      <a:lnTo>
                        <a:pt x="500" y="101"/>
                      </a:lnTo>
                      <a:lnTo>
                        <a:pt x="501" y="102"/>
                      </a:lnTo>
                      <a:lnTo>
                        <a:pt x="502" y="103"/>
                      </a:lnTo>
                      <a:lnTo>
                        <a:pt x="502" y="104"/>
                      </a:lnTo>
                      <a:lnTo>
                        <a:pt x="503" y="105"/>
                      </a:lnTo>
                      <a:lnTo>
                        <a:pt x="504" y="107"/>
                      </a:lnTo>
                      <a:lnTo>
                        <a:pt x="504" y="108"/>
                      </a:lnTo>
                      <a:lnTo>
                        <a:pt x="505" y="109"/>
                      </a:lnTo>
                      <a:lnTo>
                        <a:pt x="506" y="110"/>
                      </a:lnTo>
                      <a:lnTo>
                        <a:pt x="506" y="112"/>
                      </a:lnTo>
                      <a:lnTo>
                        <a:pt x="507" y="113"/>
                      </a:lnTo>
                      <a:lnTo>
                        <a:pt x="507" y="114"/>
                      </a:lnTo>
                      <a:lnTo>
                        <a:pt x="508" y="115"/>
                      </a:lnTo>
                      <a:lnTo>
                        <a:pt x="509" y="117"/>
                      </a:lnTo>
                      <a:lnTo>
                        <a:pt x="510" y="118"/>
                      </a:lnTo>
                      <a:lnTo>
                        <a:pt x="510" y="119"/>
                      </a:lnTo>
                      <a:lnTo>
                        <a:pt x="511" y="120"/>
                      </a:lnTo>
                      <a:lnTo>
                        <a:pt x="511" y="122"/>
                      </a:lnTo>
                      <a:lnTo>
                        <a:pt x="512" y="123"/>
                      </a:lnTo>
                      <a:lnTo>
                        <a:pt x="513" y="125"/>
                      </a:lnTo>
                      <a:lnTo>
                        <a:pt x="513" y="126"/>
                      </a:lnTo>
                      <a:lnTo>
                        <a:pt x="514" y="127"/>
                      </a:lnTo>
                      <a:lnTo>
                        <a:pt x="514" y="128"/>
                      </a:lnTo>
                      <a:lnTo>
                        <a:pt x="515" y="130"/>
                      </a:lnTo>
                      <a:lnTo>
                        <a:pt x="516" y="131"/>
                      </a:lnTo>
                      <a:lnTo>
                        <a:pt x="517" y="133"/>
                      </a:lnTo>
                      <a:lnTo>
                        <a:pt x="517" y="134"/>
                      </a:lnTo>
                      <a:lnTo>
                        <a:pt x="518" y="135"/>
                      </a:lnTo>
                      <a:lnTo>
                        <a:pt x="519" y="137"/>
                      </a:lnTo>
                      <a:lnTo>
                        <a:pt x="519" y="138"/>
                      </a:lnTo>
                      <a:lnTo>
                        <a:pt x="520" y="140"/>
                      </a:lnTo>
                      <a:lnTo>
                        <a:pt x="520" y="141"/>
                      </a:lnTo>
                      <a:lnTo>
                        <a:pt x="521" y="143"/>
                      </a:lnTo>
                      <a:lnTo>
                        <a:pt x="522" y="144"/>
                      </a:lnTo>
                      <a:lnTo>
                        <a:pt x="522" y="146"/>
                      </a:lnTo>
                      <a:lnTo>
                        <a:pt x="523" y="147"/>
                      </a:lnTo>
                      <a:lnTo>
                        <a:pt x="524" y="149"/>
                      </a:lnTo>
                      <a:lnTo>
                        <a:pt x="524" y="150"/>
                      </a:lnTo>
                      <a:lnTo>
                        <a:pt x="525" y="152"/>
                      </a:lnTo>
                      <a:lnTo>
                        <a:pt x="526" y="153"/>
                      </a:lnTo>
                      <a:lnTo>
                        <a:pt x="526" y="155"/>
                      </a:lnTo>
                      <a:lnTo>
                        <a:pt x="527" y="156"/>
                      </a:lnTo>
                      <a:lnTo>
                        <a:pt x="527" y="158"/>
                      </a:lnTo>
                      <a:lnTo>
                        <a:pt x="528" y="159"/>
                      </a:lnTo>
                      <a:lnTo>
                        <a:pt x="529" y="161"/>
                      </a:lnTo>
                      <a:lnTo>
                        <a:pt x="529" y="163"/>
                      </a:lnTo>
                      <a:lnTo>
                        <a:pt x="530" y="164"/>
                      </a:lnTo>
                      <a:lnTo>
                        <a:pt x="531" y="166"/>
                      </a:lnTo>
                      <a:lnTo>
                        <a:pt x="531" y="168"/>
                      </a:lnTo>
                      <a:lnTo>
                        <a:pt x="532" y="169"/>
                      </a:lnTo>
                      <a:lnTo>
                        <a:pt x="533" y="171"/>
                      </a:lnTo>
                      <a:lnTo>
                        <a:pt x="533" y="172"/>
                      </a:lnTo>
                      <a:lnTo>
                        <a:pt x="534" y="174"/>
                      </a:lnTo>
                      <a:lnTo>
                        <a:pt x="535" y="176"/>
                      </a:lnTo>
                      <a:lnTo>
                        <a:pt x="535" y="177"/>
                      </a:lnTo>
                      <a:lnTo>
                        <a:pt x="536" y="179"/>
                      </a:lnTo>
                      <a:lnTo>
                        <a:pt x="536" y="181"/>
                      </a:lnTo>
                      <a:lnTo>
                        <a:pt x="537" y="183"/>
                      </a:lnTo>
                      <a:lnTo>
                        <a:pt x="538" y="184"/>
                      </a:lnTo>
                      <a:lnTo>
                        <a:pt x="539" y="186"/>
                      </a:lnTo>
                      <a:lnTo>
                        <a:pt x="539" y="188"/>
                      </a:lnTo>
                      <a:lnTo>
                        <a:pt x="540" y="189"/>
                      </a:lnTo>
                      <a:lnTo>
                        <a:pt x="540" y="191"/>
                      </a:lnTo>
                      <a:lnTo>
                        <a:pt x="541" y="193"/>
                      </a:lnTo>
                      <a:lnTo>
                        <a:pt x="542" y="195"/>
                      </a:lnTo>
                      <a:lnTo>
                        <a:pt x="542" y="196"/>
                      </a:lnTo>
                      <a:lnTo>
                        <a:pt x="543" y="198"/>
                      </a:lnTo>
                      <a:lnTo>
                        <a:pt x="544" y="200"/>
                      </a:lnTo>
                      <a:lnTo>
                        <a:pt x="544" y="202"/>
                      </a:lnTo>
                      <a:lnTo>
                        <a:pt x="545" y="204"/>
                      </a:lnTo>
                      <a:lnTo>
                        <a:pt x="546" y="206"/>
                      </a:lnTo>
                      <a:lnTo>
                        <a:pt x="546" y="207"/>
                      </a:lnTo>
                      <a:lnTo>
                        <a:pt x="547" y="209"/>
                      </a:lnTo>
                      <a:lnTo>
                        <a:pt x="548" y="211"/>
                      </a:lnTo>
                      <a:lnTo>
                        <a:pt x="548" y="213"/>
                      </a:lnTo>
                      <a:lnTo>
                        <a:pt x="549" y="215"/>
                      </a:lnTo>
                      <a:lnTo>
                        <a:pt x="549" y="216"/>
                      </a:lnTo>
                      <a:lnTo>
                        <a:pt x="550" y="218"/>
                      </a:lnTo>
                      <a:lnTo>
                        <a:pt x="551" y="220"/>
                      </a:lnTo>
                      <a:lnTo>
                        <a:pt x="551" y="222"/>
                      </a:lnTo>
                      <a:lnTo>
                        <a:pt x="552" y="224"/>
                      </a:lnTo>
                      <a:lnTo>
                        <a:pt x="553" y="225"/>
                      </a:lnTo>
                      <a:lnTo>
                        <a:pt x="553" y="227"/>
                      </a:lnTo>
                      <a:lnTo>
                        <a:pt x="554" y="229"/>
                      </a:lnTo>
                      <a:lnTo>
                        <a:pt x="555" y="231"/>
                      </a:lnTo>
                      <a:lnTo>
                        <a:pt x="555" y="233"/>
                      </a:lnTo>
                      <a:lnTo>
                        <a:pt x="556" y="235"/>
                      </a:lnTo>
                      <a:lnTo>
                        <a:pt x="556" y="237"/>
                      </a:lnTo>
                      <a:lnTo>
                        <a:pt x="557" y="238"/>
                      </a:lnTo>
                      <a:lnTo>
                        <a:pt x="558" y="240"/>
                      </a:lnTo>
                      <a:lnTo>
                        <a:pt x="558" y="242"/>
                      </a:lnTo>
                      <a:lnTo>
                        <a:pt x="559" y="244"/>
                      </a:lnTo>
                      <a:lnTo>
                        <a:pt x="560" y="246"/>
                      </a:lnTo>
                      <a:lnTo>
                        <a:pt x="561" y="248"/>
                      </a:lnTo>
                      <a:lnTo>
                        <a:pt x="561" y="250"/>
                      </a:lnTo>
                      <a:lnTo>
                        <a:pt x="562" y="252"/>
                      </a:lnTo>
                      <a:lnTo>
                        <a:pt x="562" y="253"/>
                      </a:lnTo>
                      <a:lnTo>
                        <a:pt x="563" y="255"/>
                      </a:lnTo>
                      <a:lnTo>
                        <a:pt x="564" y="257"/>
                      </a:lnTo>
                      <a:lnTo>
                        <a:pt x="564" y="259"/>
                      </a:lnTo>
                      <a:lnTo>
                        <a:pt x="565" y="261"/>
                      </a:lnTo>
                      <a:lnTo>
                        <a:pt x="566" y="262"/>
                      </a:lnTo>
                      <a:lnTo>
                        <a:pt x="566" y="265"/>
                      </a:lnTo>
                      <a:lnTo>
                        <a:pt x="567" y="266"/>
                      </a:lnTo>
                      <a:lnTo>
                        <a:pt x="568" y="268"/>
                      </a:lnTo>
                      <a:lnTo>
                        <a:pt x="568" y="270"/>
                      </a:lnTo>
                      <a:lnTo>
                        <a:pt x="569" y="272"/>
                      </a:lnTo>
                      <a:lnTo>
                        <a:pt x="569" y="274"/>
                      </a:lnTo>
                      <a:lnTo>
                        <a:pt x="570" y="275"/>
                      </a:lnTo>
                      <a:lnTo>
                        <a:pt x="571" y="277"/>
                      </a:lnTo>
                      <a:lnTo>
                        <a:pt x="571" y="279"/>
                      </a:lnTo>
                      <a:lnTo>
                        <a:pt x="572" y="281"/>
                      </a:lnTo>
                      <a:lnTo>
                        <a:pt x="573" y="282"/>
                      </a:lnTo>
                      <a:lnTo>
                        <a:pt x="573" y="284"/>
                      </a:lnTo>
                      <a:lnTo>
                        <a:pt x="574" y="286"/>
                      </a:lnTo>
                      <a:lnTo>
                        <a:pt x="575" y="288"/>
                      </a:lnTo>
                      <a:lnTo>
                        <a:pt x="575" y="289"/>
                      </a:lnTo>
                      <a:lnTo>
                        <a:pt x="576" y="291"/>
                      </a:lnTo>
                      <a:lnTo>
                        <a:pt x="577" y="293"/>
                      </a:lnTo>
                      <a:lnTo>
                        <a:pt x="577" y="295"/>
                      </a:lnTo>
                      <a:lnTo>
                        <a:pt x="578" y="297"/>
                      </a:lnTo>
                      <a:lnTo>
                        <a:pt x="578" y="298"/>
                      </a:lnTo>
                      <a:lnTo>
                        <a:pt x="579" y="300"/>
                      </a:lnTo>
                      <a:lnTo>
                        <a:pt x="580" y="302"/>
                      </a:lnTo>
                      <a:lnTo>
                        <a:pt x="580" y="303"/>
                      </a:lnTo>
                      <a:lnTo>
                        <a:pt x="581" y="305"/>
                      </a:lnTo>
                      <a:lnTo>
                        <a:pt x="582" y="307"/>
                      </a:lnTo>
                      <a:lnTo>
                        <a:pt x="582" y="308"/>
                      </a:lnTo>
                      <a:lnTo>
                        <a:pt x="583" y="310"/>
                      </a:lnTo>
                      <a:lnTo>
                        <a:pt x="584" y="311"/>
                      </a:lnTo>
                      <a:lnTo>
                        <a:pt x="584" y="313"/>
                      </a:lnTo>
                      <a:lnTo>
                        <a:pt x="585" y="315"/>
                      </a:lnTo>
                      <a:lnTo>
                        <a:pt x="585" y="316"/>
                      </a:lnTo>
                      <a:lnTo>
                        <a:pt x="586" y="318"/>
                      </a:lnTo>
                      <a:lnTo>
                        <a:pt x="587" y="319"/>
                      </a:lnTo>
                      <a:lnTo>
                        <a:pt x="588" y="321"/>
                      </a:lnTo>
                      <a:lnTo>
                        <a:pt x="588" y="322"/>
                      </a:lnTo>
                      <a:lnTo>
                        <a:pt x="589" y="324"/>
                      </a:lnTo>
                      <a:lnTo>
                        <a:pt x="590" y="325"/>
                      </a:lnTo>
                      <a:lnTo>
                        <a:pt x="590" y="327"/>
                      </a:lnTo>
                      <a:lnTo>
                        <a:pt x="591" y="328"/>
                      </a:lnTo>
                      <a:lnTo>
                        <a:pt x="591" y="329"/>
                      </a:lnTo>
                      <a:lnTo>
                        <a:pt x="592" y="331"/>
                      </a:lnTo>
                      <a:lnTo>
                        <a:pt x="593" y="332"/>
                      </a:lnTo>
                      <a:lnTo>
                        <a:pt x="593" y="334"/>
                      </a:lnTo>
                      <a:lnTo>
                        <a:pt x="594" y="335"/>
                      </a:lnTo>
                      <a:lnTo>
                        <a:pt x="595" y="336"/>
                      </a:lnTo>
                      <a:lnTo>
                        <a:pt x="595" y="338"/>
                      </a:lnTo>
                      <a:lnTo>
                        <a:pt x="596" y="339"/>
                      </a:lnTo>
                      <a:lnTo>
                        <a:pt x="597" y="340"/>
                      </a:lnTo>
                      <a:lnTo>
                        <a:pt x="597" y="341"/>
                      </a:lnTo>
                      <a:lnTo>
                        <a:pt x="598" y="343"/>
                      </a:lnTo>
                      <a:lnTo>
                        <a:pt x="598" y="344"/>
                      </a:lnTo>
                      <a:lnTo>
                        <a:pt x="599" y="345"/>
                      </a:lnTo>
                      <a:lnTo>
                        <a:pt x="600" y="346"/>
                      </a:lnTo>
                      <a:lnTo>
                        <a:pt x="600" y="347"/>
                      </a:lnTo>
                      <a:lnTo>
                        <a:pt x="601" y="348"/>
                      </a:lnTo>
                      <a:lnTo>
                        <a:pt x="602" y="350"/>
                      </a:lnTo>
                      <a:lnTo>
                        <a:pt x="602" y="351"/>
                      </a:lnTo>
                      <a:lnTo>
                        <a:pt x="603" y="352"/>
                      </a:lnTo>
                      <a:lnTo>
                        <a:pt x="604" y="353"/>
                      </a:lnTo>
                      <a:lnTo>
                        <a:pt x="604" y="354"/>
                      </a:lnTo>
                      <a:lnTo>
                        <a:pt x="605" y="355"/>
                      </a:lnTo>
                      <a:lnTo>
                        <a:pt x="606" y="356"/>
                      </a:lnTo>
                      <a:lnTo>
                        <a:pt x="606" y="357"/>
                      </a:lnTo>
                      <a:lnTo>
                        <a:pt x="607" y="358"/>
                      </a:lnTo>
                      <a:lnTo>
                        <a:pt x="607" y="359"/>
                      </a:lnTo>
                      <a:lnTo>
                        <a:pt x="608" y="360"/>
                      </a:lnTo>
                      <a:lnTo>
                        <a:pt x="609" y="361"/>
                      </a:lnTo>
                      <a:lnTo>
                        <a:pt x="610" y="361"/>
                      </a:lnTo>
                      <a:lnTo>
                        <a:pt x="610" y="362"/>
                      </a:lnTo>
                      <a:lnTo>
                        <a:pt x="611" y="363"/>
                      </a:lnTo>
                      <a:lnTo>
                        <a:pt x="611" y="364"/>
                      </a:lnTo>
                      <a:lnTo>
                        <a:pt x="612" y="365"/>
                      </a:lnTo>
                      <a:lnTo>
                        <a:pt x="613" y="365"/>
                      </a:lnTo>
                      <a:lnTo>
                        <a:pt x="613" y="366"/>
                      </a:lnTo>
                      <a:lnTo>
                        <a:pt x="614" y="367"/>
                      </a:lnTo>
                      <a:lnTo>
                        <a:pt x="614" y="368"/>
                      </a:lnTo>
                      <a:lnTo>
                        <a:pt x="615" y="368"/>
                      </a:lnTo>
                      <a:lnTo>
                        <a:pt x="616" y="369"/>
                      </a:lnTo>
                      <a:lnTo>
                        <a:pt x="617" y="370"/>
                      </a:lnTo>
                      <a:lnTo>
                        <a:pt x="618" y="371"/>
                      </a:lnTo>
                      <a:lnTo>
                        <a:pt x="619" y="371"/>
                      </a:lnTo>
                      <a:lnTo>
                        <a:pt x="619" y="372"/>
                      </a:lnTo>
                      <a:lnTo>
                        <a:pt x="620" y="373"/>
                      </a:lnTo>
                      <a:lnTo>
                        <a:pt x="621" y="374"/>
                      </a:lnTo>
                      <a:lnTo>
                        <a:pt x="622" y="374"/>
                      </a:lnTo>
                      <a:lnTo>
                        <a:pt x="622" y="375"/>
                      </a:lnTo>
                      <a:lnTo>
                        <a:pt x="623" y="375"/>
                      </a:lnTo>
                      <a:lnTo>
                        <a:pt x="624" y="375"/>
                      </a:lnTo>
                      <a:lnTo>
                        <a:pt x="624" y="376"/>
                      </a:lnTo>
                      <a:lnTo>
                        <a:pt x="625" y="376"/>
                      </a:lnTo>
                      <a:lnTo>
                        <a:pt x="626" y="377"/>
                      </a:lnTo>
                      <a:lnTo>
                        <a:pt x="627" y="378"/>
                      </a:lnTo>
                      <a:lnTo>
                        <a:pt x="628" y="378"/>
                      </a:lnTo>
                      <a:lnTo>
                        <a:pt x="629" y="379"/>
                      </a:lnTo>
                      <a:lnTo>
                        <a:pt x="630" y="379"/>
                      </a:lnTo>
                      <a:lnTo>
                        <a:pt x="631" y="380"/>
                      </a:lnTo>
                      <a:lnTo>
                        <a:pt x="632" y="380"/>
                      </a:lnTo>
                      <a:lnTo>
                        <a:pt x="633" y="380"/>
                      </a:lnTo>
                      <a:lnTo>
                        <a:pt x="634" y="381"/>
                      </a:lnTo>
                      <a:lnTo>
                        <a:pt x="635" y="381"/>
                      </a:lnTo>
                      <a:lnTo>
                        <a:pt x="636" y="381"/>
                      </a:lnTo>
                      <a:lnTo>
                        <a:pt x="636" y="382"/>
                      </a:lnTo>
                      <a:lnTo>
                        <a:pt x="637" y="382"/>
                      </a:lnTo>
                      <a:lnTo>
                        <a:pt x="638" y="382"/>
                      </a:lnTo>
                      <a:lnTo>
                        <a:pt x="639" y="382"/>
                      </a:lnTo>
                      <a:lnTo>
                        <a:pt x="640" y="383"/>
                      </a:lnTo>
                      <a:lnTo>
                        <a:pt x="641" y="383"/>
                      </a:lnTo>
                      <a:lnTo>
                        <a:pt x="642" y="383"/>
                      </a:lnTo>
                      <a:lnTo>
                        <a:pt x="643" y="383"/>
                      </a:lnTo>
                      <a:lnTo>
                        <a:pt x="644" y="383"/>
                      </a:lnTo>
                      <a:lnTo>
                        <a:pt x="645" y="38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5"/>
                <p:cNvSpPr>
                  <a:spLocks/>
                </p:cNvSpPr>
                <p:nvPr/>
              </p:nvSpPr>
              <p:spPr bwMode="auto">
                <a:xfrm>
                  <a:off x="2525" y="1222"/>
                  <a:ext cx="646" cy="385"/>
                </a:xfrm>
                <a:custGeom>
                  <a:avLst/>
                  <a:gdLst>
                    <a:gd name="T0" fmla="*/ 10 w 646"/>
                    <a:gd name="T1" fmla="*/ 0 h 385"/>
                    <a:gd name="T2" fmla="*/ 20 w 646"/>
                    <a:gd name="T3" fmla="*/ 0 h 385"/>
                    <a:gd name="T4" fmla="*/ 31 w 646"/>
                    <a:gd name="T5" fmla="*/ 0 h 385"/>
                    <a:gd name="T6" fmla="*/ 41 w 646"/>
                    <a:gd name="T7" fmla="*/ 0 h 385"/>
                    <a:gd name="T8" fmla="*/ 51 w 646"/>
                    <a:gd name="T9" fmla="*/ 0 h 385"/>
                    <a:gd name="T10" fmla="*/ 62 w 646"/>
                    <a:gd name="T11" fmla="*/ 0 h 385"/>
                    <a:gd name="T12" fmla="*/ 72 w 646"/>
                    <a:gd name="T13" fmla="*/ 0 h 385"/>
                    <a:gd name="T14" fmla="*/ 82 w 646"/>
                    <a:gd name="T15" fmla="*/ 0 h 385"/>
                    <a:gd name="T16" fmla="*/ 93 w 646"/>
                    <a:gd name="T17" fmla="*/ 0 h 385"/>
                    <a:gd name="T18" fmla="*/ 103 w 646"/>
                    <a:gd name="T19" fmla="*/ 0 h 385"/>
                    <a:gd name="T20" fmla="*/ 113 w 646"/>
                    <a:gd name="T21" fmla="*/ 0 h 385"/>
                    <a:gd name="T22" fmla="*/ 124 w 646"/>
                    <a:gd name="T23" fmla="*/ 0 h 385"/>
                    <a:gd name="T24" fmla="*/ 134 w 646"/>
                    <a:gd name="T25" fmla="*/ 0 h 385"/>
                    <a:gd name="T26" fmla="*/ 144 w 646"/>
                    <a:gd name="T27" fmla="*/ 0 h 385"/>
                    <a:gd name="T28" fmla="*/ 155 w 646"/>
                    <a:gd name="T29" fmla="*/ 0 h 385"/>
                    <a:gd name="T30" fmla="*/ 165 w 646"/>
                    <a:gd name="T31" fmla="*/ 0 h 385"/>
                    <a:gd name="T32" fmla="*/ 175 w 646"/>
                    <a:gd name="T33" fmla="*/ 0 h 385"/>
                    <a:gd name="T34" fmla="*/ 185 w 646"/>
                    <a:gd name="T35" fmla="*/ 0 h 385"/>
                    <a:gd name="T36" fmla="*/ 196 w 646"/>
                    <a:gd name="T37" fmla="*/ 0 h 385"/>
                    <a:gd name="T38" fmla="*/ 206 w 646"/>
                    <a:gd name="T39" fmla="*/ 0 h 385"/>
                    <a:gd name="T40" fmla="*/ 217 w 646"/>
                    <a:gd name="T41" fmla="*/ 0 h 385"/>
                    <a:gd name="T42" fmla="*/ 227 w 646"/>
                    <a:gd name="T43" fmla="*/ 0 h 385"/>
                    <a:gd name="T44" fmla="*/ 237 w 646"/>
                    <a:gd name="T45" fmla="*/ 0 h 385"/>
                    <a:gd name="T46" fmla="*/ 248 w 646"/>
                    <a:gd name="T47" fmla="*/ 0 h 385"/>
                    <a:gd name="T48" fmla="*/ 258 w 646"/>
                    <a:gd name="T49" fmla="*/ 1 h 385"/>
                    <a:gd name="T50" fmla="*/ 268 w 646"/>
                    <a:gd name="T51" fmla="*/ 1 h 385"/>
                    <a:gd name="T52" fmla="*/ 278 w 646"/>
                    <a:gd name="T53" fmla="*/ 1 h 385"/>
                    <a:gd name="T54" fmla="*/ 289 w 646"/>
                    <a:gd name="T55" fmla="*/ 1 h 385"/>
                    <a:gd name="T56" fmla="*/ 299 w 646"/>
                    <a:gd name="T57" fmla="*/ 2 h 385"/>
                    <a:gd name="T58" fmla="*/ 310 w 646"/>
                    <a:gd name="T59" fmla="*/ 2 h 385"/>
                    <a:gd name="T60" fmla="*/ 320 w 646"/>
                    <a:gd name="T61" fmla="*/ 3 h 385"/>
                    <a:gd name="T62" fmla="*/ 330 w 646"/>
                    <a:gd name="T63" fmla="*/ 3 h 385"/>
                    <a:gd name="T64" fmla="*/ 340 w 646"/>
                    <a:gd name="T65" fmla="*/ 4 h 385"/>
                    <a:gd name="T66" fmla="*/ 351 w 646"/>
                    <a:gd name="T67" fmla="*/ 6 h 385"/>
                    <a:gd name="T68" fmla="*/ 361 w 646"/>
                    <a:gd name="T69" fmla="*/ 7 h 385"/>
                    <a:gd name="T70" fmla="*/ 371 w 646"/>
                    <a:gd name="T71" fmla="*/ 8 h 385"/>
                    <a:gd name="T72" fmla="*/ 382 w 646"/>
                    <a:gd name="T73" fmla="*/ 11 h 385"/>
                    <a:gd name="T74" fmla="*/ 392 w 646"/>
                    <a:gd name="T75" fmla="*/ 13 h 385"/>
                    <a:gd name="T76" fmla="*/ 402 w 646"/>
                    <a:gd name="T77" fmla="*/ 16 h 385"/>
                    <a:gd name="T78" fmla="*/ 413 w 646"/>
                    <a:gd name="T79" fmla="*/ 20 h 385"/>
                    <a:gd name="T80" fmla="*/ 423 w 646"/>
                    <a:gd name="T81" fmla="*/ 25 h 385"/>
                    <a:gd name="T82" fmla="*/ 433 w 646"/>
                    <a:gd name="T83" fmla="*/ 31 h 385"/>
                    <a:gd name="T84" fmla="*/ 444 w 646"/>
                    <a:gd name="T85" fmla="*/ 38 h 385"/>
                    <a:gd name="T86" fmla="*/ 454 w 646"/>
                    <a:gd name="T87" fmla="*/ 46 h 385"/>
                    <a:gd name="T88" fmla="*/ 464 w 646"/>
                    <a:gd name="T89" fmla="*/ 57 h 385"/>
                    <a:gd name="T90" fmla="*/ 475 w 646"/>
                    <a:gd name="T91" fmla="*/ 69 h 385"/>
                    <a:gd name="T92" fmla="*/ 485 w 646"/>
                    <a:gd name="T93" fmla="*/ 83 h 385"/>
                    <a:gd name="T94" fmla="*/ 495 w 646"/>
                    <a:gd name="T95" fmla="*/ 100 h 385"/>
                    <a:gd name="T96" fmla="*/ 506 w 646"/>
                    <a:gd name="T97" fmla="*/ 120 h 385"/>
                    <a:gd name="T98" fmla="*/ 516 w 646"/>
                    <a:gd name="T99" fmla="*/ 143 h 385"/>
                    <a:gd name="T100" fmla="*/ 526 w 646"/>
                    <a:gd name="T101" fmla="*/ 168 h 385"/>
                    <a:gd name="T102" fmla="*/ 536 w 646"/>
                    <a:gd name="T103" fmla="*/ 195 h 385"/>
                    <a:gd name="T104" fmla="*/ 547 w 646"/>
                    <a:gd name="T105" fmla="*/ 224 h 385"/>
                    <a:gd name="T106" fmla="*/ 557 w 646"/>
                    <a:gd name="T107" fmla="*/ 255 h 385"/>
                    <a:gd name="T108" fmla="*/ 568 w 646"/>
                    <a:gd name="T109" fmla="*/ 284 h 385"/>
                    <a:gd name="T110" fmla="*/ 578 w 646"/>
                    <a:gd name="T111" fmla="*/ 311 h 385"/>
                    <a:gd name="T112" fmla="*/ 588 w 646"/>
                    <a:gd name="T113" fmla="*/ 335 h 385"/>
                    <a:gd name="T114" fmla="*/ 598 w 646"/>
                    <a:gd name="T115" fmla="*/ 354 h 385"/>
                    <a:gd name="T116" fmla="*/ 609 w 646"/>
                    <a:gd name="T117" fmla="*/ 368 h 385"/>
                    <a:gd name="T118" fmla="*/ 619 w 646"/>
                    <a:gd name="T119" fmla="*/ 376 h 385"/>
                    <a:gd name="T120" fmla="*/ 629 w 646"/>
                    <a:gd name="T121" fmla="*/ 381 h 385"/>
                    <a:gd name="T122" fmla="*/ 640 w 646"/>
                    <a:gd name="T123" fmla="*/ 383 h 3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385"/>
                    <a:gd name="T188" fmla="*/ 646 w 646"/>
                    <a:gd name="T189" fmla="*/ 385 h 38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38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7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6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1" y="0"/>
                      </a:lnTo>
                      <a:lnTo>
                        <a:pt x="102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6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09" y="0"/>
                      </a:lnTo>
                      <a:lnTo>
                        <a:pt x="110" y="0"/>
                      </a:ln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4" y="0"/>
                      </a:lnTo>
                      <a:lnTo>
                        <a:pt x="115" y="0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9" y="0"/>
                      </a:lnTo>
                      <a:lnTo>
                        <a:pt x="120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4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0"/>
                      </a:lnTo>
                      <a:lnTo>
                        <a:pt x="128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2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9" y="0"/>
                      </a:lnTo>
                      <a:lnTo>
                        <a:pt x="140" y="0"/>
                      </a:lnTo>
                      <a:lnTo>
                        <a:pt x="141" y="0"/>
                      </a:lnTo>
                      <a:lnTo>
                        <a:pt x="142" y="0"/>
                      </a:lnTo>
                      <a:lnTo>
                        <a:pt x="143" y="0"/>
                      </a:lnTo>
                      <a:lnTo>
                        <a:pt x="144" y="0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7" y="0"/>
                      </a:lnTo>
                      <a:lnTo>
                        <a:pt x="148" y="0"/>
                      </a:lnTo>
                      <a:lnTo>
                        <a:pt x="149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2" y="0"/>
                      </a:lnTo>
                      <a:lnTo>
                        <a:pt x="153" y="0"/>
                      </a:lnTo>
                      <a:lnTo>
                        <a:pt x="154" y="0"/>
                      </a:lnTo>
                      <a:lnTo>
                        <a:pt x="155" y="0"/>
                      </a:lnTo>
                      <a:lnTo>
                        <a:pt x="156" y="0"/>
                      </a:lnTo>
                      <a:lnTo>
                        <a:pt x="157" y="0"/>
                      </a:lnTo>
                      <a:lnTo>
                        <a:pt x="158" y="0"/>
                      </a:lnTo>
                      <a:lnTo>
                        <a:pt x="159" y="0"/>
                      </a:lnTo>
                      <a:lnTo>
                        <a:pt x="160" y="0"/>
                      </a:lnTo>
                      <a:lnTo>
                        <a:pt x="161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4" y="0"/>
                      </a:lnTo>
                      <a:lnTo>
                        <a:pt x="165" y="0"/>
                      </a:lnTo>
                      <a:lnTo>
                        <a:pt x="166" y="0"/>
                      </a:lnTo>
                      <a:lnTo>
                        <a:pt x="167" y="0"/>
                      </a:lnTo>
                      <a:lnTo>
                        <a:pt x="168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1" y="0"/>
                      </a:lnTo>
                      <a:lnTo>
                        <a:pt x="172" y="0"/>
                      </a:lnTo>
                      <a:lnTo>
                        <a:pt x="173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3" y="0"/>
                      </a:lnTo>
                      <a:lnTo>
                        <a:pt x="184" y="0"/>
                      </a:lnTo>
                      <a:lnTo>
                        <a:pt x="185" y="0"/>
                      </a:lnTo>
                      <a:lnTo>
                        <a:pt x="186" y="0"/>
                      </a:lnTo>
                      <a:lnTo>
                        <a:pt x="187" y="0"/>
                      </a:lnTo>
                      <a:lnTo>
                        <a:pt x="188" y="0"/>
                      </a:lnTo>
                      <a:lnTo>
                        <a:pt x="189" y="0"/>
                      </a:lnTo>
                      <a:lnTo>
                        <a:pt x="190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3" y="0"/>
                      </a:lnTo>
                      <a:lnTo>
                        <a:pt x="194" y="0"/>
                      </a:lnTo>
                      <a:lnTo>
                        <a:pt x="195" y="0"/>
                      </a:lnTo>
                      <a:lnTo>
                        <a:pt x="196" y="0"/>
                      </a:lnTo>
                      <a:lnTo>
                        <a:pt x="197" y="0"/>
                      </a:lnTo>
                      <a:lnTo>
                        <a:pt x="198" y="0"/>
                      </a:lnTo>
                      <a:lnTo>
                        <a:pt x="199" y="0"/>
                      </a:lnTo>
                      <a:lnTo>
                        <a:pt x="200" y="0"/>
                      </a:lnTo>
                      <a:lnTo>
                        <a:pt x="201" y="0"/>
                      </a:lnTo>
                      <a:lnTo>
                        <a:pt x="202" y="0"/>
                      </a:lnTo>
                      <a:lnTo>
                        <a:pt x="203" y="0"/>
                      </a:lnTo>
                      <a:lnTo>
                        <a:pt x="204" y="0"/>
                      </a:lnTo>
                      <a:lnTo>
                        <a:pt x="205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8" y="0"/>
                      </a:lnTo>
                      <a:lnTo>
                        <a:pt x="209" y="0"/>
                      </a:lnTo>
                      <a:lnTo>
                        <a:pt x="210" y="0"/>
                      </a:lnTo>
                      <a:lnTo>
                        <a:pt x="211" y="0"/>
                      </a:lnTo>
                      <a:lnTo>
                        <a:pt x="212" y="0"/>
                      </a:lnTo>
                      <a:lnTo>
                        <a:pt x="213" y="0"/>
                      </a:lnTo>
                      <a:lnTo>
                        <a:pt x="214" y="0"/>
                      </a:lnTo>
                      <a:lnTo>
                        <a:pt x="215" y="0"/>
                      </a:lnTo>
                      <a:lnTo>
                        <a:pt x="216" y="0"/>
                      </a:lnTo>
                      <a:lnTo>
                        <a:pt x="217" y="0"/>
                      </a:lnTo>
                      <a:lnTo>
                        <a:pt x="218" y="0"/>
                      </a:lnTo>
                      <a:lnTo>
                        <a:pt x="219" y="0"/>
                      </a:lnTo>
                      <a:lnTo>
                        <a:pt x="220" y="0"/>
                      </a:lnTo>
                      <a:lnTo>
                        <a:pt x="221" y="0"/>
                      </a:lnTo>
                      <a:lnTo>
                        <a:pt x="222" y="0"/>
                      </a:lnTo>
                      <a:lnTo>
                        <a:pt x="223" y="0"/>
                      </a:lnTo>
                      <a:lnTo>
                        <a:pt x="224" y="0"/>
                      </a:lnTo>
                      <a:lnTo>
                        <a:pt x="225" y="0"/>
                      </a:lnTo>
                      <a:lnTo>
                        <a:pt x="226" y="0"/>
                      </a:lnTo>
                      <a:lnTo>
                        <a:pt x="227" y="0"/>
                      </a:lnTo>
                      <a:lnTo>
                        <a:pt x="228" y="0"/>
                      </a:lnTo>
                      <a:lnTo>
                        <a:pt x="229" y="0"/>
                      </a:lnTo>
                      <a:lnTo>
                        <a:pt x="230" y="0"/>
                      </a:lnTo>
                      <a:lnTo>
                        <a:pt x="231" y="0"/>
                      </a:lnTo>
                      <a:lnTo>
                        <a:pt x="232" y="0"/>
                      </a:lnTo>
                      <a:lnTo>
                        <a:pt x="233" y="0"/>
                      </a:lnTo>
                      <a:lnTo>
                        <a:pt x="234" y="0"/>
                      </a:lnTo>
                      <a:lnTo>
                        <a:pt x="235" y="0"/>
                      </a:lnTo>
                      <a:lnTo>
                        <a:pt x="236" y="0"/>
                      </a:lnTo>
                      <a:lnTo>
                        <a:pt x="237" y="0"/>
                      </a:lnTo>
                      <a:lnTo>
                        <a:pt x="238" y="0"/>
                      </a:lnTo>
                      <a:lnTo>
                        <a:pt x="239" y="0"/>
                      </a:lnTo>
                      <a:lnTo>
                        <a:pt x="240" y="0"/>
                      </a:lnTo>
                      <a:lnTo>
                        <a:pt x="241" y="0"/>
                      </a:lnTo>
                      <a:lnTo>
                        <a:pt x="242" y="0"/>
                      </a:lnTo>
                      <a:lnTo>
                        <a:pt x="243" y="0"/>
                      </a:lnTo>
                      <a:lnTo>
                        <a:pt x="244" y="0"/>
                      </a:lnTo>
                      <a:lnTo>
                        <a:pt x="245" y="0"/>
                      </a:lnTo>
                      <a:lnTo>
                        <a:pt x="246" y="0"/>
                      </a:lnTo>
                      <a:lnTo>
                        <a:pt x="247" y="0"/>
                      </a:lnTo>
                      <a:lnTo>
                        <a:pt x="248" y="0"/>
                      </a:lnTo>
                      <a:lnTo>
                        <a:pt x="249" y="0"/>
                      </a:lnTo>
                      <a:lnTo>
                        <a:pt x="250" y="0"/>
                      </a:lnTo>
                      <a:lnTo>
                        <a:pt x="251" y="0"/>
                      </a:lnTo>
                      <a:lnTo>
                        <a:pt x="252" y="0"/>
                      </a:lnTo>
                      <a:lnTo>
                        <a:pt x="253" y="0"/>
                      </a:lnTo>
                      <a:lnTo>
                        <a:pt x="254" y="0"/>
                      </a:lnTo>
                      <a:lnTo>
                        <a:pt x="255" y="0"/>
                      </a:lnTo>
                      <a:lnTo>
                        <a:pt x="256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59" y="1"/>
                      </a:lnTo>
                      <a:lnTo>
                        <a:pt x="260" y="1"/>
                      </a:lnTo>
                      <a:lnTo>
                        <a:pt x="261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4" y="1"/>
                      </a:lnTo>
                      <a:lnTo>
                        <a:pt x="265" y="1"/>
                      </a:lnTo>
                      <a:lnTo>
                        <a:pt x="266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69" y="1"/>
                      </a:lnTo>
                      <a:lnTo>
                        <a:pt x="270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3" y="1"/>
                      </a:lnTo>
                      <a:lnTo>
                        <a:pt x="274" y="1"/>
                      </a:lnTo>
                      <a:lnTo>
                        <a:pt x="275" y="1"/>
                      </a:lnTo>
                      <a:lnTo>
                        <a:pt x="276" y="1"/>
                      </a:lnTo>
                      <a:lnTo>
                        <a:pt x="277" y="1"/>
                      </a:lnTo>
                      <a:lnTo>
                        <a:pt x="278" y="1"/>
                      </a:lnTo>
                      <a:lnTo>
                        <a:pt x="279" y="1"/>
                      </a:lnTo>
                      <a:lnTo>
                        <a:pt x="280" y="1"/>
                      </a:lnTo>
                      <a:lnTo>
                        <a:pt x="281" y="1"/>
                      </a:lnTo>
                      <a:lnTo>
                        <a:pt x="282" y="1"/>
                      </a:lnTo>
                      <a:lnTo>
                        <a:pt x="283" y="1"/>
                      </a:lnTo>
                      <a:lnTo>
                        <a:pt x="284" y="1"/>
                      </a:lnTo>
                      <a:lnTo>
                        <a:pt x="285" y="1"/>
                      </a:lnTo>
                      <a:lnTo>
                        <a:pt x="286" y="1"/>
                      </a:lnTo>
                      <a:lnTo>
                        <a:pt x="287" y="1"/>
                      </a:lnTo>
                      <a:lnTo>
                        <a:pt x="288" y="1"/>
                      </a:lnTo>
                      <a:lnTo>
                        <a:pt x="289" y="1"/>
                      </a:lnTo>
                      <a:lnTo>
                        <a:pt x="290" y="1"/>
                      </a:lnTo>
                      <a:lnTo>
                        <a:pt x="291" y="1"/>
                      </a:lnTo>
                      <a:lnTo>
                        <a:pt x="292" y="1"/>
                      </a:lnTo>
                      <a:lnTo>
                        <a:pt x="293" y="1"/>
                      </a:lnTo>
                      <a:lnTo>
                        <a:pt x="294" y="1"/>
                      </a:lnTo>
                      <a:lnTo>
                        <a:pt x="295" y="1"/>
                      </a:lnTo>
                      <a:lnTo>
                        <a:pt x="296" y="1"/>
                      </a:lnTo>
                      <a:lnTo>
                        <a:pt x="297" y="1"/>
                      </a:lnTo>
                      <a:lnTo>
                        <a:pt x="298" y="1"/>
                      </a:lnTo>
                      <a:lnTo>
                        <a:pt x="298" y="2"/>
                      </a:lnTo>
                      <a:lnTo>
                        <a:pt x="299" y="2"/>
                      </a:lnTo>
                      <a:lnTo>
                        <a:pt x="300" y="2"/>
                      </a:lnTo>
                      <a:lnTo>
                        <a:pt x="301" y="2"/>
                      </a:lnTo>
                      <a:lnTo>
                        <a:pt x="302" y="2"/>
                      </a:lnTo>
                      <a:lnTo>
                        <a:pt x="303" y="2"/>
                      </a:lnTo>
                      <a:lnTo>
                        <a:pt x="304" y="2"/>
                      </a:lnTo>
                      <a:lnTo>
                        <a:pt x="305" y="2"/>
                      </a:lnTo>
                      <a:lnTo>
                        <a:pt x="306" y="2"/>
                      </a:lnTo>
                      <a:lnTo>
                        <a:pt x="307" y="2"/>
                      </a:lnTo>
                      <a:lnTo>
                        <a:pt x="308" y="2"/>
                      </a:lnTo>
                      <a:lnTo>
                        <a:pt x="309" y="2"/>
                      </a:lnTo>
                      <a:lnTo>
                        <a:pt x="310" y="2"/>
                      </a:lnTo>
                      <a:lnTo>
                        <a:pt x="311" y="2"/>
                      </a:lnTo>
                      <a:lnTo>
                        <a:pt x="312" y="2"/>
                      </a:lnTo>
                      <a:lnTo>
                        <a:pt x="313" y="2"/>
                      </a:lnTo>
                      <a:lnTo>
                        <a:pt x="314" y="2"/>
                      </a:lnTo>
                      <a:lnTo>
                        <a:pt x="315" y="2"/>
                      </a:lnTo>
                      <a:lnTo>
                        <a:pt x="316" y="2"/>
                      </a:lnTo>
                      <a:lnTo>
                        <a:pt x="317" y="3"/>
                      </a:lnTo>
                      <a:lnTo>
                        <a:pt x="318" y="3"/>
                      </a:lnTo>
                      <a:lnTo>
                        <a:pt x="319" y="3"/>
                      </a:lnTo>
                      <a:lnTo>
                        <a:pt x="320" y="3"/>
                      </a:lnTo>
                      <a:lnTo>
                        <a:pt x="321" y="3"/>
                      </a:lnTo>
                      <a:lnTo>
                        <a:pt x="322" y="3"/>
                      </a:lnTo>
                      <a:lnTo>
                        <a:pt x="323" y="3"/>
                      </a:lnTo>
                      <a:lnTo>
                        <a:pt x="324" y="3"/>
                      </a:lnTo>
                      <a:lnTo>
                        <a:pt x="325" y="3"/>
                      </a:lnTo>
                      <a:lnTo>
                        <a:pt x="326" y="3"/>
                      </a:lnTo>
                      <a:lnTo>
                        <a:pt x="327" y="3"/>
                      </a:lnTo>
                      <a:lnTo>
                        <a:pt x="328" y="3"/>
                      </a:lnTo>
                      <a:lnTo>
                        <a:pt x="329" y="3"/>
                      </a:lnTo>
                      <a:lnTo>
                        <a:pt x="330" y="3"/>
                      </a:lnTo>
                      <a:lnTo>
                        <a:pt x="331" y="3"/>
                      </a:lnTo>
                      <a:lnTo>
                        <a:pt x="332" y="3"/>
                      </a:lnTo>
                      <a:lnTo>
                        <a:pt x="333" y="4"/>
                      </a:lnTo>
                      <a:lnTo>
                        <a:pt x="334" y="4"/>
                      </a:lnTo>
                      <a:lnTo>
                        <a:pt x="335" y="4"/>
                      </a:lnTo>
                      <a:lnTo>
                        <a:pt x="336" y="4"/>
                      </a:lnTo>
                      <a:lnTo>
                        <a:pt x="337" y="4"/>
                      </a:lnTo>
                      <a:lnTo>
                        <a:pt x="338" y="4"/>
                      </a:lnTo>
                      <a:lnTo>
                        <a:pt x="339" y="4"/>
                      </a:lnTo>
                      <a:lnTo>
                        <a:pt x="340" y="4"/>
                      </a:lnTo>
                      <a:lnTo>
                        <a:pt x="341" y="4"/>
                      </a:lnTo>
                      <a:lnTo>
                        <a:pt x="342" y="4"/>
                      </a:lnTo>
                      <a:lnTo>
                        <a:pt x="342" y="5"/>
                      </a:lnTo>
                      <a:lnTo>
                        <a:pt x="343" y="5"/>
                      </a:lnTo>
                      <a:lnTo>
                        <a:pt x="344" y="5"/>
                      </a:lnTo>
                      <a:lnTo>
                        <a:pt x="345" y="5"/>
                      </a:lnTo>
                      <a:lnTo>
                        <a:pt x="346" y="5"/>
                      </a:lnTo>
                      <a:lnTo>
                        <a:pt x="347" y="5"/>
                      </a:lnTo>
                      <a:lnTo>
                        <a:pt x="348" y="5"/>
                      </a:lnTo>
                      <a:lnTo>
                        <a:pt x="349" y="5"/>
                      </a:lnTo>
                      <a:lnTo>
                        <a:pt x="350" y="5"/>
                      </a:lnTo>
                      <a:lnTo>
                        <a:pt x="351" y="6"/>
                      </a:lnTo>
                      <a:lnTo>
                        <a:pt x="352" y="6"/>
                      </a:lnTo>
                      <a:lnTo>
                        <a:pt x="353" y="6"/>
                      </a:lnTo>
                      <a:lnTo>
                        <a:pt x="354" y="6"/>
                      </a:lnTo>
                      <a:lnTo>
                        <a:pt x="355" y="6"/>
                      </a:lnTo>
                      <a:lnTo>
                        <a:pt x="356" y="6"/>
                      </a:lnTo>
                      <a:lnTo>
                        <a:pt x="357" y="6"/>
                      </a:lnTo>
                      <a:lnTo>
                        <a:pt x="358" y="6"/>
                      </a:lnTo>
                      <a:lnTo>
                        <a:pt x="359" y="6"/>
                      </a:lnTo>
                      <a:lnTo>
                        <a:pt x="360" y="7"/>
                      </a:lnTo>
                      <a:lnTo>
                        <a:pt x="361" y="7"/>
                      </a:lnTo>
                      <a:lnTo>
                        <a:pt x="362" y="7"/>
                      </a:lnTo>
                      <a:lnTo>
                        <a:pt x="363" y="7"/>
                      </a:lnTo>
                      <a:lnTo>
                        <a:pt x="364" y="7"/>
                      </a:lnTo>
                      <a:lnTo>
                        <a:pt x="365" y="7"/>
                      </a:lnTo>
                      <a:lnTo>
                        <a:pt x="366" y="8"/>
                      </a:lnTo>
                      <a:lnTo>
                        <a:pt x="367" y="8"/>
                      </a:lnTo>
                      <a:lnTo>
                        <a:pt x="368" y="8"/>
                      </a:lnTo>
                      <a:lnTo>
                        <a:pt x="369" y="8"/>
                      </a:lnTo>
                      <a:lnTo>
                        <a:pt x="370" y="8"/>
                      </a:lnTo>
                      <a:lnTo>
                        <a:pt x="371" y="8"/>
                      </a:lnTo>
                      <a:lnTo>
                        <a:pt x="372" y="9"/>
                      </a:lnTo>
                      <a:lnTo>
                        <a:pt x="373" y="9"/>
                      </a:lnTo>
                      <a:lnTo>
                        <a:pt x="374" y="9"/>
                      </a:lnTo>
                      <a:lnTo>
                        <a:pt x="375" y="9"/>
                      </a:lnTo>
                      <a:lnTo>
                        <a:pt x="376" y="9"/>
                      </a:lnTo>
                      <a:lnTo>
                        <a:pt x="377" y="10"/>
                      </a:lnTo>
                      <a:lnTo>
                        <a:pt x="378" y="10"/>
                      </a:lnTo>
                      <a:lnTo>
                        <a:pt x="379" y="10"/>
                      </a:lnTo>
                      <a:lnTo>
                        <a:pt x="380" y="10"/>
                      </a:lnTo>
                      <a:lnTo>
                        <a:pt x="381" y="11"/>
                      </a:lnTo>
                      <a:lnTo>
                        <a:pt x="382" y="11"/>
                      </a:lnTo>
                      <a:lnTo>
                        <a:pt x="383" y="11"/>
                      </a:lnTo>
                      <a:lnTo>
                        <a:pt x="384" y="11"/>
                      </a:lnTo>
                      <a:lnTo>
                        <a:pt x="385" y="11"/>
                      </a:lnTo>
                      <a:lnTo>
                        <a:pt x="386" y="12"/>
                      </a:lnTo>
                      <a:lnTo>
                        <a:pt x="387" y="12"/>
                      </a:lnTo>
                      <a:lnTo>
                        <a:pt x="388" y="12"/>
                      </a:lnTo>
                      <a:lnTo>
                        <a:pt x="389" y="12"/>
                      </a:lnTo>
                      <a:lnTo>
                        <a:pt x="390" y="13"/>
                      </a:lnTo>
                      <a:lnTo>
                        <a:pt x="391" y="13"/>
                      </a:lnTo>
                      <a:lnTo>
                        <a:pt x="392" y="13"/>
                      </a:lnTo>
                      <a:lnTo>
                        <a:pt x="393" y="13"/>
                      </a:lnTo>
                      <a:lnTo>
                        <a:pt x="394" y="14"/>
                      </a:lnTo>
                      <a:lnTo>
                        <a:pt x="395" y="14"/>
                      </a:lnTo>
                      <a:lnTo>
                        <a:pt x="396" y="14"/>
                      </a:lnTo>
                      <a:lnTo>
                        <a:pt x="397" y="15"/>
                      </a:lnTo>
                      <a:lnTo>
                        <a:pt x="398" y="15"/>
                      </a:lnTo>
                      <a:lnTo>
                        <a:pt x="399" y="15"/>
                      </a:lnTo>
                      <a:lnTo>
                        <a:pt x="400" y="16"/>
                      </a:lnTo>
                      <a:lnTo>
                        <a:pt x="401" y="16"/>
                      </a:lnTo>
                      <a:lnTo>
                        <a:pt x="402" y="16"/>
                      </a:lnTo>
                      <a:lnTo>
                        <a:pt x="403" y="17"/>
                      </a:lnTo>
                      <a:lnTo>
                        <a:pt x="404" y="17"/>
                      </a:lnTo>
                      <a:lnTo>
                        <a:pt x="405" y="17"/>
                      </a:lnTo>
                      <a:lnTo>
                        <a:pt x="406" y="18"/>
                      </a:lnTo>
                      <a:lnTo>
                        <a:pt x="407" y="18"/>
                      </a:lnTo>
                      <a:lnTo>
                        <a:pt x="408" y="18"/>
                      </a:lnTo>
                      <a:lnTo>
                        <a:pt x="409" y="19"/>
                      </a:lnTo>
                      <a:lnTo>
                        <a:pt x="410" y="19"/>
                      </a:lnTo>
                      <a:lnTo>
                        <a:pt x="411" y="20"/>
                      </a:lnTo>
                      <a:lnTo>
                        <a:pt x="412" y="20"/>
                      </a:lnTo>
                      <a:lnTo>
                        <a:pt x="413" y="20"/>
                      </a:lnTo>
                      <a:lnTo>
                        <a:pt x="413" y="21"/>
                      </a:lnTo>
                      <a:lnTo>
                        <a:pt x="414" y="21"/>
                      </a:lnTo>
                      <a:lnTo>
                        <a:pt x="415" y="21"/>
                      </a:lnTo>
                      <a:lnTo>
                        <a:pt x="416" y="22"/>
                      </a:lnTo>
                      <a:lnTo>
                        <a:pt x="417" y="22"/>
                      </a:lnTo>
                      <a:lnTo>
                        <a:pt x="418" y="23"/>
                      </a:lnTo>
                      <a:lnTo>
                        <a:pt x="419" y="23"/>
                      </a:lnTo>
                      <a:lnTo>
                        <a:pt x="420" y="23"/>
                      </a:lnTo>
                      <a:lnTo>
                        <a:pt x="420" y="24"/>
                      </a:lnTo>
                      <a:lnTo>
                        <a:pt x="421" y="24"/>
                      </a:lnTo>
                      <a:lnTo>
                        <a:pt x="422" y="24"/>
                      </a:lnTo>
                      <a:lnTo>
                        <a:pt x="422" y="25"/>
                      </a:lnTo>
                      <a:lnTo>
                        <a:pt x="423" y="25"/>
                      </a:lnTo>
                      <a:lnTo>
                        <a:pt x="424" y="25"/>
                      </a:lnTo>
                      <a:lnTo>
                        <a:pt x="424" y="26"/>
                      </a:lnTo>
                      <a:lnTo>
                        <a:pt x="425" y="26"/>
                      </a:lnTo>
                      <a:lnTo>
                        <a:pt x="426" y="26"/>
                      </a:lnTo>
                      <a:lnTo>
                        <a:pt x="426" y="27"/>
                      </a:lnTo>
                      <a:lnTo>
                        <a:pt x="427" y="27"/>
                      </a:lnTo>
                      <a:lnTo>
                        <a:pt x="427" y="28"/>
                      </a:lnTo>
                      <a:lnTo>
                        <a:pt x="428" y="28"/>
                      </a:lnTo>
                      <a:lnTo>
                        <a:pt x="429" y="28"/>
                      </a:lnTo>
                      <a:lnTo>
                        <a:pt x="430" y="29"/>
                      </a:lnTo>
                      <a:lnTo>
                        <a:pt x="431" y="29"/>
                      </a:lnTo>
                      <a:lnTo>
                        <a:pt x="431" y="30"/>
                      </a:lnTo>
                      <a:lnTo>
                        <a:pt x="432" y="30"/>
                      </a:lnTo>
                      <a:lnTo>
                        <a:pt x="433" y="30"/>
                      </a:lnTo>
                      <a:lnTo>
                        <a:pt x="433" y="31"/>
                      </a:lnTo>
                      <a:lnTo>
                        <a:pt x="434" y="31"/>
                      </a:lnTo>
                      <a:lnTo>
                        <a:pt x="435" y="32"/>
                      </a:lnTo>
                      <a:lnTo>
                        <a:pt x="436" y="33"/>
                      </a:lnTo>
                      <a:lnTo>
                        <a:pt x="437" y="33"/>
                      </a:lnTo>
                      <a:lnTo>
                        <a:pt x="438" y="34"/>
                      </a:lnTo>
                      <a:lnTo>
                        <a:pt x="439" y="34"/>
                      </a:lnTo>
                      <a:lnTo>
                        <a:pt x="439" y="35"/>
                      </a:lnTo>
                      <a:lnTo>
                        <a:pt x="440" y="35"/>
                      </a:lnTo>
                      <a:lnTo>
                        <a:pt x="441" y="36"/>
                      </a:lnTo>
                      <a:lnTo>
                        <a:pt x="442" y="36"/>
                      </a:lnTo>
                      <a:lnTo>
                        <a:pt x="442" y="37"/>
                      </a:lnTo>
                      <a:lnTo>
                        <a:pt x="443" y="37"/>
                      </a:lnTo>
                      <a:lnTo>
                        <a:pt x="444" y="38"/>
                      </a:lnTo>
                      <a:lnTo>
                        <a:pt x="445" y="39"/>
                      </a:lnTo>
                      <a:lnTo>
                        <a:pt x="446" y="39"/>
                      </a:lnTo>
                      <a:lnTo>
                        <a:pt x="446" y="40"/>
                      </a:lnTo>
                      <a:lnTo>
                        <a:pt x="447" y="40"/>
                      </a:lnTo>
                      <a:lnTo>
                        <a:pt x="448" y="41"/>
                      </a:lnTo>
                      <a:lnTo>
                        <a:pt x="449" y="42"/>
                      </a:lnTo>
                      <a:lnTo>
                        <a:pt x="449" y="43"/>
                      </a:lnTo>
                      <a:lnTo>
                        <a:pt x="450" y="43"/>
                      </a:lnTo>
                      <a:lnTo>
                        <a:pt x="451" y="43"/>
                      </a:lnTo>
                      <a:lnTo>
                        <a:pt x="451" y="44"/>
                      </a:lnTo>
                      <a:lnTo>
                        <a:pt x="452" y="45"/>
                      </a:lnTo>
                      <a:lnTo>
                        <a:pt x="453" y="45"/>
                      </a:lnTo>
                      <a:lnTo>
                        <a:pt x="453" y="46"/>
                      </a:lnTo>
                      <a:lnTo>
                        <a:pt x="454" y="46"/>
                      </a:lnTo>
                      <a:lnTo>
                        <a:pt x="455" y="47"/>
                      </a:lnTo>
                      <a:lnTo>
                        <a:pt x="455" y="48"/>
                      </a:lnTo>
                      <a:lnTo>
                        <a:pt x="456" y="48"/>
                      </a:lnTo>
                      <a:lnTo>
                        <a:pt x="456" y="49"/>
                      </a:lnTo>
                      <a:lnTo>
                        <a:pt x="457" y="49"/>
                      </a:lnTo>
                      <a:lnTo>
                        <a:pt x="458" y="50"/>
                      </a:lnTo>
                      <a:lnTo>
                        <a:pt x="459" y="51"/>
                      </a:lnTo>
                      <a:lnTo>
                        <a:pt x="460" y="52"/>
                      </a:lnTo>
                      <a:lnTo>
                        <a:pt x="461" y="52"/>
                      </a:lnTo>
                      <a:lnTo>
                        <a:pt x="461" y="53"/>
                      </a:lnTo>
                      <a:lnTo>
                        <a:pt x="462" y="54"/>
                      </a:lnTo>
                      <a:lnTo>
                        <a:pt x="462" y="55"/>
                      </a:lnTo>
                      <a:lnTo>
                        <a:pt x="463" y="55"/>
                      </a:lnTo>
                      <a:lnTo>
                        <a:pt x="464" y="56"/>
                      </a:lnTo>
                      <a:lnTo>
                        <a:pt x="464" y="57"/>
                      </a:lnTo>
                      <a:lnTo>
                        <a:pt x="465" y="57"/>
                      </a:lnTo>
                      <a:lnTo>
                        <a:pt x="466" y="58"/>
                      </a:lnTo>
                      <a:lnTo>
                        <a:pt x="466" y="59"/>
                      </a:lnTo>
                      <a:lnTo>
                        <a:pt x="467" y="60"/>
                      </a:lnTo>
                      <a:lnTo>
                        <a:pt x="468" y="60"/>
                      </a:lnTo>
                      <a:lnTo>
                        <a:pt x="468" y="61"/>
                      </a:lnTo>
                      <a:lnTo>
                        <a:pt x="469" y="62"/>
                      </a:lnTo>
                      <a:lnTo>
                        <a:pt x="470" y="63"/>
                      </a:lnTo>
                      <a:lnTo>
                        <a:pt x="471" y="64"/>
                      </a:lnTo>
                      <a:lnTo>
                        <a:pt x="471" y="65"/>
                      </a:lnTo>
                      <a:lnTo>
                        <a:pt x="472" y="65"/>
                      </a:lnTo>
                      <a:lnTo>
                        <a:pt x="473" y="66"/>
                      </a:lnTo>
                      <a:lnTo>
                        <a:pt x="473" y="67"/>
                      </a:lnTo>
                      <a:lnTo>
                        <a:pt x="474" y="68"/>
                      </a:lnTo>
                      <a:lnTo>
                        <a:pt x="475" y="69"/>
                      </a:lnTo>
                      <a:lnTo>
                        <a:pt x="475" y="70"/>
                      </a:lnTo>
                      <a:lnTo>
                        <a:pt x="476" y="70"/>
                      </a:lnTo>
                      <a:lnTo>
                        <a:pt x="477" y="71"/>
                      </a:lnTo>
                      <a:lnTo>
                        <a:pt x="477" y="72"/>
                      </a:lnTo>
                      <a:lnTo>
                        <a:pt x="478" y="73"/>
                      </a:lnTo>
                      <a:lnTo>
                        <a:pt x="478" y="74"/>
                      </a:lnTo>
                      <a:lnTo>
                        <a:pt x="479" y="75"/>
                      </a:lnTo>
                      <a:lnTo>
                        <a:pt x="480" y="76"/>
                      </a:lnTo>
                      <a:lnTo>
                        <a:pt x="480" y="77"/>
                      </a:lnTo>
                      <a:lnTo>
                        <a:pt x="481" y="77"/>
                      </a:lnTo>
                      <a:lnTo>
                        <a:pt x="482" y="79"/>
                      </a:lnTo>
                      <a:lnTo>
                        <a:pt x="482" y="80"/>
                      </a:lnTo>
                      <a:lnTo>
                        <a:pt x="483" y="80"/>
                      </a:lnTo>
                      <a:lnTo>
                        <a:pt x="484" y="81"/>
                      </a:lnTo>
                      <a:lnTo>
                        <a:pt x="484" y="82"/>
                      </a:lnTo>
                      <a:lnTo>
                        <a:pt x="485" y="83"/>
                      </a:lnTo>
                      <a:lnTo>
                        <a:pt x="485" y="84"/>
                      </a:lnTo>
                      <a:lnTo>
                        <a:pt x="486" y="85"/>
                      </a:lnTo>
                      <a:lnTo>
                        <a:pt x="487" y="86"/>
                      </a:lnTo>
                      <a:lnTo>
                        <a:pt x="488" y="87"/>
                      </a:lnTo>
                      <a:lnTo>
                        <a:pt x="488" y="88"/>
                      </a:lnTo>
                      <a:lnTo>
                        <a:pt x="489" y="89"/>
                      </a:lnTo>
                      <a:lnTo>
                        <a:pt x="490" y="90"/>
                      </a:lnTo>
                      <a:lnTo>
                        <a:pt x="490" y="92"/>
                      </a:lnTo>
                      <a:lnTo>
                        <a:pt x="491" y="92"/>
                      </a:lnTo>
                      <a:lnTo>
                        <a:pt x="491" y="94"/>
                      </a:lnTo>
                      <a:lnTo>
                        <a:pt x="492" y="95"/>
                      </a:lnTo>
                      <a:lnTo>
                        <a:pt x="493" y="96"/>
                      </a:lnTo>
                      <a:lnTo>
                        <a:pt x="493" y="97"/>
                      </a:lnTo>
                      <a:lnTo>
                        <a:pt x="494" y="98"/>
                      </a:lnTo>
                      <a:lnTo>
                        <a:pt x="495" y="99"/>
                      </a:lnTo>
                      <a:lnTo>
                        <a:pt x="495" y="100"/>
                      </a:lnTo>
                      <a:lnTo>
                        <a:pt x="496" y="102"/>
                      </a:lnTo>
                      <a:lnTo>
                        <a:pt x="497" y="103"/>
                      </a:lnTo>
                      <a:lnTo>
                        <a:pt x="497" y="104"/>
                      </a:lnTo>
                      <a:lnTo>
                        <a:pt x="498" y="105"/>
                      </a:lnTo>
                      <a:lnTo>
                        <a:pt x="498" y="106"/>
                      </a:lnTo>
                      <a:lnTo>
                        <a:pt x="499" y="107"/>
                      </a:lnTo>
                      <a:lnTo>
                        <a:pt x="500" y="109"/>
                      </a:lnTo>
                      <a:lnTo>
                        <a:pt x="500" y="110"/>
                      </a:lnTo>
                      <a:lnTo>
                        <a:pt x="501" y="111"/>
                      </a:lnTo>
                      <a:lnTo>
                        <a:pt x="502" y="112"/>
                      </a:lnTo>
                      <a:lnTo>
                        <a:pt x="502" y="114"/>
                      </a:lnTo>
                      <a:lnTo>
                        <a:pt x="503" y="115"/>
                      </a:lnTo>
                      <a:lnTo>
                        <a:pt x="504" y="116"/>
                      </a:lnTo>
                      <a:lnTo>
                        <a:pt x="504" y="117"/>
                      </a:lnTo>
                      <a:lnTo>
                        <a:pt x="505" y="119"/>
                      </a:lnTo>
                      <a:lnTo>
                        <a:pt x="506" y="120"/>
                      </a:lnTo>
                      <a:lnTo>
                        <a:pt x="506" y="121"/>
                      </a:lnTo>
                      <a:lnTo>
                        <a:pt x="507" y="123"/>
                      </a:lnTo>
                      <a:lnTo>
                        <a:pt x="507" y="124"/>
                      </a:lnTo>
                      <a:lnTo>
                        <a:pt x="508" y="125"/>
                      </a:lnTo>
                      <a:lnTo>
                        <a:pt x="509" y="127"/>
                      </a:lnTo>
                      <a:lnTo>
                        <a:pt x="510" y="128"/>
                      </a:lnTo>
                      <a:lnTo>
                        <a:pt x="510" y="129"/>
                      </a:lnTo>
                      <a:lnTo>
                        <a:pt x="511" y="131"/>
                      </a:lnTo>
                      <a:lnTo>
                        <a:pt x="511" y="132"/>
                      </a:lnTo>
                      <a:lnTo>
                        <a:pt x="512" y="134"/>
                      </a:lnTo>
                      <a:lnTo>
                        <a:pt x="513" y="135"/>
                      </a:lnTo>
                      <a:lnTo>
                        <a:pt x="513" y="137"/>
                      </a:lnTo>
                      <a:lnTo>
                        <a:pt x="514" y="138"/>
                      </a:lnTo>
                      <a:lnTo>
                        <a:pt x="514" y="140"/>
                      </a:lnTo>
                      <a:lnTo>
                        <a:pt x="515" y="141"/>
                      </a:lnTo>
                      <a:lnTo>
                        <a:pt x="516" y="143"/>
                      </a:lnTo>
                      <a:lnTo>
                        <a:pt x="517" y="144"/>
                      </a:lnTo>
                      <a:lnTo>
                        <a:pt x="517" y="146"/>
                      </a:lnTo>
                      <a:lnTo>
                        <a:pt x="518" y="147"/>
                      </a:lnTo>
                      <a:lnTo>
                        <a:pt x="519" y="148"/>
                      </a:lnTo>
                      <a:lnTo>
                        <a:pt x="519" y="150"/>
                      </a:lnTo>
                      <a:lnTo>
                        <a:pt x="520" y="152"/>
                      </a:lnTo>
                      <a:lnTo>
                        <a:pt x="520" y="153"/>
                      </a:lnTo>
                      <a:lnTo>
                        <a:pt x="521" y="155"/>
                      </a:lnTo>
                      <a:lnTo>
                        <a:pt x="522" y="156"/>
                      </a:lnTo>
                      <a:lnTo>
                        <a:pt x="522" y="158"/>
                      </a:lnTo>
                      <a:lnTo>
                        <a:pt x="523" y="160"/>
                      </a:lnTo>
                      <a:lnTo>
                        <a:pt x="524" y="161"/>
                      </a:lnTo>
                      <a:lnTo>
                        <a:pt x="524" y="163"/>
                      </a:lnTo>
                      <a:lnTo>
                        <a:pt x="525" y="164"/>
                      </a:lnTo>
                      <a:lnTo>
                        <a:pt x="526" y="166"/>
                      </a:lnTo>
                      <a:lnTo>
                        <a:pt x="526" y="168"/>
                      </a:lnTo>
                      <a:lnTo>
                        <a:pt x="527" y="169"/>
                      </a:lnTo>
                      <a:lnTo>
                        <a:pt x="527" y="171"/>
                      </a:lnTo>
                      <a:lnTo>
                        <a:pt x="528" y="173"/>
                      </a:lnTo>
                      <a:lnTo>
                        <a:pt x="529" y="174"/>
                      </a:lnTo>
                      <a:lnTo>
                        <a:pt x="529" y="176"/>
                      </a:lnTo>
                      <a:lnTo>
                        <a:pt x="530" y="178"/>
                      </a:lnTo>
                      <a:lnTo>
                        <a:pt x="531" y="180"/>
                      </a:lnTo>
                      <a:lnTo>
                        <a:pt x="531" y="181"/>
                      </a:lnTo>
                      <a:lnTo>
                        <a:pt x="532" y="183"/>
                      </a:lnTo>
                      <a:lnTo>
                        <a:pt x="533" y="185"/>
                      </a:lnTo>
                      <a:lnTo>
                        <a:pt x="533" y="186"/>
                      </a:lnTo>
                      <a:lnTo>
                        <a:pt x="534" y="188"/>
                      </a:lnTo>
                      <a:lnTo>
                        <a:pt x="535" y="190"/>
                      </a:lnTo>
                      <a:lnTo>
                        <a:pt x="535" y="192"/>
                      </a:lnTo>
                      <a:lnTo>
                        <a:pt x="536" y="194"/>
                      </a:lnTo>
                      <a:lnTo>
                        <a:pt x="536" y="195"/>
                      </a:lnTo>
                      <a:lnTo>
                        <a:pt x="537" y="197"/>
                      </a:lnTo>
                      <a:lnTo>
                        <a:pt x="538" y="199"/>
                      </a:lnTo>
                      <a:lnTo>
                        <a:pt x="539" y="201"/>
                      </a:lnTo>
                      <a:lnTo>
                        <a:pt x="539" y="202"/>
                      </a:lnTo>
                      <a:lnTo>
                        <a:pt x="540" y="204"/>
                      </a:lnTo>
                      <a:lnTo>
                        <a:pt x="540" y="206"/>
                      </a:lnTo>
                      <a:lnTo>
                        <a:pt x="541" y="208"/>
                      </a:lnTo>
                      <a:lnTo>
                        <a:pt x="542" y="210"/>
                      </a:lnTo>
                      <a:lnTo>
                        <a:pt x="542" y="212"/>
                      </a:lnTo>
                      <a:lnTo>
                        <a:pt x="543" y="214"/>
                      </a:lnTo>
                      <a:lnTo>
                        <a:pt x="544" y="215"/>
                      </a:lnTo>
                      <a:lnTo>
                        <a:pt x="544" y="217"/>
                      </a:lnTo>
                      <a:lnTo>
                        <a:pt x="545" y="219"/>
                      </a:lnTo>
                      <a:lnTo>
                        <a:pt x="546" y="221"/>
                      </a:lnTo>
                      <a:lnTo>
                        <a:pt x="546" y="223"/>
                      </a:lnTo>
                      <a:lnTo>
                        <a:pt x="547" y="224"/>
                      </a:lnTo>
                      <a:lnTo>
                        <a:pt x="548" y="227"/>
                      </a:lnTo>
                      <a:lnTo>
                        <a:pt x="548" y="228"/>
                      </a:lnTo>
                      <a:lnTo>
                        <a:pt x="549" y="230"/>
                      </a:lnTo>
                      <a:lnTo>
                        <a:pt x="549" y="232"/>
                      </a:lnTo>
                      <a:lnTo>
                        <a:pt x="550" y="234"/>
                      </a:lnTo>
                      <a:lnTo>
                        <a:pt x="551" y="236"/>
                      </a:lnTo>
                      <a:lnTo>
                        <a:pt x="551" y="238"/>
                      </a:lnTo>
                      <a:lnTo>
                        <a:pt x="552" y="240"/>
                      </a:lnTo>
                      <a:lnTo>
                        <a:pt x="553" y="242"/>
                      </a:lnTo>
                      <a:lnTo>
                        <a:pt x="553" y="243"/>
                      </a:lnTo>
                      <a:lnTo>
                        <a:pt x="554" y="245"/>
                      </a:lnTo>
                      <a:lnTo>
                        <a:pt x="555" y="247"/>
                      </a:lnTo>
                      <a:lnTo>
                        <a:pt x="555" y="249"/>
                      </a:lnTo>
                      <a:lnTo>
                        <a:pt x="556" y="251"/>
                      </a:lnTo>
                      <a:lnTo>
                        <a:pt x="556" y="253"/>
                      </a:lnTo>
                      <a:lnTo>
                        <a:pt x="557" y="255"/>
                      </a:lnTo>
                      <a:lnTo>
                        <a:pt x="558" y="256"/>
                      </a:lnTo>
                      <a:lnTo>
                        <a:pt x="558" y="259"/>
                      </a:lnTo>
                      <a:lnTo>
                        <a:pt x="559" y="260"/>
                      </a:lnTo>
                      <a:lnTo>
                        <a:pt x="560" y="262"/>
                      </a:lnTo>
                      <a:lnTo>
                        <a:pt x="561" y="264"/>
                      </a:lnTo>
                      <a:lnTo>
                        <a:pt x="561" y="266"/>
                      </a:lnTo>
                      <a:lnTo>
                        <a:pt x="562" y="268"/>
                      </a:lnTo>
                      <a:lnTo>
                        <a:pt x="562" y="270"/>
                      </a:lnTo>
                      <a:lnTo>
                        <a:pt x="563" y="271"/>
                      </a:lnTo>
                      <a:lnTo>
                        <a:pt x="564" y="273"/>
                      </a:lnTo>
                      <a:lnTo>
                        <a:pt x="564" y="275"/>
                      </a:lnTo>
                      <a:lnTo>
                        <a:pt x="565" y="277"/>
                      </a:lnTo>
                      <a:lnTo>
                        <a:pt x="566" y="279"/>
                      </a:lnTo>
                      <a:lnTo>
                        <a:pt x="566" y="281"/>
                      </a:lnTo>
                      <a:lnTo>
                        <a:pt x="567" y="282"/>
                      </a:lnTo>
                      <a:lnTo>
                        <a:pt x="568" y="284"/>
                      </a:lnTo>
                      <a:lnTo>
                        <a:pt x="568" y="286"/>
                      </a:lnTo>
                      <a:lnTo>
                        <a:pt x="569" y="288"/>
                      </a:lnTo>
                      <a:lnTo>
                        <a:pt x="569" y="289"/>
                      </a:lnTo>
                      <a:lnTo>
                        <a:pt x="570" y="291"/>
                      </a:lnTo>
                      <a:lnTo>
                        <a:pt x="571" y="293"/>
                      </a:lnTo>
                      <a:lnTo>
                        <a:pt x="571" y="295"/>
                      </a:lnTo>
                      <a:lnTo>
                        <a:pt x="572" y="296"/>
                      </a:lnTo>
                      <a:lnTo>
                        <a:pt x="573" y="298"/>
                      </a:lnTo>
                      <a:lnTo>
                        <a:pt x="573" y="300"/>
                      </a:lnTo>
                      <a:lnTo>
                        <a:pt x="574" y="302"/>
                      </a:lnTo>
                      <a:lnTo>
                        <a:pt x="575" y="303"/>
                      </a:lnTo>
                      <a:lnTo>
                        <a:pt x="575" y="305"/>
                      </a:lnTo>
                      <a:lnTo>
                        <a:pt x="576" y="307"/>
                      </a:lnTo>
                      <a:lnTo>
                        <a:pt x="577" y="308"/>
                      </a:lnTo>
                      <a:lnTo>
                        <a:pt x="577" y="310"/>
                      </a:lnTo>
                      <a:lnTo>
                        <a:pt x="578" y="311"/>
                      </a:lnTo>
                      <a:lnTo>
                        <a:pt x="578" y="313"/>
                      </a:lnTo>
                      <a:lnTo>
                        <a:pt x="579" y="315"/>
                      </a:lnTo>
                      <a:lnTo>
                        <a:pt x="580" y="316"/>
                      </a:lnTo>
                      <a:lnTo>
                        <a:pt x="580" y="318"/>
                      </a:lnTo>
                      <a:lnTo>
                        <a:pt x="581" y="319"/>
                      </a:lnTo>
                      <a:lnTo>
                        <a:pt x="582" y="321"/>
                      </a:lnTo>
                      <a:lnTo>
                        <a:pt x="582" y="322"/>
                      </a:lnTo>
                      <a:lnTo>
                        <a:pt x="583" y="324"/>
                      </a:lnTo>
                      <a:lnTo>
                        <a:pt x="584" y="325"/>
                      </a:lnTo>
                      <a:lnTo>
                        <a:pt x="584" y="327"/>
                      </a:lnTo>
                      <a:lnTo>
                        <a:pt x="585" y="328"/>
                      </a:lnTo>
                      <a:lnTo>
                        <a:pt x="585" y="330"/>
                      </a:lnTo>
                      <a:lnTo>
                        <a:pt x="586" y="331"/>
                      </a:lnTo>
                      <a:lnTo>
                        <a:pt x="587" y="333"/>
                      </a:lnTo>
                      <a:lnTo>
                        <a:pt x="588" y="334"/>
                      </a:lnTo>
                      <a:lnTo>
                        <a:pt x="588" y="335"/>
                      </a:lnTo>
                      <a:lnTo>
                        <a:pt x="589" y="337"/>
                      </a:lnTo>
                      <a:lnTo>
                        <a:pt x="590" y="338"/>
                      </a:lnTo>
                      <a:lnTo>
                        <a:pt x="590" y="339"/>
                      </a:lnTo>
                      <a:lnTo>
                        <a:pt x="591" y="340"/>
                      </a:lnTo>
                      <a:lnTo>
                        <a:pt x="591" y="342"/>
                      </a:lnTo>
                      <a:lnTo>
                        <a:pt x="592" y="343"/>
                      </a:lnTo>
                      <a:lnTo>
                        <a:pt x="593" y="344"/>
                      </a:lnTo>
                      <a:lnTo>
                        <a:pt x="593" y="345"/>
                      </a:lnTo>
                      <a:lnTo>
                        <a:pt x="594" y="347"/>
                      </a:lnTo>
                      <a:lnTo>
                        <a:pt x="595" y="347"/>
                      </a:lnTo>
                      <a:lnTo>
                        <a:pt x="595" y="349"/>
                      </a:lnTo>
                      <a:lnTo>
                        <a:pt x="596" y="350"/>
                      </a:lnTo>
                      <a:lnTo>
                        <a:pt x="597" y="351"/>
                      </a:lnTo>
                      <a:lnTo>
                        <a:pt x="597" y="352"/>
                      </a:lnTo>
                      <a:lnTo>
                        <a:pt x="598" y="353"/>
                      </a:lnTo>
                      <a:lnTo>
                        <a:pt x="598" y="354"/>
                      </a:lnTo>
                      <a:lnTo>
                        <a:pt x="599" y="355"/>
                      </a:lnTo>
                      <a:lnTo>
                        <a:pt x="600" y="356"/>
                      </a:lnTo>
                      <a:lnTo>
                        <a:pt x="600" y="357"/>
                      </a:lnTo>
                      <a:lnTo>
                        <a:pt x="601" y="358"/>
                      </a:lnTo>
                      <a:lnTo>
                        <a:pt x="602" y="359"/>
                      </a:lnTo>
                      <a:lnTo>
                        <a:pt x="602" y="360"/>
                      </a:lnTo>
                      <a:lnTo>
                        <a:pt x="603" y="361"/>
                      </a:lnTo>
                      <a:lnTo>
                        <a:pt x="604" y="362"/>
                      </a:lnTo>
                      <a:lnTo>
                        <a:pt x="605" y="363"/>
                      </a:lnTo>
                      <a:lnTo>
                        <a:pt x="606" y="364"/>
                      </a:lnTo>
                      <a:lnTo>
                        <a:pt x="606" y="365"/>
                      </a:lnTo>
                      <a:lnTo>
                        <a:pt x="607" y="366"/>
                      </a:lnTo>
                      <a:lnTo>
                        <a:pt x="608" y="367"/>
                      </a:lnTo>
                      <a:lnTo>
                        <a:pt x="609" y="368"/>
                      </a:lnTo>
                      <a:lnTo>
                        <a:pt x="610" y="368"/>
                      </a:lnTo>
                      <a:lnTo>
                        <a:pt x="610" y="369"/>
                      </a:lnTo>
                      <a:lnTo>
                        <a:pt x="611" y="370"/>
                      </a:lnTo>
                      <a:lnTo>
                        <a:pt x="612" y="371"/>
                      </a:lnTo>
                      <a:lnTo>
                        <a:pt x="613" y="372"/>
                      </a:lnTo>
                      <a:lnTo>
                        <a:pt x="614" y="373"/>
                      </a:lnTo>
                      <a:lnTo>
                        <a:pt x="615" y="374"/>
                      </a:lnTo>
                      <a:lnTo>
                        <a:pt x="616" y="374"/>
                      </a:lnTo>
                      <a:lnTo>
                        <a:pt x="617" y="374"/>
                      </a:lnTo>
                      <a:lnTo>
                        <a:pt x="617" y="375"/>
                      </a:lnTo>
                      <a:lnTo>
                        <a:pt x="618" y="375"/>
                      </a:lnTo>
                      <a:lnTo>
                        <a:pt x="619" y="376"/>
                      </a:lnTo>
                      <a:lnTo>
                        <a:pt x="620" y="377"/>
                      </a:lnTo>
                      <a:lnTo>
                        <a:pt x="621" y="377"/>
                      </a:lnTo>
                      <a:lnTo>
                        <a:pt x="622" y="378"/>
                      </a:lnTo>
                      <a:lnTo>
                        <a:pt x="623" y="379"/>
                      </a:lnTo>
                      <a:lnTo>
                        <a:pt x="624" y="379"/>
                      </a:lnTo>
                      <a:lnTo>
                        <a:pt x="625" y="379"/>
                      </a:lnTo>
                      <a:lnTo>
                        <a:pt x="626" y="380"/>
                      </a:lnTo>
                      <a:lnTo>
                        <a:pt x="627" y="380"/>
                      </a:lnTo>
                      <a:lnTo>
                        <a:pt x="628" y="381"/>
                      </a:lnTo>
                      <a:lnTo>
                        <a:pt x="629" y="381"/>
                      </a:lnTo>
                      <a:lnTo>
                        <a:pt x="630" y="381"/>
                      </a:lnTo>
                      <a:lnTo>
                        <a:pt x="631" y="382"/>
                      </a:lnTo>
                      <a:lnTo>
                        <a:pt x="632" y="382"/>
                      </a:lnTo>
                      <a:lnTo>
                        <a:pt x="633" y="382"/>
                      </a:lnTo>
                      <a:lnTo>
                        <a:pt x="634" y="382"/>
                      </a:lnTo>
                      <a:lnTo>
                        <a:pt x="635" y="382"/>
                      </a:lnTo>
                      <a:lnTo>
                        <a:pt x="636" y="382"/>
                      </a:lnTo>
                      <a:lnTo>
                        <a:pt x="636" y="383"/>
                      </a:lnTo>
                      <a:lnTo>
                        <a:pt x="637" y="383"/>
                      </a:lnTo>
                      <a:lnTo>
                        <a:pt x="638" y="383"/>
                      </a:lnTo>
                      <a:lnTo>
                        <a:pt x="639" y="383"/>
                      </a:lnTo>
                      <a:lnTo>
                        <a:pt x="640" y="383"/>
                      </a:lnTo>
                      <a:lnTo>
                        <a:pt x="641" y="383"/>
                      </a:lnTo>
                      <a:lnTo>
                        <a:pt x="642" y="383"/>
                      </a:lnTo>
                      <a:lnTo>
                        <a:pt x="643" y="384"/>
                      </a:lnTo>
                      <a:lnTo>
                        <a:pt x="644" y="384"/>
                      </a:lnTo>
                      <a:lnTo>
                        <a:pt x="645" y="38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2525" y="1222"/>
                  <a:ext cx="646" cy="385"/>
                </a:xfrm>
                <a:custGeom>
                  <a:avLst/>
                  <a:gdLst>
                    <a:gd name="T0" fmla="*/ 10 w 646"/>
                    <a:gd name="T1" fmla="*/ 0 h 385"/>
                    <a:gd name="T2" fmla="*/ 20 w 646"/>
                    <a:gd name="T3" fmla="*/ 0 h 385"/>
                    <a:gd name="T4" fmla="*/ 31 w 646"/>
                    <a:gd name="T5" fmla="*/ 0 h 385"/>
                    <a:gd name="T6" fmla="*/ 41 w 646"/>
                    <a:gd name="T7" fmla="*/ 0 h 385"/>
                    <a:gd name="T8" fmla="*/ 51 w 646"/>
                    <a:gd name="T9" fmla="*/ 0 h 385"/>
                    <a:gd name="T10" fmla="*/ 62 w 646"/>
                    <a:gd name="T11" fmla="*/ 0 h 385"/>
                    <a:gd name="T12" fmla="*/ 72 w 646"/>
                    <a:gd name="T13" fmla="*/ 0 h 385"/>
                    <a:gd name="T14" fmla="*/ 82 w 646"/>
                    <a:gd name="T15" fmla="*/ 0 h 385"/>
                    <a:gd name="T16" fmla="*/ 93 w 646"/>
                    <a:gd name="T17" fmla="*/ 0 h 385"/>
                    <a:gd name="T18" fmla="*/ 103 w 646"/>
                    <a:gd name="T19" fmla="*/ 0 h 385"/>
                    <a:gd name="T20" fmla="*/ 113 w 646"/>
                    <a:gd name="T21" fmla="*/ 0 h 385"/>
                    <a:gd name="T22" fmla="*/ 124 w 646"/>
                    <a:gd name="T23" fmla="*/ 0 h 385"/>
                    <a:gd name="T24" fmla="*/ 134 w 646"/>
                    <a:gd name="T25" fmla="*/ 0 h 385"/>
                    <a:gd name="T26" fmla="*/ 144 w 646"/>
                    <a:gd name="T27" fmla="*/ 0 h 385"/>
                    <a:gd name="T28" fmla="*/ 155 w 646"/>
                    <a:gd name="T29" fmla="*/ 0 h 385"/>
                    <a:gd name="T30" fmla="*/ 165 w 646"/>
                    <a:gd name="T31" fmla="*/ 0 h 385"/>
                    <a:gd name="T32" fmla="*/ 175 w 646"/>
                    <a:gd name="T33" fmla="*/ 0 h 385"/>
                    <a:gd name="T34" fmla="*/ 185 w 646"/>
                    <a:gd name="T35" fmla="*/ 0 h 385"/>
                    <a:gd name="T36" fmla="*/ 196 w 646"/>
                    <a:gd name="T37" fmla="*/ 0 h 385"/>
                    <a:gd name="T38" fmla="*/ 206 w 646"/>
                    <a:gd name="T39" fmla="*/ 0 h 385"/>
                    <a:gd name="T40" fmla="*/ 217 w 646"/>
                    <a:gd name="T41" fmla="*/ 1 h 385"/>
                    <a:gd name="T42" fmla="*/ 227 w 646"/>
                    <a:gd name="T43" fmla="*/ 1 h 385"/>
                    <a:gd name="T44" fmla="*/ 237 w 646"/>
                    <a:gd name="T45" fmla="*/ 1 h 385"/>
                    <a:gd name="T46" fmla="*/ 248 w 646"/>
                    <a:gd name="T47" fmla="*/ 1 h 385"/>
                    <a:gd name="T48" fmla="*/ 258 w 646"/>
                    <a:gd name="T49" fmla="*/ 1 h 385"/>
                    <a:gd name="T50" fmla="*/ 268 w 646"/>
                    <a:gd name="T51" fmla="*/ 1 h 385"/>
                    <a:gd name="T52" fmla="*/ 278 w 646"/>
                    <a:gd name="T53" fmla="*/ 1 h 385"/>
                    <a:gd name="T54" fmla="*/ 289 w 646"/>
                    <a:gd name="T55" fmla="*/ 2 h 385"/>
                    <a:gd name="T56" fmla="*/ 299 w 646"/>
                    <a:gd name="T57" fmla="*/ 2 h 385"/>
                    <a:gd name="T58" fmla="*/ 310 w 646"/>
                    <a:gd name="T59" fmla="*/ 3 h 385"/>
                    <a:gd name="T60" fmla="*/ 320 w 646"/>
                    <a:gd name="T61" fmla="*/ 3 h 385"/>
                    <a:gd name="T62" fmla="*/ 330 w 646"/>
                    <a:gd name="T63" fmla="*/ 4 h 385"/>
                    <a:gd name="T64" fmla="*/ 340 w 646"/>
                    <a:gd name="T65" fmla="*/ 5 h 385"/>
                    <a:gd name="T66" fmla="*/ 351 w 646"/>
                    <a:gd name="T67" fmla="*/ 6 h 385"/>
                    <a:gd name="T68" fmla="*/ 361 w 646"/>
                    <a:gd name="T69" fmla="*/ 8 h 385"/>
                    <a:gd name="T70" fmla="*/ 371 w 646"/>
                    <a:gd name="T71" fmla="*/ 10 h 385"/>
                    <a:gd name="T72" fmla="*/ 382 w 646"/>
                    <a:gd name="T73" fmla="*/ 12 h 385"/>
                    <a:gd name="T74" fmla="*/ 392 w 646"/>
                    <a:gd name="T75" fmla="*/ 15 h 385"/>
                    <a:gd name="T76" fmla="*/ 402 w 646"/>
                    <a:gd name="T77" fmla="*/ 18 h 385"/>
                    <a:gd name="T78" fmla="*/ 413 w 646"/>
                    <a:gd name="T79" fmla="*/ 23 h 385"/>
                    <a:gd name="T80" fmla="*/ 423 w 646"/>
                    <a:gd name="T81" fmla="*/ 28 h 385"/>
                    <a:gd name="T82" fmla="*/ 433 w 646"/>
                    <a:gd name="T83" fmla="*/ 34 h 385"/>
                    <a:gd name="T84" fmla="*/ 444 w 646"/>
                    <a:gd name="T85" fmla="*/ 42 h 385"/>
                    <a:gd name="T86" fmla="*/ 454 w 646"/>
                    <a:gd name="T87" fmla="*/ 51 h 385"/>
                    <a:gd name="T88" fmla="*/ 464 w 646"/>
                    <a:gd name="T89" fmla="*/ 62 h 385"/>
                    <a:gd name="T90" fmla="*/ 475 w 646"/>
                    <a:gd name="T91" fmla="*/ 76 h 385"/>
                    <a:gd name="T92" fmla="*/ 485 w 646"/>
                    <a:gd name="T93" fmla="*/ 92 h 385"/>
                    <a:gd name="T94" fmla="*/ 495 w 646"/>
                    <a:gd name="T95" fmla="*/ 110 h 385"/>
                    <a:gd name="T96" fmla="*/ 506 w 646"/>
                    <a:gd name="T97" fmla="*/ 131 h 385"/>
                    <a:gd name="T98" fmla="*/ 516 w 646"/>
                    <a:gd name="T99" fmla="*/ 156 h 385"/>
                    <a:gd name="T100" fmla="*/ 526 w 646"/>
                    <a:gd name="T101" fmla="*/ 182 h 385"/>
                    <a:gd name="T102" fmla="*/ 536 w 646"/>
                    <a:gd name="T103" fmla="*/ 211 h 385"/>
                    <a:gd name="T104" fmla="*/ 547 w 646"/>
                    <a:gd name="T105" fmla="*/ 242 h 385"/>
                    <a:gd name="T106" fmla="*/ 557 w 646"/>
                    <a:gd name="T107" fmla="*/ 272 h 385"/>
                    <a:gd name="T108" fmla="*/ 568 w 646"/>
                    <a:gd name="T109" fmla="*/ 301 h 385"/>
                    <a:gd name="T110" fmla="*/ 578 w 646"/>
                    <a:gd name="T111" fmla="*/ 326 h 385"/>
                    <a:gd name="T112" fmla="*/ 588 w 646"/>
                    <a:gd name="T113" fmla="*/ 347 h 385"/>
                    <a:gd name="T114" fmla="*/ 598 w 646"/>
                    <a:gd name="T115" fmla="*/ 363 h 385"/>
                    <a:gd name="T116" fmla="*/ 609 w 646"/>
                    <a:gd name="T117" fmla="*/ 374 h 385"/>
                    <a:gd name="T118" fmla="*/ 619 w 646"/>
                    <a:gd name="T119" fmla="*/ 380 h 385"/>
                    <a:gd name="T120" fmla="*/ 629 w 646"/>
                    <a:gd name="T121" fmla="*/ 383 h 385"/>
                    <a:gd name="T122" fmla="*/ 640 w 646"/>
                    <a:gd name="T123" fmla="*/ 384 h 3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385"/>
                    <a:gd name="T188" fmla="*/ 646 w 646"/>
                    <a:gd name="T189" fmla="*/ 385 h 38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38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7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6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1" y="0"/>
                      </a:lnTo>
                      <a:lnTo>
                        <a:pt x="102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6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09" y="0"/>
                      </a:lnTo>
                      <a:lnTo>
                        <a:pt x="110" y="0"/>
                      </a:ln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4" y="0"/>
                      </a:lnTo>
                      <a:lnTo>
                        <a:pt x="115" y="0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9" y="0"/>
                      </a:lnTo>
                      <a:lnTo>
                        <a:pt x="120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4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0"/>
                      </a:lnTo>
                      <a:lnTo>
                        <a:pt x="128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2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9" y="0"/>
                      </a:lnTo>
                      <a:lnTo>
                        <a:pt x="140" y="0"/>
                      </a:lnTo>
                      <a:lnTo>
                        <a:pt x="141" y="0"/>
                      </a:lnTo>
                      <a:lnTo>
                        <a:pt x="142" y="0"/>
                      </a:lnTo>
                      <a:lnTo>
                        <a:pt x="143" y="0"/>
                      </a:lnTo>
                      <a:lnTo>
                        <a:pt x="144" y="0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7" y="0"/>
                      </a:lnTo>
                      <a:lnTo>
                        <a:pt x="148" y="0"/>
                      </a:lnTo>
                      <a:lnTo>
                        <a:pt x="149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2" y="0"/>
                      </a:lnTo>
                      <a:lnTo>
                        <a:pt x="153" y="0"/>
                      </a:lnTo>
                      <a:lnTo>
                        <a:pt x="154" y="0"/>
                      </a:lnTo>
                      <a:lnTo>
                        <a:pt x="155" y="0"/>
                      </a:lnTo>
                      <a:lnTo>
                        <a:pt x="156" y="0"/>
                      </a:lnTo>
                      <a:lnTo>
                        <a:pt x="157" y="0"/>
                      </a:lnTo>
                      <a:lnTo>
                        <a:pt x="158" y="0"/>
                      </a:lnTo>
                      <a:lnTo>
                        <a:pt x="159" y="0"/>
                      </a:lnTo>
                      <a:lnTo>
                        <a:pt x="160" y="0"/>
                      </a:lnTo>
                      <a:lnTo>
                        <a:pt x="161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4" y="0"/>
                      </a:lnTo>
                      <a:lnTo>
                        <a:pt x="165" y="0"/>
                      </a:lnTo>
                      <a:lnTo>
                        <a:pt x="166" y="0"/>
                      </a:lnTo>
                      <a:lnTo>
                        <a:pt x="167" y="0"/>
                      </a:lnTo>
                      <a:lnTo>
                        <a:pt x="168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1" y="0"/>
                      </a:lnTo>
                      <a:lnTo>
                        <a:pt x="172" y="0"/>
                      </a:lnTo>
                      <a:lnTo>
                        <a:pt x="173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3" y="0"/>
                      </a:lnTo>
                      <a:lnTo>
                        <a:pt x="184" y="0"/>
                      </a:lnTo>
                      <a:lnTo>
                        <a:pt x="185" y="0"/>
                      </a:lnTo>
                      <a:lnTo>
                        <a:pt x="186" y="0"/>
                      </a:lnTo>
                      <a:lnTo>
                        <a:pt x="187" y="0"/>
                      </a:lnTo>
                      <a:lnTo>
                        <a:pt x="188" y="0"/>
                      </a:lnTo>
                      <a:lnTo>
                        <a:pt x="189" y="0"/>
                      </a:lnTo>
                      <a:lnTo>
                        <a:pt x="190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3" y="0"/>
                      </a:lnTo>
                      <a:lnTo>
                        <a:pt x="194" y="0"/>
                      </a:lnTo>
                      <a:lnTo>
                        <a:pt x="195" y="0"/>
                      </a:lnTo>
                      <a:lnTo>
                        <a:pt x="196" y="0"/>
                      </a:lnTo>
                      <a:lnTo>
                        <a:pt x="197" y="0"/>
                      </a:lnTo>
                      <a:lnTo>
                        <a:pt x="198" y="0"/>
                      </a:lnTo>
                      <a:lnTo>
                        <a:pt x="199" y="0"/>
                      </a:lnTo>
                      <a:lnTo>
                        <a:pt x="200" y="0"/>
                      </a:lnTo>
                      <a:lnTo>
                        <a:pt x="201" y="0"/>
                      </a:lnTo>
                      <a:lnTo>
                        <a:pt x="202" y="0"/>
                      </a:lnTo>
                      <a:lnTo>
                        <a:pt x="203" y="0"/>
                      </a:lnTo>
                      <a:lnTo>
                        <a:pt x="204" y="0"/>
                      </a:lnTo>
                      <a:lnTo>
                        <a:pt x="205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8" y="0"/>
                      </a:lnTo>
                      <a:lnTo>
                        <a:pt x="209" y="0"/>
                      </a:lnTo>
                      <a:lnTo>
                        <a:pt x="210" y="0"/>
                      </a:lnTo>
                      <a:lnTo>
                        <a:pt x="210" y="1"/>
                      </a:lnTo>
                      <a:lnTo>
                        <a:pt x="211" y="1"/>
                      </a:lnTo>
                      <a:lnTo>
                        <a:pt x="212" y="1"/>
                      </a:lnTo>
                      <a:lnTo>
                        <a:pt x="213" y="1"/>
                      </a:lnTo>
                      <a:lnTo>
                        <a:pt x="214" y="1"/>
                      </a:lnTo>
                      <a:lnTo>
                        <a:pt x="215" y="1"/>
                      </a:lnTo>
                      <a:lnTo>
                        <a:pt x="216" y="1"/>
                      </a:lnTo>
                      <a:lnTo>
                        <a:pt x="217" y="1"/>
                      </a:lnTo>
                      <a:lnTo>
                        <a:pt x="218" y="1"/>
                      </a:lnTo>
                      <a:lnTo>
                        <a:pt x="219" y="1"/>
                      </a:lnTo>
                      <a:lnTo>
                        <a:pt x="220" y="1"/>
                      </a:lnTo>
                      <a:lnTo>
                        <a:pt x="221" y="1"/>
                      </a:lnTo>
                      <a:lnTo>
                        <a:pt x="222" y="1"/>
                      </a:lnTo>
                      <a:lnTo>
                        <a:pt x="223" y="1"/>
                      </a:lnTo>
                      <a:lnTo>
                        <a:pt x="224" y="1"/>
                      </a:lnTo>
                      <a:lnTo>
                        <a:pt x="225" y="1"/>
                      </a:lnTo>
                      <a:lnTo>
                        <a:pt x="226" y="1"/>
                      </a:lnTo>
                      <a:lnTo>
                        <a:pt x="227" y="1"/>
                      </a:lnTo>
                      <a:lnTo>
                        <a:pt x="228" y="1"/>
                      </a:lnTo>
                      <a:lnTo>
                        <a:pt x="229" y="1"/>
                      </a:lnTo>
                      <a:lnTo>
                        <a:pt x="230" y="1"/>
                      </a:lnTo>
                      <a:lnTo>
                        <a:pt x="231" y="1"/>
                      </a:lnTo>
                      <a:lnTo>
                        <a:pt x="232" y="1"/>
                      </a:lnTo>
                      <a:lnTo>
                        <a:pt x="233" y="1"/>
                      </a:lnTo>
                      <a:lnTo>
                        <a:pt x="234" y="1"/>
                      </a:lnTo>
                      <a:lnTo>
                        <a:pt x="235" y="1"/>
                      </a:lnTo>
                      <a:lnTo>
                        <a:pt x="236" y="1"/>
                      </a:lnTo>
                      <a:lnTo>
                        <a:pt x="237" y="1"/>
                      </a:lnTo>
                      <a:lnTo>
                        <a:pt x="238" y="1"/>
                      </a:lnTo>
                      <a:lnTo>
                        <a:pt x="239" y="1"/>
                      </a:lnTo>
                      <a:lnTo>
                        <a:pt x="240" y="1"/>
                      </a:lnTo>
                      <a:lnTo>
                        <a:pt x="241" y="1"/>
                      </a:lnTo>
                      <a:lnTo>
                        <a:pt x="242" y="1"/>
                      </a:lnTo>
                      <a:lnTo>
                        <a:pt x="243" y="1"/>
                      </a:lnTo>
                      <a:lnTo>
                        <a:pt x="244" y="1"/>
                      </a:lnTo>
                      <a:lnTo>
                        <a:pt x="245" y="1"/>
                      </a:lnTo>
                      <a:lnTo>
                        <a:pt x="246" y="1"/>
                      </a:lnTo>
                      <a:lnTo>
                        <a:pt x="247" y="1"/>
                      </a:lnTo>
                      <a:lnTo>
                        <a:pt x="248" y="1"/>
                      </a:lnTo>
                      <a:lnTo>
                        <a:pt x="249" y="1"/>
                      </a:lnTo>
                      <a:lnTo>
                        <a:pt x="250" y="1"/>
                      </a:lnTo>
                      <a:lnTo>
                        <a:pt x="251" y="1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5" y="1"/>
                      </a:lnTo>
                      <a:lnTo>
                        <a:pt x="256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59" y="1"/>
                      </a:lnTo>
                      <a:lnTo>
                        <a:pt x="260" y="1"/>
                      </a:lnTo>
                      <a:lnTo>
                        <a:pt x="261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4" y="1"/>
                      </a:lnTo>
                      <a:lnTo>
                        <a:pt x="265" y="1"/>
                      </a:lnTo>
                      <a:lnTo>
                        <a:pt x="266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69" y="1"/>
                      </a:lnTo>
                      <a:lnTo>
                        <a:pt x="270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3" y="1"/>
                      </a:lnTo>
                      <a:lnTo>
                        <a:pt x="274" y="1"/>
                      </a:lnTo>
                      <a:lnTo>
                        <a:pt x="275" y="1"/>
                      </a:lnTo>
                      <a:lnTo>
                        <a:pt x="276" y="1"/>
                      </a:lnTo>
                      <a:lnTo>
                        <a:pt x="277" y="1"/>
                      </a:lnTo>
                      <a:lnTo>
                        <a:pt x="278" y="1"/>
                      </a:lnTo>
                      <a:lnTo>
                        <a:pt x="279" y="1"/>
                      </a:lnTo>
                      <a:lnTo>
                        <a:pt x="280" y="1"/>
                      </a:lnTo>
                      <a:lnTo>
                        <a:pt x="281" y="1"/>
                      </a:lnTo>
                      <a:lnTo>
                        <a:pt x="282" y="1"/>
                      </a:lnTo>
                      <a:lnTo>
                        <a:pt x="282" y="2"/>
                      </a:lnTo>
                      <a:lnTo>
                        <a:pt x="283" y="2"/>
                      </a:lnTo>
                      <a:lnTo>
                        <a:pt x="284" y="2"/>
                      </a:lnTo>
                      <a:lnTo>
                        <a:pt x="285" y="2"/>
                      </a:lnTo>
                      <a:lnTo>
                        <a:pt x="286" y="2"/>
                      </a:lnTo>
                      <a:lnTo>
                        <a:pt x="287" y="2"/>
                      </a:lnTo>
                      <a:lnTo>
                        <a:pt x="288" y="2"/>
                      </a:lnTo>
                      <a:lnTo>
                        <a:pt x="289" y="2"/>
                      </a:lnTo>
                      <a:lnTo>
                        <a:pt x="290" y="2"/>
                      </a:lnTo>
                      <a:lnTo>
                        <a:pt x="291" y="2"/>
                      </a:lnTo>
                      <a:lnTo>
                        <a:pt x="292" y="2"/>
                      </a:lnTo>
                      <a:lnTo>
                        <a:pt x="293" y="2"/>
                      </a:lnTo>
                      <a:lnTo>
                        <a:pt x="294" y="2"/>
                      </a:lnTo>
                      <a:lnTo>
                        <a:pt x="295" y="2"/>
                      </a:lnTo>
                      <a:lnTo>
                        <a:pt x="296" y="2"/>
                      </a:lnTo>
                      <a:lnTo>
                        <a:pt x="297" y="2"/>
                      </a:lnTo>
                      <a:lnTo>
                        <a:pt x="298" y="2"/>
                      </a:lnTo>
                      <a:lnTo>
                        <a:pt x="299" y="2"/>
                      </a:lnTo>
                      <a:lnTo>
                        <a:pt x="300" y="2"/>
                      </a:lnTo>
                      <a:lnTo>
                        <a:pt x="301" y="2"/>
                      </a:lnTo>
                      <a:lnTo>
                        <a:pt x="302" y="2"/>
                      </a:lnTo>
                      <a:lnTo>
                        <a:pt x="303" y="2"/>
                      </a:lnTo>
                      <a:lnTo>
                        <a:pt x="304" y="2"/>
                      </a:lnTo>
                      <a:lnTo>
                        <a:pt x="304" y="3"/>
                      </a:lnTo>
                      <a:lnTo>
                        <a:pt x="305" y="3"/>
                      </a:lnTo>
                      <a:lnTo>
                        <a:pt x="306" y="3"/>
                      </a:lnTo>
                      <a:lnTo>
                        <a:pt x="307" y="3"/>
                      </a:lnTo>
                      <a:lnTo>
                        <a:pt x="308" y="3"/>
                      </a:lnTo>
                      <a:lnTo>
                        <a:pt x="309" y="3"/>
                      </a:lnTo>
                      <a:lnTo>
                        <a:pt x="310" y="3"/>
                      </a:lnTo>
                      <a:lnTo>
                        <a:pt x="311" y="3"/>
                      </a:lnTo>
                      <a:lnTo>
                        <a:pt x="312" y="3"/>
                      </a:lnTo>
                      <a:lnTo>
                        <a:pt x="313" y="3"/>
                      </a:lnTo>
                      <a:lnTo>
                        <a:pt x="314" y="3"/>
                      </a:lnTo>
                      <a:lnTo>
                        <a:pt x="315" y="3"/>
                      </a:lnTo>
                      <a:lnTo>
                        <a:pt x="316" y="3"/>
                      </a:lnTo>
                      <a:lnTo>
                        <a:pt x="317" y="3"/>
                      </a:lnTo>
                      <a:lnTo>
                        <a:pt x="318" y="3"/>
                      </a:lnTo>
                      <a:lnTo>
                        <a:pt x="319" y="3"/>
                      </a:lnTo>
                      <a:lnTo>
                        <a:pt x="320" y="3"/>
                      </a:lnTo>
                      <a:lnTo>
                        <a:pt x="321" y="3"/>
                      </a:lnTo>
                      <a:lnTo>
                        <a:pt x="322" y="3"/>
                      </a:lnTo>
                      <a:lnTo>
                        <a:pt x="323" y="3"/>
                      </a:lnTo>
                      <a:lnTo>
                        <a:pt x="324" y="4"/>
                      </a:lnTo>
                      <a:lnTo>
                        <a:pt x="325" y="4"/>
                      </a:lnTo>
                      <a:lnTo>
                        <a:pt x="326" y="4"/>
                      </a:lnTo>
                      <a:lnTo>
                        <a:pt x="327" y="4"/>
                      </a:lnTo>
                      <a:lnTo>
                        <a:pt x="328" y="4"/>
                      </a:lnTo>
                      <a:lnTo>
                        <a:pt x="329" y="4"/>
                      </a:lnTo>
                      <a:lnTo>
                        <a:pt x="330" y="4"/>
                      </a:lnTo>
                      <a:lnTo>
                        <a:pt x="331" y="4"/>
                      </a:lnTo>
                      <a:lnTo>
                        <a:pt x="332" y="4"/>
                      </a:lnTo>
                      <a:lnTo>
                        <a:pt x="333" y="4"/>
                      </a:lnTo>
                      <a:lnTo>
                        <a:pt x="334" y="5"/>
                      </a:lnTo>
                      <a:lnTo>
                        <a:pt x="335" y="5"/>
                      </a:lnTo>
                      <a:lnTo>
                        <a:pt x="336" y="5"/>
                      </a:lnTo>
                      <a:lnTo>
                        <a:pt x="337" y="5"/>
                      </a:lnTo>
                      <a:lnTo>
                        <a:pt x="338" y="5"/>
                      </a:lnTo>
                      <a:lnTo>
                        <a:pt x="339" y="5"/>
                      </a:lnTo>
                      <a:lnTo>
                        <a:pt x="340" y="5"/>
                      </a:lnTo>
                      <a:lnTo>
                        <a:pt x="341" y="5"/>
                      </a:lnTo>
                      <a:lnTo>
                        <a:pt x="342" y="5"/>
                      </a:lnTo>
                      <a:lnTo>
                        <a:pt x="343" y="6"/>
                      </a:lnTo>
                      <a:lnTo>
                        <a:pt x="344" y="6"/>
                      </a:lnTo>
                      <a:lnTo>
                        <a:pt x="345" y="6"/>
                      </a:lnTo>
                      <a:lnTo>
                        <a:pt x="346" y="6"/>
                      </a:lnTo>
                      <a:lnTo>
                        <a:pt x="347" y="6"/>
                      </a:lnTo>
                      <a:lnTo>
                        <a:pt x="348" y="6"/>
                      </a:lnTo>
                      <a:lnTo>
                        <a:pt x="349" y="6"/>
                      </a:lnTo>
                      <a:lnTo>
                        <a:pt x="350" y="6"/>
                      </a:lnTo>
                      <a:lnTo>
                        <a:pt x="351" y="6"/>
                      </a:lnTo>
                      <a:lnTo>
                        <a:pt x="352" y="6"/>
                      </a:lnTo>
                      <a:lnTo>
                        <a:pt x="353" y="7"/>
                      </a:lnTo>
                      <a:lnTo>
                        <a:pt x="354" y="7"/>
                      </a:lnTo>
                      <a:lnTo>
                        <a:pt x="355" y="7"/>
                      </a:lnTo>
                      <a:lnTo>
                        <a:pt x="356" y="7"/>
                      </a:lnTo>
                      <a:lnTo>
                        <a:pt x="357" y="7"/>
                      </a:lnTo>
                      <a:lnTo>
                        <a:pt x="358" y="7"/>
                      </a:lnTo>
                      <a:lnTo>
                        <a:pt x="358" y="8"/>
                      </a:lnTo>
                      <a:lnTo>
                        <a:pt x="359" y="8"/>
                      </a:lnTo>
                      <a:lnTo>
                        <a:pt x="360" y="8"/>
                      </a:lnTo>
                      <a:lnTo>
                        <a:pt x="361" y="8"/>
                      </a:lnTo>
                      <a:lnTo>
                        <a:pt x="362" y="8"/>
                      </a:lnTo>
                      <a:lnTo>
                        <a:pt x="363" y="8"/>
                      </a:lnTo>
                      <a:lnTo>
                        <a:pt x="364" y="8"/>
                      </a:lnTo>
                      <a:lnTo>
                        <a:pt x="365" y="8"/>
                      </a:lnTo>
                      <a:lnTo>
                        <a:pt x="366" y="9"/>
                      </a:lnTo>
                      <a:lnTo>
                        <a:pt x="367" y="9"/>
                      </a:lnTo>
                      <a:lnTo>
                        <a:pt x="368" y="9"/>
                      </a:lnTo>
                      <a:lnTo>
                        <a:pt x="369" y="9"/>
                      </a:lnTo>
                      <a:lnTo>
                        <a:pt x="370" y="9"/>
                      </a:lnTo>
                      <a:lnTo>
                        <a:pt x="371" y="10"/>
                      </a:lnTo>
                      <a:lnTo>
                        <a:pt x="372" y="10"/>
                      </a:lnTo>
                      <a:lnTo>
                        <a:pt x="373" y="10"/>
                      </a:lnTo>
                      <a:lnTo>
                        <a:pt x="374" y="10"/>
                      </a:lnTo>
                      <a:lnTo>
                        <a:pt x="375" y="11"/>
                      </a:lnTo>
                      <a:lnTo>
                        <a:pt x="376" y="11"/>
                      </a:lnTo>
                      <a:lnTo>
                        <a:pt x="377" y="11"/>
                      </a:lnTo>
                      <a:lnTo>
                        <a:pt x="378" y="11"/>
                      </a:lnTo>
                      <a:lnTo>
                        <a:pt x="379" y="11"/>
                      </a:lnTo>
                      <a:lnTo>
                        <a:pt x="380" y="11"/>
                      </a:lnTo>
                      <a:lnTo>
                        <a:pt x="380" y="12"/>
                      </a:lnTo>
                      <a:lnTo>
                        <a:pt x="381" y="12"/>
                      </a:lnTo>
                      <a:lnTo>
                        <a:pt x="382" y="12"/>
                      </a:lnTo>
                      <a:lnTo>
                        <a:pt x="383" y="12"/>
                      </a:lnTo>
                      <a:lnTo>
                        <a:pt x="384" y="13"/>
                      </a:lnTo>
                      <a:lnTo>
                        <a:pt x="385" y="13"/>
                      </a:lnTo>
                      <a:lnTo>
                        <a:pt x="386" y="13"/>
                      </a:lnTo>
                      <a:lnTo>
                        <a:pt x="387" y="13"/>
                      </a:lnTo>
                      <a:lnTo>
                        <a:pt x="388" y="13"/>
                      </a:lnTo>
                      <a:lnTo>
                        <a:pt x="388" y="14"/>
                      </a:lnTo>
                      <a:lnTo>
                        <a:pt x="389" y="14"/>
                      </a:lnTo>
                      <a:lnTo>
                        <a:pt x="390" y="14"/>
                      </a:lnTo>
                      <a:lnTo>
                        <a:pt x="391" y="14"/>
                      </a:lnTo>
                      <a:lnTo>
                        <a:pt x="391" y="15"/>
                      </a:lnTo>
                      <a:lnTo>
                        <a:pt x="392" y="15"/>
                      </a:lnTo>
                      <a:lnTo>
                        <a:pt x="393" y="15"/>
                      </a:lnTo>
                      <a:lnTo>
                        <a:pt x="394" y="16"/>
                      </a:lnTo>
                      <a:lnTo>
                        <a:pt x="395" y="16"/>
                      </a:lnTo>
                      <a:lnTo>
                        <a:pt x="396" y="16"/>
                      </a:lnTo>
                      <a:lnTo>
                        <a:pt x="397" y="16"/>
                      </a:lnTo>
                      <a:lnTo>
                        <a:pt x="398" y="17"/>
                      </a:lnTo>
                      <a:lnTo>
                        <a:pt x="399" y="17"/>
                      </a:lnTo>
                      <a:lnTo>
                        <a:pt x="400" y="17"/>
                      </a:lnTo>
                      <a:lnTo>
                        <a:pt x="400" y="18"/>
                      </a:lnTo>
                      <a:lnTo>
                        <a:pt x="401" y="18"/>
                      </a:lnTo>
                      <a:lnTo>
                        <a:pt x="402" y="18"/>
                      </a:lnTo>
                      <a:lnTo>
                        <a:pt x="403" y="18"/>
                      </a:lnTo>
                      <a:lnTo>
                        <a:pt x="404" y="19"/>
                      </a:lnTo>
                      <a:lnTo>
                        <a:pt x="405" y="19"/>
                      </a:lnTo>
                      <a:lnTo>
                        <a:pt x="406" y="20"/>
                      </a:lnTo>
                      <a:lnTo>
                        <a:pt x="407" y="20"/>
                      </a:lnTo>
                      <a:lnTo>
                        <a:pt x="408" y="21"/>
                      </a:lnTo>
                      <a:lnTo>
                        <a:pt x="409" y="21"/>
                      </a:lnTo>
                      <a:lnTo>
                        <a:pt x="410" y="21"/>
                      </a:lnTo>
                      <a:lnTo>
                        <a:pt x="411" y="22"/>
                      </a:lnTo>
                      <a:lnTo>
                        <a:pt x="412" y="22"/>
                      </a:lnTo>
                      <a:lnTo>
                        <a:pt x="413" y="23"/>
                      </a:lnTo>
                      <a:lnTo>
                        <a:pt x="414" y="23"/>
                      </a:lnTo>
                      <a:lnTo>
                        <a:pt x="415" y="24"/>
                      </a:lnTo>
                      <a:lnTo>
                        <a:pt x="416" y="24"/>
                      </a:lnTo>
                      <a:lnTo>
                        <a:pt x="417" y="24"/>
                      </a:lnTo>
                      <a:lnTo>
                        <a:pt x="417" y="25"/>
                      </a:lnTo>
                      <a:lnTo>
                        <a:pt x="418" y="25"/>
                      </a:lnTo>
                      <a:lnTo>
                        <a:pt x="419" y="25"/>
                      </a:lnTo>
                      <a:lnTo>
                        <a:pt x="419" y="26"/>
                      </a:lnTo>
                      <a:lnTo>
                        <a:pt x="420" y="26"/>
                      </a:lnTo>
                      <a:lnTo>
                        <a:pt x="421" y="27"/>
                      </a:lnTo>
                      <a:lnTo>
                        <a:pt x="422" y="27"/>
                      </a:lnTo>
                      <a:lnTo>
                        <a:pt x="423" y="28"/>
                      </a:lnTo>
                      <a:lnTo>
                        <a:pt x="424" y="28"/>
                      </a:lnTo>
                      <a:lnTo>
                        <a:pt x="425" y="29"/>
                      </a:lnTo>
                      <a:lnTo>
                        <a:pt x="426" y="29"/>
                      </a:lnTo>
                      <a:lnTo>
                        <a:pt x="426" y="30"/>
                      </a:lnTo>
                      <a:lnTo>
                        <a:pt x="427" y="30"/>
                      </a:lnTo>
                      <a:lnTo>
                        <a:pt x="428" y="31"/>
                      </a:lnTo>
                      <a:lnTo>
                        <a:pt x="429" y="31"/>
                      </a:lnTo>
                      <a:lnTo>
                        <a:pt x="429" y="32"/>
                      </a:lnTo>
                      <a:lnTo>
                        <a:pt x="430" y="32"/>
                      </a:lnTo>
                      <a:lnTo>
                        <a:pt x="431" y="32"/>
                      </a:lnTo>
                      <a:lnTo>
                        <a:pt x="431" y="33"/>
                      </a:lnTo>
                      <a:lnTo>
                        <a:pt x="432" y="33"/>
                      </a:lnTo>
                      <a:lnTo>
                        <a:pt x="433" y="34"/>
                      </a:lnTo>
                      <a:lnTo>
                        <a:pt x="434" y="35"/>
                      </a:lnTo>
                      <a:lnTo>
                        <a:pt x="435" y="35"/>
                      </a:lnTo>
                      <a:lnTo>
                        <a:pt x="436" y="36"/>
                      </a:lnTo>
                      <a:lnTo>
                        <a:pt x="437" y="37"/>
                      </a:lnTo>
                      <a:lnTo>
                        <a:pt x="438" y="37"/>
                      </a:lnTo>
                      <a:lnTo>
                        <a:pt x="439" y="38"/>
                      </a:lnTo>
                      <a:lnTo>
                        <a:pt x="440" y="39"/>
                      </a:lnTo>
                      <a:lnTo>
                        <a:pt x="441" y="40"/>
                      </a:lnTo>
                      <a:lnTo>
                        <a:pt x="442" y="40"/>
                      </a:lnTo>
                      <a:lnTo>
                        <a:pt x="442" y="41"/>
                      </a:lnTo>
                      <a:lnTo>
                        <a:pt x="443" y="41"/>
                      </a:lnTo>
                      <a:lnTo>
                        <a:pt x="444" y="42"/>
                      </a:lnTo>
                      <a:lnTo>
                        <a:pt x="445" y="43"/>
                      </a:lnTo>
                      <a:lnTo>
                        <a:pt x="446" y="43"/>
                      </a:lnTo>
                      <a:lnTo>
                        <a:pt x="446" y="44"/>
                      </a:lnTo>
                      <a:lnTo>
                        <a:pt x="447" y="45"/>
                      </a:lnTo>
                      <a:lnTo>
                        <a:pt x="448" y="45"/>
                      </a:lnTo>
                      <a:lnTo>
                        <a:pt x="448" y="46"/>
                      </a:lnTo>
                      <a:lnTo>
                        <a:pt x="449" y="46"/>
                      </a:lnTo>
                      <a:lnTo>
                        <a:pt x="449" y="47"/>
                      </a:lnTo>
                      <a:lnTo>
                        <a:pt x="450" y="48"/>
                      </a:lnTo>
                      <a:lnTo>
                        <a:pt x="451" y="48"/>
                      </a:lnTo>
                      <a:lnTo>
                        <a:pt x="451" y="49"/>
                      </a:lnTo>
                      <a:lnTo>
                        <a:pt x="452" y="49"/>
                      </a:lnTo>
                      <a:lnTo>
                        <a:pt x="453" y="50"/>
                      </a:lnTo>
                      <a:lnTo>
                        <a:pt x="454" y="51"/>
                      </a:lnTo>
                      <a:lnTo>
                        <a:pt x="455" y="52"/>
                      </a:lnTo>
                      <a:lnTo>
                        <a:pt x="456" y="53"/>
                      </a:lnTo>
                      <a:lnTo>
                        <a:pt x="456" y="54"/>
                      </a:lnTo>
                      <a:lnTo>
                        <a:pt x="457" y="55"/>
                      </a:lnTo>
                      <a:lnTo>
                        <a:pt x="458" y="55"/>
                      </a:lnTo>
                      <a:lnTo>
                        <a:pt x="458" y="56"/>
                      </a:lnTo>
                      <a:lnTo>
                        <a:pt x="459" y="57"/>
                      </a:lnTo>
                      <a:lnTo>
                        <a:pt x="460" y="57"/>
                      </a:lnTo>
                      <a:lnTo>
                        <a:pt x="461" y="58"/>
                      </a:lnTo>
                      <a:lnTo>
                        <a:pt x="461" y="59"/>
                      </a:lnTo>
                      <a:lnTo>
                        <a:pt x="462" y="59"/>
                      </a:lnTo>
                      <a:lnTo>
                        <a:pt x="462" y="60"/>
                      </a:lnTo>
                      <a:lnTo>
                        <a:pt x="463" y="61"/>
                      </a:lnTo>
                      <a:lnTo>
                        <a:pt x="464" y="62"/>
                      </a:lnTo>
                      <a:lnTo>
                        <a:pt x="465" y="63"/>
                      </a:lnTo>
                      <a:lnTo>
                        <a:pt x="466" y="64"/>
                      </a:lnTo>
                      <a:lnTo>
                        <a:pt x="466" y="65"/>
                      </a:lnTo>
                      <a:lnTo>
                        <a:pt x="467" y="65"/>
                      </a:lnTo>
                      <a:lnTo>
                        <a:pt x="468" y="66"/>
                      </a:lnTo>
                      <a:lnTo>
                        <a:pt x="468" y="67"/>
                      </a:lnTo>
                      <a:lnTo>
                        <a:pt x="469" y="68"/>
                      </a:lnTo>
                      <a:lnTo>
                        <a:pt x="469" y="69"/>
                      </a:lnTo>
                      <a:lnTo>
                        <a:pt x="470" y="70"/>
                      </a:lnTo>
                      <a:lnTo>
                        <a:pt x="471" y="70"/>
                      </a:lnTo>
                      <a:lnTo>
                        <a:pt x="471" y="71"/>
                      </a:lnTo>
                      <a:lnTo>
                        <a:pt x="472" y="72"/>
                      </a:lnTo>
                      <a:lnTo>
                        <a:pt x="473" y="73"/>
                      </a:lnTo>
                      <a:lnTo>
                        <a:pt x="473" y="74"/>
                      </a:lnTo>
                      <a:lnTo>
                        <a:pt x="474" y="75"/>
                      </a:lnTo>
                      <a:lnTo>
                        <a:pt x="475" y="76"/>
                      </a:lnTo>
                      <a:lnTo>
                        <a:pt x="475" y="77"/>
                      </a:lnTo>
                      <a:lnTo>
                        <a:pt x="476" y="77"/>
                      </a:lnTo>
                      <a:lnTo>
                        <a:pt x="477" y="79"/>
                      </a:lnTo>
                      <a:lnTo>
                        <a:pt x="477" y="80"/>
                      </a:lnTo>
                      <a:lnTo>
                        <a:pt x="478" y="80"/>
                      </a:lnTo>
                      <a:lnTo>
                        <a:pt x="478" y="81"/>
                      </a:lnTo>
                      <a:lnTo>
                        <a:pt x="479" y="82"/>
                      </a:lnTo>
                      <a:lnTo>
                        <a:pt x="480" y="83"/>
                      </a:lnTo>
                      <a:lnTo>
                        <a:pt x="480" y="84"/>
                      </a:lnTo>
                      <a:lnTo>
                        <a:pt x="481" y="85"/>
                      </a:lnTo>
                      <a:lnTo>
                        <a:pt x="482" y="86"/>
                      </a:lnTo>
                      <a:lnTo>
                        <a:pt x="482" y="87"/>
                      </a:lnTo>
                      <a:lnTo>
                        <a:pt x="483" y="88"/>
                      </a:lnTo>
                      <a:lnTo>
                        <a:pt x="484" y="89"/>
                      </a:lnTo>
                      <a:lnTo>
                        <a:pt x="484" y="90"/>
                      </a:lnTo>
                      <a:lnTo>
                        <a:pt x="485" y="92"/>
                      </a:lnTo>
                      <a:lnTo>
                        <a:pt x="485" y="93"/>
                      </a:lnTo>
                      <a:lnTo>
                        <a:pt x="486" y="94"/>
                      </a:lnTo>
                      <a:lnTo>
                        <a:pt x="487" y="95"/>
                      </a:lnTo>
                      <a:lnTo>
                        <a:pt x="488" y="96"/>
                      </a:lnTo>
                      <a:lnTo>
                        <a:pt x="488" y="97"/>
                      </a:lnTo>
                      <a:lnTo>
                        <a:pt x="489" y="98"/>
                      </a:lnTo>
                      <a:lnTo>
                        <a:pt x="490" y="99"/>
                      </a:lnTo>
                      <a:lnTo>
                        <a:pt x="490" y="100"/>
                      </a:lnTo>
                      <a:lnTo>
                        <a:pt x="491" y="102"/>
                      </a:lnTo>
                      <a:lnTo>
                        <a:pt x="491" y="103"/>
                      </a:lnTo>
                      <a:lnTo>
                        <a:pt x="492" y="104"/>
                      </a:lnTo>
                      <a:lnTo>
                        <a:pt x="493" y="105"/>
                      </a:lnTo>
                      <a:lnTo>
                        <a:pt x="493" y="107"/>
                      </a:lnTo>
                      <a:lnTo>
                        <a:pt x="494" y="108"/>
                      </a:lnTo>
                      <a:lnTo>
                        <a:pt x="495" y="109"/>
                      </a:lnTo>
                      <a:lnTo>
                        <a:pt x="495" y="110"/>
                      </a:lnTo>
                      <a:lnTo>
                        <a:pt x="496" y="111"/>
                      </a:lnTo>
                      <a:lnTo>
                        <a:pt x="497" y="113"/>
                      </a:lnTo>
                      <a:lnTo>
                        <a:pt x="497" y="114"/>
                      </a:lnTo>
                      <a:lnTo>
                        <a:pt x="498" y="115"/>
                      </a:lnTo>
                      <a:lnTo>
                        <a:pt x="498" y="116"/>
                      </a:lnTo>
                      <a:lnTo>
                        <a:pt x="499" y="118"/>
                      </a:lnTo>
                      <a:lnTo>
                        <a:pt x="500" y="119"/>
                      </a:lnTo>
                      <a:lnTo>
                        <a:pt x="500" y="120"/>
                      </a:lnTo>
                      <a:lnTo>
                        <a:pt x="501" y="122"/>
                      </a:lnTo>
                      <a:lnTo>
                        <a:pt x="502" y="123"/>
                      </a:lnTo>
                      <a:lnTo>
                        <a:pt x="502" y="124"/>
                      </a:lnTo>
                      <a:lnTo>
                        <a:pt x="503" y="126"/>
                      </a:lnTo>
                      <a:lnTo>
                        <a:pt x="504" y="127"/>
                      </a:lnTo>
                      <a:lnTo>
                        <a:pt x="504" y="129"/>
                      </a:lnTo>
                      <a:lnTo>
                        <a:pt x="505" y="130"/>
                      </a:lnTo>
                      <a:lnTo>
                        <a:pt x="506" y="131"/>
                      </a:lnTo>
                      <a:lnTo>
                        <a:pt x="506" y="133"/>
                      </a:lnTo>
                      <a:lnTo>
                        <a:pt x="507" y="134"/>
                      </a:lnTo>
                      <a:lnTo>
                        <a:pt x="507" y="136"/>
                      </a:lnTo>
                      <a:lnTo>
                        <a:pt x="508" y="137"/>
                      </a:lnTo>
                      <a:lnTo>
                        <a:pt x="509" y="139"/>
                      </a:lnTo>
                      <a:lnTo>
                        <a:pt x="510" y="140"/>
                      </a:lnTo>
                      <a:lnTo>
                        <a:pt x="510" y="142"/>
                      </a:lnTo>
                      <a:lnTo>
                        <a:pt x="511" y="143"/>
                      </a:lnTo>
                      <a:lnTo>
                        <a:pt x="511" y="145"/>
                      </a:lnTo>
                      <a:lnTo>
                        <a:pt x="512" y="146"/>
                      </a:lnTo>
                      <a:lnTo>
                        <a:pt x="513" y="148"/>
                      </a:lnTo>
                      <a:lnTo>
                        <a:pt x="513" y="149"/>
                      </a:lnTo>
                      <a:lnTo>
                        <a:pt x="514" y="151"/>
                      </a:lnTo>
                      <a:lnTo>
                        <a:pt x="514" y="152"/>
                      </a:lnTo>
                      <a:lnTo>
                        <a:pt x="515" y="154"/>
                      </a:lnTo>
                      <a:lnTo>
                        <a:pt x="516" y="156"/>
                      </a:lnTo>
                      <a:lnTo>
                        <a:pt x="517" y="157"/>
                      </a:lnTo>
                      <a:lnTo>
                        <a:pt x="517" y="159"/>
                      </a:lnTo>
                      <a:lnTo>
                        <a:pt x="518" y="161"/>
                      </a:lnTo>
                      <a:lnTo>
                        <a:pt x="519" y="162"/>
                      </a:lnTo>
                      <a:lnTo>
                        <a:pt x="519" y="164"/>
                      </a:lnTo>
                      <a:lnTo>
                        <a:pt x="520" y="165"/>
                      </a:lnTo>
                      <a:lnTo>
                        <a:pt x="520" y="167"/>
                      </a:lnTo>
                      <a:lnTo>
                        <a:pt x="521" y="169"/>
                      </a:lnTo>
                      <a:lnTo>
                        <a:pt x="522" y="170"/>
                      </a:lnTo>
                      <a:lnTo>
                        <a:pt x="522" y="172"/>
                      </a:lnTo>
                      <a:lnTo>
                        <a:pt x="523" y="174"/>
                      </a:lnTo>
                      <a:lnTo>
                        <a:pt x="524" y="175"/>
                      </a:lnTo>
                      <a:lnTo>
                        <a:pt x="524" y="177"/>
                      </a:lnTo>
                      <a:lnTo>
                        <a:pt x="525" y="179"/>
                      </a:lnTo>
                      <a:lnTo>
                        <a:pt x="526" y="181"/>
                      </a:lnTo>
                      <a:lnTo>
                        <a:pt x="526" y="182"/>
                      </a:lnTo>
                      <a:lnTo>
                        <a:pt x="527" y="184"/>
                      </a:lnTo>
                      <a:lnTo>
                        <a:pt x="527" y="186"/>
                      </a:lnTo>
                      <a:lnTo>
                        <a:pt x="528" y="188"/>
                      </a:lnTo>
                      <a:lnTo>
                        <a:pt x="529" y="190"/>
                      </a:lnTo>
                      <a:lnTo>
                        <a:pt x="529" y="191"/>
                      </a:lnTo>
                      <a:lnTo>
                        <a:pt x="530" y="193"/>
                      </a:lnTo>
                      <a:lnTo>
                        <a:pt x="531" y="195"/>
                      </a:lnTo>
                      <a:lnTo>
                        <a:pt x="531" y="197"/>
                      </a:lnTo>
                      <a:lnTo>
                        <a:pt x="532" y="198"/>
                      </a:lnTo>
                      <a:lnTo>
                        <a:pt x="533" y="200"/>
                      </a:lnTo>
                      <a:lnTo>
                        <a:pt x="533" y="202"/>
                      </a:lnTo>
                      <a:lnTo>
                        <a:pt x="534" y="204"/>
                      </a:lnTo>
                      <a:lnTo>
                        <a:pt x="535" y="206"/>
                      </a:lnTo>
                      <a:lnTo>
                        <a:pt x="535" y="207"/>
                      </a:lnTo>
                      <a:lnTo>
                        <a:pt x="536" y="210"/>
                      </a:lnTo>
                      <a:lnTo>
                        <a:pt x="536" y="211"/>
                      </a:lnTo>
                      <a:lnTo>
                        <a:pt x="537" y="213"/>
                      </a:lnTo>
                      <a:lnTo>
                        <a:pt x="538" y="215"/>
                      </a:lnTo>
                      <a:lnTo>
                        <a:pt x="539" y="217"/>
                      </a:lnTo>
                      <a:lnTo>
                        <a:pt x="539" y="219"/>
                      </a:lnTo>
                      <a:lnTo>
                        <a:pt x="540" y="221"/>
                      </a:lnTo>
                      <a:lnTo>
                        <a:pt x="540" y="222"/>
                      </a:lnTo>
                      <a:lnTo>
                        <a:pt x="541" y="224"/>
                      </a:lnTo>
                      <a:lnTo>
                        <a:pt x="542" y="226"/>
                      </a:lnTo>
                      <a:lnTo>
                        <a:pt x="542" y="228"/>
                      </a:lnTo>
                      <a:lnTo>
                        <a:pt x="543" y="230"/>
                      </a:lnTo>
                      <a:lnTo>
                        <a:pt x="544" y="232"/>
                      </a:lnTo>
                      <a:lnTo>
                        <a:pt x="544" y="234"/>
                      </a:lnTo>
                      <a:lnTo>
                        <a:pt x="545" y="236"/>
                      </a:lnTo>
                      <a:lnTo>
                        <a:pt x="546" y="238"/>
                      </a:lnTo>
                      <a:lnTo>
                        <a:pt x="546" y="239"/>
                      </a:lnTo>
                      <a:lnTo>
                        <a:pt x="547" y="242"/>
                      </a:lnTo>
                      <a:lnTo>
                        <a:pt x="548" y="243"/>
                      </a:lnTo>
                      <a:lnTo>
                        <a:pt x="548" y="245"/>
                      </a:lnTo>
                      <a:lnTo>
                        <a:pt x="549" y="247"/>
                      </a:lnTo>
                      <a:lnTo>
                        <a:pt x="549" y="249"/>
                      </a:lnTo>
                      <a:lnTo>
                        <a:pt x="550" y="251"/>
                      </a:lnTo>
                      <a:lnTo>
                        <a:pt x="551" y="253"/>
                      </a:lnTo>
                      <a:lnTo>
                        <a:pt x="551" y="255"/>
                      </a:lnTo>
                      <a:lnTo>
                        <a:pt x="552" y="257"/>
                      </a:lnTo>
                      <a:lnTo>
                        <a:pt x="553" y="259"/>
                      </a:lnTo>
                      <a:lnTo>
                        <a:pt x="553" y="260"/>
                      </a:lnTo>
                      <a:lnTo>
                        <a:pt x="554" y="262"/>
                      </a:lnTo>
                      <a:lnTo>
                        <a:pt x="555" y="264"/>
                      </a:lnTo>
                      <a:lnTo>
                        <a:pt x="555" y="266"/>
                      </a:lnTo>
                      <a:lnTo>
                        <a:pt x="556" y="268"/>
                      </a:lnTo>
                      <a:lnTo>
                        <a:pt x="556" y="270"/>
                      </a:lnTo>
                      <a:lnTo>
                        <a:pt x="557" y="272"/>
                      </a:lnTo>
                      <a:lnTo>
                        <a:pt x="558" y="274"/>
                      </a:lnTo>
                      <a:lnTo>
                        <a:pt x="558" y="275"/>
                      </a:lnTo>
                      <a:lnTo>
                        <a:pt x="559" y="277"/>
                      </a:lnTo>
                      <a:lnTo>
                        <a:pt x="560" y="279"/>
                      </a:lnTo>
                      <a:lnTo>
                        <a:pt x="561" y="281"/>
                      </a:lnTo>
                      <a:lnTo>
                        <a:pt x="561" y="283"/>
                      </a:lnTo>
                      <a:lnTo>
                        <a:pt x="562" y="285"/>
                      </a:lnTo>
                      <a:lnTo>
                        <a:pt x="562" y="286"/>
                      </a:lnTo>
                      <a:lnTo>
                        <a:pt x="563" y="288"/>
                      </a:lnTo>
                      <a:lnTo>
                        <a:pt x="564" y="290"/>
                      </a:lnTo>
                      <a:lnTo>
                        <a:pt x="564" y="292"/>
                      </a:lnTo>
                      <a:lnTo>
                        <a:pt x="565" y="293"/>
                      </a:lnTo>
                      <a:lnTo>
                        <a:pt x="566" y="295"/>
                      </a:lnTo>
                      <a:lnTo>
                        <a:pt x="566" y="297"/>
                      </a:lnTo>
                      <a:lnTo>
                        <a:pt x="567" y="299"/>
                      </a:lnTo>
                      <a:lnTo>
                        <a:pt x="568" y="301"/>
                      </a:lnTo>
                      <a:lnTo>
                        <a:pt x="568" y="302"/>
                      </a:lnTo>
                      <a:lnTo>
                        <a:pt x="569" y="304"/>
                      </a:lnTo>
                      <a:lnTo>
                        <a:pt x="569" y="306"/>
                      </a:lnTo>
                      <a:lnTo>
                        <a:pt x="570" y="307"/>
                      </a:lnTo>
                      <a:lnTo>
                        <a:pt x="571" y="309"/>
                      </a:lnTo>
                      <a:lnTo>
                        <a:pt x="571" y="310"/>
                      </a:lnTo>
                      <a:lnTo>
                        <a:pt x="572" y="312"/>
                      </a:lnTo>
                      <a:lnTo>
                        <a:pt x="573" y="314"/>
                      </a:lnTo>
                      <a:lnTo>
                        <a:pt x="573" y="315"/>
                      </a:lnTo>
                      <a:lnTo>
                        <a:pt x="574" y="317"/>
                      </a:lnTo>
                      <a:lnTo>
                        <a:pt x="575" y="319"/>
                      </a:lnTo>
                      <a:lnTo>
                        <a:pt x="575" y="320"/>
                      </a:lnTo>
                      <a:lnTo>
                        <a:pt x="576" y="322"/>
                      </a:lnTo>
                      <a:lnTo>
                        <a:pt x="577" y="323"/>
                      </a:lnTo>
                      <a:lnTo>
                        <a:pt x="577" y="325"/>
                      </a:lnTo>
                      <a:lnTo>
                        <a:pt x="578" y="326"/>
                      </a:lnTo>
                      <a:lnTo>
                        <a:pt x="578" y="328"/>
                      </a:lnTo>
                      <a:lnTo>
                        <a:pt x="579" y="329"/>
                      </a:lnTo>
                      <a:lnTo>
                        <a:pt x="580" y="330"/>
                      </a:lnTo>
                      <a:lnTo>
                        <a:pt x="580" y="332"/>
                      </a:lnTo>
                      <a:lnTo>
                        <a:pt x="581" y="333"/>
                      </a:lnTo>
                      <a:lnTo>
                        <a:pt x="582" y="335"/>
                      </a:lnTo>
                      <a:lnTo>
                        <a:pt x="582" y="336"/>
                      </a:lnTo>
                      <a:lnTo>
                        <a:pt x="583" y="337"/>
                      </a:lnTo>
                      <a:lnTo>
                        <a:pt x="584" y="339"/>
                      </a:lnTo>
                      <a:lnTo>
                        <a:pt x="584" y="340"/>
                      </a:lnTo>
                      <a:lnTo>
                        <a:pt x="585" y="341"/>
                      </a:lnTo>
                      <a:lnTo>
                        <a:pt x="585" y="342"/>
                      </a:lnTo>
                      <a:lnTo>
                        <a:pt x="586" y="344"/>
                      </a:lnTo>
                      <a:lnTo>
                        <a:pt x="587" y="345"/>
                      </a:lnTo>
                      <a:lnTo>
                        <a:pt x="588" y="346"/>
                      </a:lnTo>
                      <a:lnTo>
                        <a:pt x="588" y="347"/>
                      </a:lnTo>
                      <a:lnTo>
                        <a:pt x="589" y="349"/>
                      </a:lnTo>
                      <a:lnTo>
                        <a:pt x="590" y="350"/>
                      </a:lnTo>
                      <a:lnTo>
                        <a:pt x="590" y="351"/>
                      </a:lnTo>
                      <a:lnTo>
                        <a:pt x="591" y="352"/>
                      </a:lnTo>
                      <a:lnTo>
                        <a:pt x="591" y="353"/>
                      </a:lnTo>
                      <a:lnTo>
                        <a:pt x="592" y="354"/>
                      </a:lnTo>
                      <a:lnTo>
                        <a:pt x="593" y="355"/>
                      </a:lnTo>
                      <a:lnTo>
                        <a:pt x="593" y="356"/>
                      </a:lnTo>
                      <a:lnTo>
                        <a:pt x="594" y="357"/>
                      </a:lnTo>
                      <a:lnTo>
                        <a:pt x="595" y="358"/>
                      </a:lnTo>
                      <a:lnTo>
                        <a:pt x="595" y="359"/>
                      </a:lnTo>
                      <a:lnTo>
                        <a:pt x="596" y="360"/>
                      </a:lnTo>
                      <a:lnTo>
                        <a:pt x="597" y="361"/>
                      </a:lnTo>
                      <a:lnTo>
                        <a:pt x="597" y="362"/>
                      </a:lnTo>
                      <a:lnTo>
                        <a:pt x="598" y="362"/>
                      </a:lnTo>
                      <a:lnTo>
                        <a:pt x="598" y="363"/>
                      </a:lnTo>
                      <a:lnTo>
                        <a:pt x="599" y="364"/>
                      </a:lnTo>
                      <a:lnTo>
                        <a:pt x="600" y="365"/>
                      </a:lnTo>
                      <a:lnTo>
                        <a:pt x="600" y="366"/>
                      </a:lnTo>
                      <a:lnTo>
                        <a:pt x="601" y="367"/>
                      </a:lnTo>
                      <a:lnTo>
                        <a:pt x="602" y="367"/>
                      </a:lnTo>
                      <a:lnTo>
                        <a:pt x="602" y="368"/>
                      </a:lnTo>
                      <a:lnTo>
                        <a:pt x="603" y="369"/>
                      </a:lnTo>
                      <a:lnTo>
                        <a:pt x="604" y="369"/>
                      </a:lnTo>
                      <a:lnTo>
                        <a:pt x="604" y="370"/>
                      </a:lnTo>
                      <a:lnTo>
                        <a:pt x="605" y="371"/>
                      </a:lnTo>
                      <a:lnTo>
                        <a:pt x="606" y="371"/>
                      </a:lnTo>
                      <a:lnTo>
                        <a:pt x="606" y="372"/>
                      </a:lnTo>
                      <a:lnTo>
                        <a:pt x="607" y="372"/>
                      </a:lnTo>
                      <a:lnTo>
                        <a:pt x="607" y="373"/>
                      </a:lnTo>
                      <a:lnTo>
                        <a:pt x="608" y="374"/>
                      </a:lnTo>
                      <a:lnTo>
                        <a:pt x="609" y="374"/>
                      </a:lnTo>
                      <a:lnTo>
                        <a:pt x="610" y="374"/>
                      </a:lnTo>
                      <a:lnTo>
                        <a:pt x="610" y="375"/>
                      </a:lnTo>
                      <a:lnTo>
                        <a:pt x="611" y="375"/>
                      </a:lnTo>
                      <a:lnTo>
                        <a:pt x="611" y="376"/>
                      </a:lnTo>
                      <a:lnTo>
                        <a:pt x="612" y="376"/>
                      </a:lnTo>
                      <a:lnTo>
                        <a:pt x="613" y="377"/>
                      </a:lnTo>
                      <a:lnTo>
                        <a:pt x="614" y="377"/>
                      </a:lnTo>
                      <a:lnTo>
                        <a:pt x="614" y="378"/>
                      </a:lnTo>
                      <a:lnTo>
                        <a:pt x="615" y="378"/>
                      </a:lnTo>
                      <a:lnTo>
                        <a:pt x="616" y="379"/>
                      </a:lnTo>
                      <a:lnTo>
                        <a:pt x="617" y="379"/>
                      </a:lnTo>
                      <a:lnTo>
                        <a:pt x="618" y="379"/>
                      </a:lnTo>
                      <a:lnTo>
                        <a:pt x="619" y="380"/>
                      </a:lnTo>
                      <a:lnTo>
                        <a:pt x="620" y="380"/>
                      </a:lnTo>
                      <a:lnTo>
                        <a:pt x="620" y="381"/>
                      </a:lnTo>
                      <a:lnTo>
                        <a:pt x="621" y="381"/>
                      </a:lnTo>
                      <a:lnTo>
                        <a:pt x="622" y="381"/>
                      </a:lnTo>
                      <a:lnTo>
                        <a:pt x="623" y="382"/>
                      </a:lnTo>
                      <a:lnTo>
                        <a:pt x="624" y="382"/>
                      </a:lnTo>
                      <a:lnTo>
                        <a:pt x="625" y="382"/>
                      </a:lnTo>
                      <a:lnTo>
                        <a:pt x="626" y="382"/>
                      </a:lnTo>
                      <a:lnTo>
                        <a:pt x="627" y="382"/>
                      </a:lnTo>
                      <a:lnTo>
                        <a:pt x="627" y="383"/>
                      </a:lnTo>
                      <a:lnTo>
                        <a:pt x="628" y="383"/>
                      </a:lnTo>
                      <a:lnTo>
                        <a:pt x="629" y="383"/>
                      </a:lnTo>
                      <a:lnTo>
                        <a:pt x="630" y="383"/>
                      </a:lnTo>
                      <a:lnTo>
                        <a:pt x="631" y="383"/>
                      </a:lnTo>
                      <a:lnTo>
                        <a:pt x="632" y="384"/>
                      </a:lnTo>
                      <a:lnTo>
                        <a:pt x="633" y="384"/>
                      </a:lnTo>
                      <a:lnTo>
                        <a:pt x="634" y="384"/>
                      </a:lnTo>
                      <a:lnTo>
                        <a:pt x="635" y="384"/>
                      </a:lnTo>
                      <a:lnTo>
                        <a:pt x="636" y="384"/>
                      </a:lnTo>
                      <a:lnTo>
                        <a:pt x="637" y="384"/>
                      </a:lnTo>
                      <a:lnTo>
                        <a:pt x="638" y="384"/>
                      </a:lnTo>
                      <a:lnTo>
                        <a:pt x="639" y="384"/>
                      </a:lnTo>
                      <a:lnTo>
                        <a:pt x="640" y="384"/>
                      </a:lnTo>
                      <a:lnTo>
                        <a:pt x="641" y="384"/>
                      </a:lnTo>
                      <a:lnTo>
                        <a:pt x="642" y="384"/>
                      </a:lnTo>
                      <a:lnTo>
                        <a:pt x="643" y="384"/>
                      </a:lnTo>
                      <a:lnTo>
                        <a:pt x="644" y="384"/>
                      </a:lnTo>
                      <a:lnTo>
                        <a:pt x="645" y="38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2525" y="1223"/>
                  <a:ext cx="646" cy="385"/>
                </a:xfrm>
                <a:custGeom>
                  <a:avLst/>
                  <a:gdLst>
                    <a:gd name="T0" fmla="*/ 10 w 646"/>
                    <a:gd name="T1" fmla="*/ 0 h 385"/>
                    <a:gd name="T2" fmla="*/ 20 w 646"/>
                    <a:gd name="T3" fmla="*/ 0 h 385"/>
                    <a:gd name="T4" fmla="*/ 31 w 646"/>
                    <a:gd name="T5" fmla="*/ 0 h 385"/>
                    <a:gd name="T6" fmla="*/ 41 w 646"/>
                    <a:gd name="T7" fmla="*/ 0 h 385"/>
                    <a:gd name="T8" fmla="*/ 51 w 646"/>
                    <a:gd name="T9" fmla="*/ 0 h 385"/>
                    <a:gd name="T10" fmla="*/ 62 w 646"/>
                    <a:gd name="T11" fmla="*/ 0 h 385"/>
                    <a:gd name="T12" fmla="*/ 72 w 646"/>
                    <a:gd name="T13" fmla="*/ 0 h 385"/>
                    <a:gd name="T14" fmla="*/ 82 w 646"/>
                    <a:gd name="T15" fmla="*/ 0 h 385"/>
                    <a:gd name="T16" fmla="*/ 93 w 646"/>
                    <a:gd name="T17" fmla="*/ 0 h 385"/>
                    <a:gd name="T18" fmla="*/ 103 w 646"/>
                    <a:gd name="T19" fmla="*/ 0 h 385"/>
                    <a:gd name="T20" fmla="*/ 113 w 646"/>
                    <a:gd name="T21" fmla="*/ 0 h 385"/>
                    <a:gd name="T22" fmla="*/ 124 w 646"/>
                    <a:gd name="T23" fmla="*/ 0 h 385"/>
                    <a:gd name="T24" fmla="*/ 134 w 646"/>
                    <a:gd name="T25" fmla="*/ 0 h 385"/>
                    <a:gd name="T26" fmla="*/ 144 w 646"/>
                    <a:gd name="T27" fmla="*/ 0 h 385"/>
                    <a:gd name="T28" fmla="*/ 155 w 646"/>
                    <a:gd name="T29" fmla="*/ 0 h 385"/>
                    <a:gd name="T30" fmla="*/ 165 w 646"/>
                    <a:gd name="T31" fmla="*/ 0 h 385"/>
                    <a:gd name="T32" fmla="*/ 175 w 646"/>
                    <a:gd name="T33" fmla="*/ 0 h 385"/>
                    <a:gd name="T34" fmla="*/ 185 w 646"/>
                    <a:gd name="T35" fmla="*/ 0 h 385"/>
                    <a:gd name="T36" fmla="*/ 196 w 646"/>
                    <a:gd name="T37" fmla="*/ 0 h 385"/>
                    <a:gd name="T38" fmla="*/ 206 w 646"/>
                    <a:gd name="T39" fmla="*/ 0 h 385"/>
                    <a:gd name="T40" fmla="*/ 217 w 646"/>
                    <a:gd name="T41" fmla="*/ 0 h 385"/>
                    <a:gd name="T42" fmla="*/ 227 w 646"/>
                    <a:gd name="T43" fmla="*/ 0 h 385"/>
                    <a:gd name="T44" fmla="*/ 237 w 646"/>
                    <a:gd name="T45" fmla="*/ 0 h 385"/>
                    <a:gd name="T46" fmla="*/ 248 w 646"/>
                    <a:gd name="T47" fmla="*/ 0 h 385"/>
                    <a:gd name="T48" fmla="*/ 258 w 646"/>
                    <a:gd name="T49" fmla="*/ 0 h 385"/>
                    <a:gd name="T50" fmla="*/ 268 w 646"/>
                    <a:gd name="T51" fmla="*/ 1 h 385"/>
                    <a:gd name="T52" fmla="*/ 278 w 646"/>
                    <a:gd name="T53" fmla="*/ 1 h 385"/>
                    <a:gd name="T54" fmla="*/ 289 w 646"/>
                    <a:gd name="T55" fmla="*/ 1 h 385"/>
                    <a:gd name="T56" fmla="*/ 299 w 646"/>
                    <a:gd name="T57" fmla="*/ 2 h 385"/>
                    <a:gd name="T58" fmla="*/ 310 w 646"/>
                    <a:gd name="T59" fmla="*/ 2 h 385"/>
                    <a:gd name="T60" fmla="*/ 320 w 646"/>
                    <a:gd name="T61" fmla="*/ 3 h 385"/>
                    <a:gd name="T62" fmla="*/ 330 w 646"/>
                    <a:gd name="T63" fmla="*/ 4 h 385"/>
                    <a:gd name="T64" fmla="*/ 340 w 646"/>
                    <a:gd name="T65" fmla="*/ 5 h 385"/>
                    <a:gd name="T66" fmla="*/ 351 w 646"/>
                    <a:gd name="T67" fmla="*/ 6 h 385"/>
                    <a:gd name="T68" fmla="*/ 361 w 646"/>
                    <a:gd name="T69" fmla="*/ 8 h 385"/>
                    <a:gd name="T70" fmla="*/ 371 w 646"/>
                    <a:gd name="T71" fmla="*/ 10 h 385"/>
                    <a:gd name="T72" fmla="*/ 382 w 646"/>
                    <a:gd name="T73" fmla="*/ 12 h 385"/>
                    <a:gd name="T74" fmla="*/ 392 w 646"/>
                    <a:gd name="T75" fmla="*/ 15 h 385"/>
                    <a:gd name="T76" fmla="*/ 402 w 646"/>
                    <a:gd name="T77" fmla="*/ 19 h 385"/>
                    <a:gd name="T78" fmla="*/ 413 w 646"/>
                    <a:gd name="T79" fmla="*/ 24 h 385"/>
                    <a:gd name="T80" fmla="*/ 423 w 646"/>
                    <a:gd name="T81" fmla="*/ 30 h 385"/>
                    <a:gd name="T82" fmla="*/ 433 w 646"/>
                    <a:gd name="T83" fmla="*/ 37 h 385"/>
                    <a:gd name="T84" fmla="*/ 444 w 646"/>
                    <a:gd name="T85" fmla="*/ 45 h 385"/>
                    <a:gd name="T86" fmla="*/ 454 w 646"/>
                    <a:gd name="T87" fmla="*/ 55 h 385"/>
                    <a:gd name="T88" fmla="*/ 464 w 646"/>
                    <a:gd name="T89" fmla="*/ 68 h 385"/>
                    <a:gd name="T90" fmla="*/ 475 w 646"/>
                    <a:gd name="T91" fmla="*/ 82 h 385"/>
                    <a:gd name="T92" fmla="*/ 485 w 646"/>
                    <a:gd name="T93" fmla="*/ 99 h 385"/>
                    <a:gd name="T94" fmla="*/ 495 w 646"/>
                    <a:gd name="T95" fmla="*/ 120 h 385"/>
                    <a:gd name="T96" fmla="*/ 506 w 646"/>
                    <a:gd name="T97" fmla="*/ 142 h 385"/>
                    <a:gd name="T98" fmla="*/ 516 w 646"/>
                    <a:gd name="T99" fmla="*/ 168 h 385"/>
                    <a:gd name="T100" fmla="*/ 526 w 646"/>
                    <a:gd name="T101" fmla="*/ 196 h 385"/>
                    <a:gd name="T102" fmla="*/ 536 w 646"/>
                    <a:gd name="T103" fmla="*/ 227 h 385"/>
                    <a:gd name="T104" fmla="*/ 547 w 646"/>
                    <a:gd name="T105" fmla="*/ 257 h 385"/>
                    <a:gd name="T106" fmla="*/ 557 w 646"/>
                    <a:gd name="T107" fmla="*/ 287 h 385"/>
                    <a:gd name="T108" fmla="*/ 568 w 646"/>
                    <a:gd name="T109" fmla="*/ 315 h 385"/>
                    <a:gd name="T110" fmla="*/ 578 w 646"/>
                    <a:gd name="T111" fmla="*/ 339 h 385"/>
                    <a:gd name="T112" fmla="*/ 588 w 646"/>
                    <a:gd name="T113" fmla="*/ 357 h 385"/>
                    <a:gd name="T114" fmla="*/ 598 w 646"/>
                    <a:gd name="T115" fmla="*/ 370 h 385"/>
                    <a:gd name="T116" fmla="*/ 609 w 646"/>
                    <a:gd name="T117" fmla="*/ 378 h 385"/>
                    <a:gd name="T118" fmla="*/ 619 w 646"/>
                    <a:gd name="T119" fmla="*/ 382 h 385"/>
                    <a:gd name="T120" fmla="*/ 629 w 646"/>
                    <a:gd name="T121" fmla="*/ 383 h 385"/>
                    <a:gd name="T122" fmla="*/ 640 w 646"/>
                    <a:gd name="T123" fmla="*/ 384 h 3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385"/>
                    <a:gd name="T188" fmla="*/ 646 w 646"/>
                    <a:gd name="T189" fmla="*/ 385 h 38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38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7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6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1" y="0"/>
                      </a:lnTo>
                      <a:lnTo>
                        <a:pt x="102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6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09" y="0"/>
                      </a:lnTo>
                      <a:lnTo>
                        <a:pt x="110" y="0"/>
                      </a:ln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4" y="0"/>
                      </a:lnTo>
                      <a:lnTo>
                        <a:pt x="115" y="0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9" y="0"/>
                      </a:lnTo>
                      <a:lnTo>
                        <a:pt x="120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4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0"/>
                      </a:lnTo>
                      <a:lnTo>
                        <a:pt x="128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2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9" y="0"/>
                      </a:lnTo>
                      <a:lnTo>
                        <a:pt x="140" y="0"/>
                      </a:lnTo>
                      <a:lnTo>
                        <a:pt x="141" y="0"/>
                      </a:lnTo>
                      <a:lnTo>
                        <a:pt x="142" y="0"/>
                      </a:lnTo>
                      <a:lnTo>
                        <a:pt x="143" y="0"/>
                      </a:lnTo>
                      <a:lnTo>
                        <a:pt x="144" y="0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7" y="0"/>
                      </a:lnTo>
                      <a:lnTo>
                        <a:pt x="148" y="0"/>
                      </a:lnTo>
                      <a:lnTo>
                        <a:pt x="149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2" y="0"/>
                      </a:lnTo>
                      <a:lnTo>
                        <a:pt x="153" y="0"/>
                      </a:lnTo>
                      <a:lnTo>
                        <a:pt x="154" y="0"/>
                      </a:lnTo>
                      <a:lnTo>
                        <a:pt x="155" y="0"/>
                      </a:lnTo>
                      <a:lnTo>
                        <a:pt x="156" y="0"/>
                      </a:lnTo>
                      <a:lnTo>
                        <a:pt x="157" y="0"/>
                      </a:lnTo>
                      <a:lnTo>
                        <a:pt x="158" y="0"/>
                      </a:lnTo>
                      <a:lnTo>
                        <a:pt x="159" y="0"/>
                      </a:lnTo>
                      <a:lnTo>
                        <a:pt x="160" y="0"/>
                      </a:lnTo>
                      <a:lnTo>
                        <a:pt x="161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4" y="0"/>
                      </a:lnTo>
                      <a:lnTo>
                        <a:pt x="165" y="0"/>
                      </a:lnTo>
                      <a:lnTo>
                        <a:pt x="166" y="0"/>
                      </a:lnTo>
                      <a:lnTo>
                        <a:pt x="167" y="0"/>
                      </a:lnTo>
                      <a:lnTo>
                        <a:pt x="168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1" y="0"/>
                      </a:lnTo>
                      <a:lnTo>
                        <a:pt x="172" y="0"/>
                      </a:lnTo>
                      <a:lnTo>
                        <a:pt x="173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3" y="0"/>
                      </a:lnTo>
                      <a:lnTo>
                        <a:pt x="184" y="0"/>
                      </a:lnTo>
                      <a:lnTo>
                        <a:pt x="185" y="0"/>
                      </a:lnTo>
                      <a:lnTo>
                        <a:pt x="186" y="0"/>
                      </a:lnTo>
                      <a:lnTo>
                        <a:pt x="187" y="0"/>
                      </a:lnTo>
                      <a:lnTo>
                        <a:pt x="188" y="0"/>
                      </a:lnTo>
                      <a:lnTo>
                        <a:pt x="189" y="0"/>
                      </a:lnTo>
                      <a:lnTo>
                        <a:pt x="190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3" y="0"/>
                      </a:lnTo>
                      <a:lnTo>
                        <a:pt x="194" y="0"/>
                      </a:lnTo>
                      <a:lnTo>
                        <a:pt x="195" y="0"/>
                      </a:lnTo>
                      <a:lnTo>
                        <a:pt x="196" y="0"/>
                      </a:lnTo>
                      <a:lnTo>
                        <a:pt x="197" y="0"/>
                      </a:lnTo>
                      <a:lnTo>
                        <a:pt x="198" y="0"/>
                      </a:lnTo>
                      <a:lnTo>
                        <a:pt x="199" y="0"/>
                      </a:lnTo>
                      <a:lnTo>
                        <a:pt x="200" y="0"/>
                      </a:lnTo>
                      <a:lnTo>
                        <a:pt x="201" y="0"/>
                      </a:lnTo>
                      <a:lnTo>
                        <a:pt x="202" y="0"/>
                      </a:lnTo>
                      <a:lnTo>
                        <a:pt x="203" y="0"/>
                      </a:lnTo>
                      <a:lnTo>
                        <a:pt x="204" y="0"/>
                      </a:lnTo>
                      <a:lnTo>
                        <a:pt x="205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8" y="0"/>
                      </a:lnTo>
                      <a:lnTo>
                        <a:pt x="209" y="0"/>
                      </a:lnTo>
                      <a:lnTo>
                        <a:pt x="210" y="0"/>
                      </a:lnTo>
                      <a:lnTo>
                        <a:pt x="211" y="0"/>
                      </a:lnTo>
                      <a:lnTo>
                        <a:pt x="212" y="0"/>
                      </a:lnTo>
                      <a:lnTo>
                        <a:pt x="213" y="0"/>
                      </a:lnTo>
                      <a:lnTo>
                        <a:pt x="214" y="0"/>
                      </a:lnTo>
                      <a:lnTo>
                        <a:pt x="215" y="0"/>
                      </a:lnTo>
                      <a:lnTo>
                        <a:pt x="216" y="0"/>
                      </a:lnTo>
                      <a:lnTo>
                        <a:pt x="217" y="0"/>
                      </a:lnTo>
                      <a:lnTo>
                        <a:pt x="218" y="0"/>
                      </a:lnTo>
                      <a:lnTo>
                        <a:pt x="219" y="0"/>
                      </a:lnTo>
                      <a:lnTo>
                        <a:pt x="220" y="0"/>
                      </a:lnTo>
                      <a:lnTo>
                        <a:pt x="221" y="0"/>
                      </a:lnTo>
                      <a:lnTo>
                        <a:pt x="222" y="0"/>
                      </a:lnTo>
                      <a:lnTo>
                        <a:pt x="223" y="0"/>
                      </a:lnTo>
                      <a:lnTo>
                        <a:pt x="224" y="0"/>
                      </a:lnTo>
                      <a:lnTo>
                        <a:pt x="225" y="0"/>
                      </a:lnTo>
                      <a:lnTo>
                        <a:pt x="226" y="0"/>
                      </a:lnTo>
                      <a:lnTo>
                        <a:pt x="227" y="0"/>
                      </a:lnTo>
                      <a:lnTo>
                        <a:pt x="228" y="0"/>
                      </a:lnTo>
                      <a:lnTo>
                        <a:pt x="229" y="0"/>
                      </a:lnTo>
                      <a:lnTo>
                        <a:pt x="230" y="0"/>
                      </a:lnTo>
                      <a:lnTo>
                        <a:pt x="231" y="0"/>
                      </a:lnTo>
                      <a:lnTo>
                        <a:pt x="232" y="0"/>
                      </a:lnTo>
                      <a:lnTo>
                        <a:pt x="233" y="0"/>
                      </a:lnTo>
                      <a:lnTo>
                        <a:pt x="234" y="0"/>
                      </a:lnTo>
                      <a:lnTo>
                        <a:pt x="235" y="0"/>
                      </a:lnTo>
                      <a:lnTo>
                        <a:pt x="236" y="0"/>
                      </a:lnTo>
                      <a:lnTo>
                        <a:pt x="237" y="0"/>
                      </a:lnTo>
                      <a:lnTo>
                        <a:pt x="238" y="0"/>
                      </a:lnTo>
                      <a:lnTo>
                        <a:pt x="239" y="0"/>
                      </a:lnTo>
                      <a:lnTo>
                        <a:pt x="240" y="0"/>
                      </a:lnTo>
                      <a:lnTo>
                        <a:pt x="241" y="0"/>
                      </a:lnTo>
                      <a:lnTo>
                        <a:pt x="242" y="0"/>
                      </a:lnTo>
                      <a:lnTo>
                        <a:pt x="243" y="0"/>
                      </a:lnTo>
                      <a:lnTo>
                        <a:pt x="244" y="0"/>
                      </a:lnTo>
                      <a:lnTo>
                        <a:pt x="245" y="0"/>
                      </a:lnTo>
                      <a:lnTo>
                        <a:pt x="246" y="0"/>
                      </a:lnTo>
                      <a:lnTo>
                        <a:pt x="247" y="0"/>
                      </a:lnTo>
                      <a:lnTo>
                        <a:pt x="248" y="0"/>
                      </a:lnTo>
                      <a:lnTo>
                        <a:pt x="249" y="0"/>
                      </a:lnTo>
                      <a:lnTo>
                        <a:pt x="250" y="0"/>
                      </a:lnTo>
                      <a:lnTo>
                        <a:pt x="251" y="0"/>
                      </a:lnTo>
                      <a:lnTo>
                        <a:pt x="252" y="0"/>
                      </a:lnTo>
                      <a:lnTo>
                        <a:pt x="253" y="0"/>
                      </a:lnTo>
                      <a:lnTo>
                        <a:pt x="254" y="0"/>
                      </a:lnTo>
                      <a:lnTo>
                        <a:pt x="255" y="0"/>
                      </a:lnTo>
                      <a:lnTo>
                        <a:pt x="256" y="0"/>
                      </a:lnTo>
                      <a:lnTo>
                        <a:pt x="257" y="0"/>
                      </a:lnTo>
                      <a:lnTo>
                        <a:pt x="258" y="0"/>
                      </a:lnTo>
                      <a:lnTo>
                        <a:pt x="259" y="0"/>
                      </a:lnTo>
                      <a:lnTo>
                        <a:pt x="260" y="0"/>
                      </a:lnTo>
                      <a:lnTo>
                        <a:pt x="261" y="0"/>
                      </a:lnTo>
                      <a:lnTo>
                        <a:pt x="261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4" y="1"/>
                      </a:lnTo>
                      <a:lnTo>
                        <a:pt x="265" y="1"/>
                      </a:lnTo>
                      <a:lnTo>
                        <a:pt x="266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69" y="1"/>
                      </a:lnTo>
                      <a:lnTo>
                        <a:pt x="270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3" y="1"/>
                      </a:lnTo>
                      <a:lnTo>
                        <a:pt x="274" y="1"/>
                      </a:lnTo>
                      <a:lnTo>
                        <a:pt x="275" y="1"/>
                      </a:lnTo>
                      <a:lnTo>
                        <a:pt x="276" y="1"/>
                      </a:lnTo>
                      <a:lnTo>
                        <a:pt x="277" y="1"/>
                      </a:lnTo>
                      <a:lnTo>
                        <a:pt x="278" y="1"/>
                      </a:lnTo>
                      <a:lnTo>
                        <a:pt x="279" y="1"/>
                      </a:lnTo>
                      <a:lnTo>
                        <a:pt x="280" y="1"/>
                      </a:lnTo>
                      <a:lnTo>
                        <a:pt x="281" y="1"/>
                      </a:lnTo>
                      <a:lnTo>
                        <a:pt x="282" y="1"/>
                      </a:lnTo>
                      <a:lnTo>
                        <a:pt x="283" y="1"/>
                      </a:lnTo>
                      <a:lnTo>
                        <a:pt x="284" y="1"/>
                      </a:lnTo>
                      <a:lnTo>
                        <a:pt x="285" y="1"/>
                      </a:lnTo>
                      <a:lnTo>
                        <a:pt x="286" y="1"/>
                      </a:lnTo>
                      <a:lnTo>
                        <a:pt x="287" y="1"/>
                      </a:lnTo>
                      <a:lnTo>
                        <a:pt x="288" y="1"/>
                      </a:lnTo>
                      <a:lnTo>
                        <a:pt x="289" y="1"/>
                      </a:lnTo>
                      <a:lnTo>
                        <a:pt x="290" y="1"/>
                      </a:lnTo>
                      <a:lnTo>
                        <a:pt x="291" y="2"/>
                      </a:lnTo>
                      <a:lnTo>
                        <a:pt x="292" y="2"/>
                      </a:lnTo>
                      <a:lnTo>
                        <a:pt x="293" y="2"/>
                      </a:lnTo>
                      <a:lnTo>
                        <a:pt x="294" y="2"/>
                      </a:lnTo>
                      <a:lnTo>
                        <a:pt x="295" y="2"/>
                      </a:lnTo>
                      <a:lnTo>
                        <a:pt x="296" y="2"/>
                      </a:lnTo>
                      <a:lnTo>
                        <a:pt x="297" y="2"/>
                      </a:lnTo>
                      <a:lnTo>
                        <a:pt x="298" y="2"/>
                      </a:lnTo>
                      <a:lnTo>
                        <a:pt x="299" y="2"/>
                      </a:lnTo>
                      <a:lnTo>
                        <a:pt x="300" y="2"/>
                      </a:lnTo>
                      <a:lnTo>
                        <a:pt x="301" y="2"/>
                      </a:lnTo>
                      <a:lnTo>
                        <a:pt x="302" y="2"/>
                      </a:lnTo>
                      <a:lnTo>
                        <a:pt x="303" y="2"/>
                      </a:lnTo>
                      <a:lnTo>
                        <a:pt x="304" y="2"/>
                      </a:lnTo>
                      <a:lnTo>
                        <a:pt x="305" y="2"/>
                      </a:lnTo>
                      <a:lnTo>
                        <a:pt x="306" y="2"/>
                      </a:lnTo>
                      <a:lnTo>
                        <a:pt x="307" y="2"/>
                      </a:lnTo>
                      <a:lnTo>
                        <a:pt x="308" y="2"/>
                      </a:lnTo>
                      <a:lnTo>
                        <a:pt x="309" y="2"/>
                      </a:lnTo>
                      <a:lnTo>
                        <a:pt x="310" y="2"/>
                      </a:lnTo>
                      <a:lnTo>
                        <a:pt x="311" y="2"/>
                      </a:lnTo>
                      <a:lnTo>
                        <a:pt x="312" y="2"/>
                      </a:lnTo>
                      <a:lnTo>
                        <a:pt x="313" y="2"/>
                      </a:lnTo>
                      <a:lnTo>
                        <a:pt x="313" y="3"/>
                      </a:lnTo>
                      <a:lnTo>
                        <a:pt x="314" y="3"/>
                      </a:lnTo>
                      <a:lnTo>
                        <a:pt x="315" y="3"/>
                      </a:lnTo>
                      <a:lnTo>
                        <a:pt x="316" y="3"/>
                      </a:lnTo>
                      <a:lnTo>
                        <a:pt x="317" y="3"/>
                      </a:lnTo>
                      <a:lnTo>
                        <a:pt x="318" y="3"/>
                      </a:lnTo>
                      <a:lnTo>
                        <a:pt x="319" y="3"/>
                      </a:lnTo>
                      <a:lnTo>
                        <a:pt x="320" y="3"/>
                      </a:lnTo>
                      <a:lnTo>
                        <a:pt x="321" y="3"/>
                      </a:lnTo>
                      <a:lnTo>
                        <a:pt x="322" y="3"/>
                      </a:lnTo>
                      <a:lnTo>
                        <a:pt x="323" y="3"/>
                      </a:lnTo>
                      <a:lnTo>
                        <a:pt x="324" y="3"/>
                      </a:lnTo>
                      <a:lnTo>
                        <a:pt x="325" y="3"/>
                      </a:lnTo>
                      <a:lnTo>
                        <a:pt x="326" y="4"/>
                      </a:lnTo>
                      <a:lnTo>
                        <a:pt x="327" y="4"/>
                      </a:lnTo>
                      <a:lnTo>
                        <a:pt x="328" y="4"/>
                      </a:lnTo>
                      <a:lnTo>
                        <a:pt x="329" y="4"/>
                      </a:lnTo>
                      <a:lnTo>
                        <a:pt x="330" y="4"/>
                      </a:lnTo>
                      <a:lnTo>
                        <a:pt x="331" y="4"/>
                      </a:lnTo>
                      <a:lnTo>
                        <a:pt x="332" y="4"/>
                      </a:lnTo>
                      <a:lnTo>
                        <a:pt x="333" y="4"/>
                      </a:lnTo>
                      <a:lnTo>
                        <a:pt x="334" y="4"/>
                      </a:lnTo>
                      <a:lnTo>
                        <a:pt x="335" y="4"/>
                      </a:lnTo>
                      <a:lnTo>
                        <a:pt x="335" y="5"/>
                      </a:lnTo>
                      <a:lnTo>
                        <a:pt x="336" y="5"/>
                      </a:lnTo>
                      <a:lnTo>
                        <a:pt x="337" y="5"/>
                      </a:lnTo>
                      <a:lnTo>
                        <a:pt x="338" y="5"/>
                      </a:lnTo>
                      <a:lnTo>
                        <a:pt x="339" y="5"/>
                      </a:lnTo>
                      <a:lnTo>
                        <a:pt x="340" y="5"/>
                      </a:lnTo>
                      <a:lnTo>
                        <a:pt x="341" y="5"/>
                      </a:lnTo>
                      <a:lnTo>
                        <a:pt x="342" y="5"/>
                      </a:lnTo>
                      <a:lnTo>
                        <a:pt x="343" y="5"/>
                      </a:lnTo>
                      <a:lnTo>
                        <a:pt x="344" y="5"/>
                      </a:lnTo>
                      <a:lnTo>
                        <a:pt x="345" y="5"/>
                      </a:lnTo>
                      <a:lnTo>
                        <a:pt x="346" y="6"/>
                      </a:lnTo>
                      <a:lnTo>
                        <a:pt x="347" y="6"/>
                      </a:lnTo>
                      <a:lnTo>
                        <a:pt x="348" y="6"/>
                      </a:lnTo>
                      <a:lnTo>
                        <a:pt x="349" y="6"/>
                      </a:lnTo>
                      <a:lnTo>
                        <a:pt x="350" y="6"/>
                      </a:lnTo>
                      <a:lnTo>
                        <a:pt x="351" y="6"/>
                      </a:lnTo>
                      <a:lnTo>
                        <a:pt x="352" y="7"/>
                      </a:lnTo>
                      <a:lnTo>
                        <a:pt x="353" y="7"/>
                      </a:lnTo>
                      <a:lnTo>
                        <a:pt x="354" y="7"/>
                      </a:lnTo>
                      <a:lnTo>
                        <a:pt x="355" y="7"/>
                      </a:lnTo>
                      <a:lnTo>
                        <a:pt x="356" y="7"/>
                      </a:lnTo>
                      <a:lnTo>
                        <a:pt x="357" y="7"/>
                      </a:lnTo>
                      <a:lnTo>
                        <a:pt x="358" y="7"/>
                      </a:lnTo>
                      <a:lnTo>
                        <a:pt x="359" y="8"/>
                      </a:lnTo>
                      <a:lnTo>
                        <a:pt x="360" y="8"/>
                      </a:lnTo>
                      <a:lnTo>
                        <a:pt x="361" y="8"/>
                      </a:lnTo>
                      <a:lnTo>
                        <a:pt x="362" y="8"/>
                      </a:lnTo>
                      <a:lnTo>
                        <a:pt x="363" y="8"/>
                      </a:lnTo>
                      <a:lnTo>
                        <a:pt x="364" y="8"/>
                      </a:lnTo>
                      <a:lnTo>
                        <a:pt x="364" y="9"/>
                      </a:lnTo>
                      <a:lnTo>
                        <a:pt x="365" y="9"/>
                      </a:lnTo>
                      <a:lnTo>
                        <a:pt x="366" y="9"/>
                      </a:lnTo>
                      <a:lnTo>
                        <a:pt x="367" y="9"/>
                      </a:lnTo>
                      <a:lnTo>
                        <a:pt x="368" y="9"/>
                      </a:lnTo>
                      <a:lnTo>
                        <a:pt x="369" y="10"/>
                      </a:lnTo>
                      <a:lnTo>
                        <a:pt x="370" y="10"/>
                      </a:lnTo>
                      <a:lnTo>
                        <a:pt x="371" y="10"/>
                      </a:lnTo>
                      <a:lnTo>
                        <a:pt x="372" y="10"/>
                      </a:lnTo>
                      <a:lnTo>
                        <a:pt x="373" y="10"/>
                      </a:lnTo>
                      <a:lnTo>
                        <a:pt x="374" y="10"/>
                      </a:lnTo>
                      <a:lnTo>
                        <a:pt x="375" y="11"/>
                      </a:lnTo>
                      <a:lnTo>
                        <a:pt x="376" y="11"/>
                      </a:lnTo>
                      <a:lnTo>
                        <a:pt x="377" y="11"/>
                      </a:lnTo>
                      <a:lnTo>
                        <a:pt x="378" y="12"/>
                      </a:lnTo>
                      <a:lnTo>
                        <a:pt x="379" y="12"/>
                      </a:lnTo>
                      <a:lnTo>
                        <a:pt x="380" y="12"/>
                      </a:lnTo>
                      <a:lnTo>
                        <a:pt x="381" y="12"/>
                      </a:lnTo>
                      <a:lnTo>
                        <a:pt x="382" y="12"/>
                      </a:lnTo>
                      <a:lnTo>
                        <a:pt x="382" y="13"/>
                      </a:lnTo>
                      <a:lnTo>
                        <a:pt x="383" y="13"/>
                      </a:lnTo>
                      <a:lnTo>
                        <a:pt x="384" y="13"/>
                      </a:lnTo>
                      <a:lnTo>
                        <a:pt x="385" y="13"/>
                      </a:lnTo>
                      <a:lnTo>
                        <a:pt x="385" y="14"/>
                      </a:lnTo>
                      <a:lnTo>
                        <a:pt x="386" y="14"/>
                      </a:lnTo>
                      <a:lnTo>
                        <a:pt x="387" y="14"/>
                      </a:lnTo>
                      <a:lnTo>
                        <a:pt x="388" y="14"/>
                      </a:lnTo>
                      <a:lnTo>
                        <a:pt x="389" y="15"/>
                      </a:lnTo>
                      <a:lnTo>
                        <a:pt x="390" y="15"/>
                      </a:lnTo>
                      <a:lnTo>
                        <a:pt x="391" y="15"/>
                      </a:lnTo>
                      <a:lnTo>
                        <a:pt x="392" y="15"/>
                      </a:lnTo>
                      <a:lnTo>
                        <a:pt x="393" y="16"/>
                      </a:lnTo>
                      <a:lnTo>
                        <a:pt x="394" y="16"/>
                      </a:lnTo>
                      <a:lnTo>
                        <a:pt x="395" y="16"/>
                      </a:lnTo>
                      <a:lnTo>
                        <a:pt x="395" y="17"/>
                      </a:lnTo>
                      <a:lnTo>
                        <a:pt x="396" y="17"/>
                      </a:lnTo>
                      <a:lnTo>
                        <a:pt x="397" y="17"/>
                      </a:lnTo>
                      <a:lnTo>
                        <a:pt x="398" y="17"/>
                      </a:lnTo>
                      <a:lnTo>
                        <a:pt x="398" y="18"/>
                      </a:lnTo>
                      <a:lnTo>
                        <a:pt x="399" y="18"/>
                      </a:lnTo>
                      <a:lnTo>
                        <a:pt x="400" y="18"/>
                      </a:lnTo>
                      <a:lnTo>
                        <a:pt x="400" y="19"/>
                      </a:lnTo>
                      <a:lnTo>
                        <a:pt x="401" y="19"/>
                      </a:lnTo>
                      <a:lnTo>
                        <a:pt x="402" y="19"/>
                      </a:lnTo>
                      <a:lnTo>
                        <a:pt x="403" y="20"/>
                      </a:lnTo>
                      <a:lnTo>
                        <a:pt x="404" y="20"/>
                      </a:lnTo>
                      <a:lnTo>
                        <a:pt x="405" y="20"/>
                      </a:lnTo>
                      <a:lnTo>
                        <a:pt x="406" y="21"/>
                      </a:lnTo>
                      <a:lnTo>
                        <a:pt x="407" y="21"/>
                      </a:lnTo>
                      <a:lnTo>
                        <a:pt x="407" y="22"/>
                      </a:lnTo>
                      <a:lnTo>
                        <a:pt x="408" y="22"/>
                      </a:lnTo>
                      <a:lnTo>
                        <a:pt x="409" y="22"/>
                      </a:lnTo>
                      <a:lnTo>
                        <a:pt x="410" y="22"/>
                      </a:lnTo>
                      <a:lnTo>
                        <a:pt x="410" y="23"/>
                      </a:lnTo>
                      <a:lnTo>
                        <a:pt x="411" y="23"/>
                      </a:lnTo>
                      <a:lnTo>
                        <a:pt x="412" y="24"/>
                      </a:lnTo>
                      <a:lnTo>
                        <a:pt x="413" y="24"/>
                      </a:lnTo>
                      <a:lnTo>
                        <a:pt x="414" y="24"/>
                      </a:lnTo>
                      <a:lnTo>
                        <a:pt x="414" y="25"/>
                      </a:lnTo>
                      <a:lnTo>
                        <a:pt x="415" y="25"/>
                      </a:lnTo>
                      <a:lnTo>
                        <a:pt x="416" y="26"/>
                      </a:lnTo>
                      <a:lnTo>
                        <a:pt x="417" y="26"/>
                      </a:lnTo>
                      <a:lnTo>
                        <a:pt x="418" y="27"/>
                      </a:lnTo>
                      <a:lnTo>
                        <a:pt x="419" y="27"/>
                      </a:lnTo>
                      <a:lnTo>
                        <a:pt x="420" y="28"/>
                      </a:lnTo>
                      <a:lnTo>
                        <a:pt x="421" y="29"/>
                      </a:lnTo>
                      <a:lnTo>
                        <a:pt x="422" y="29"/>
                      </a:lnTo>
                      <a:lnTo>
                        <a:pt x="423" y="30"/>
                      </a:lnTo>
                      <a:lnTo>
                        <a:pt x="424" y="30"/>
                      </a:lnTo>
                      <a:lnTo>
                        <a:pt x="425" y="31"/>
                      </a:lnTo>
                      <a:lnTo>
                        <a:pt x="426" y="31"/>
                      </a:lnTo>
                      <a:lnTo>
                        <a:pt x="426" y="32"/>
                      </a:lnTo>
                      <a:lnTo>
                        <a:pt x="427" y="32"/>
                      </a:lnTo>
                      <a:lnTo>
                        <a:pt x="428" y="33"/>
                      </a:lnTo>
                      <a:lnTo>
                        <a:pt x="429" y="33"/>
                      </a:lnTo>
                      <a:lnTo>
                        <a:pt x="429" y="34"/>
                      </a:lnTo>
                      <a:lnTo>
                        <a:pt x="430" y="34"/>
                      </a:lnTo>
                      <a:lnTo>
                        <a:pt x="431" y="35"/>
                      </a:lnTo>
                      <a:lnTo>
                        <a:pt x="432" y="36"/>
                      </a:lnTo>
                      <a:lnTo>
                        <a:pt x="433" y="36"/>
                      </a:lnTo>
                      <a:lnTo>
                        <a:pt x="433" y="37"/>
                      </a:lnTo>
                      <a:lnTo>
                        <a:pt x="434" y="37"/>
                      </a:lnTo>
                      <a:lnTo>
                        <a:pt x="435" y="38"/>
                      </a:lnTo>
                      <a:lnTo>
                        <a:pt x="436" y="39"/>
                      </a:lnTo>
                      <a:lnTo>
                        <a:pt x="437" y="39"/>
                      </a:lnTo>
                      <a:lnTo>
                        <a:pt x="438" y="40"/>
                      </a:lnTo>
                      <a:lnTo>
                        <a:pt x="439" y="41"/>
                      </a:lnTo>
                      <a:lnTo>
                        <a:pt x="440" y="42"/>
                      </a:lnTo>
                      <a:lnTo>
                        <a:pt x="441" y="43"/>
                      </a:lnTo>
                      <a:lnTo>
                        <a:pt x="442" y="43"/>
                      </a:lnTo>
                      <a:lnTo>
                        <a:pt x="442" y="44"/>
                      </a:lnTo>
                      <a:lnTo>
                        <a:pt x="443" y="44"/>
                      </a:lnTo>
                      <a:lnTo>
                        <a:pt x="444" y="45"/>
                      </a:lnTo>
                      <a:lnTo>
                        <a:pt x="444" y="46"/>
                      </a:lnTo>
                      <a:lnTo>
                        <a:pt x="445" y="46"/>
                      </a:lnTo>
                      <a:lnTo>
                        <a:pt x="446" y="47"/>
                      </a:lnTo>
                      <a:lnTo>
                        <a:pt x="447" y="48"/>
                      </a:lnTo>
                      <a:lnTo>
                        <a:pt x="448" y="49"/>
                      </a:lnTo>
                      <a:lnTo>
                        <a:pt x="449" y="50"/>
                      </a:lnTo>
                      <a:lnTo>
                        <a:pt x="449" y="51"/>
                      </a:lnTo>
                      <a:lnTo>
                        <a:pt x="450" y="51"/>
                      </a:lnTo>
                      <a:lnTo>
                        <a:pt x="451" y="52"/>
                      </a:lnTo>
                      <a:lnTo>
                        <a:pt x="451" y="53"/>
                      </a:lnTo>
                      <a:lnTo>
                        <a:pt x="452" y="53"/>
                      </a:lnTo>
                      <a:lnTo>
                        <a:pt x="453" y="54"/>
                      </a:lnTo>
                      <a:lnTo>
                        <a:pt x="453" y="55"/>
                      </a:lnTo>
                      <a:lnTo>
                        <a:pt x="454" y="55"/>
                      </a:lnTo>
                      <a:lnTo>
                        <a:pt x="455" y="56"/>
                      </a:lnTo>
                      <a:lnTo>
                        <a:pt x="455" y="57"/>
                      </a:lnTo>
                      <a:lnTo>
                        <a:pt x="456" y="57"/>
                      </a:lnTo>
                      <a:lnTo>
                        <a:pt x="456" y="58"/>
                      </a:lnTo>
                      <a:lnTo>
                        <a:pt x="457" y="59"/>
                      </a:lnTo>
                      <a:lnTo>
                        <a:pt x="458" y="60"/>
                      </a:lnTo>
                      <a:lnTo>
                        <a:pt x="459" y="61"/>
                      </a:lnTo>
                      <a:lnTo>
                        <a:pt x="460" y="62"/>
                      </a:lnTo>
                      <a:lnTo>
                        <a:pt x="461" y="63"/>
                      </a:lnTo>
                      <a:lnTo>
                        <a:pt x="461" y="64"/>
                      </a:lnTo>
                      <a:lnTo>
                        <a:pt x="462" y="64"/>
                      </a:lnTo>
                      <a:lnTo>
                        <a:pt x="462" y="65"/>
                      </a:lnTo>
                      <a:lnTo>
                        <a:pt x="463" y="66"/>
                      </a:lnTo>
                      <a:lnTo>
                        <a:pt x="464" y="67"/>
                      </a:lnTo>
                      <a:lnTo>
                        <a:pt x="464" y="68"/>
                      </a:lnTo>
                      <a:lnTo>
                        <a:pt x="465" y="69"/>
                      </a:lnTo>
                      <a:lnTo>
                        <a:pt x="466" y="69"/>
                      </a:lnTo>
                      <a:lnTo>
                        <a:pt x="466" y="70"/>
                      </a:lnTo>
                      <a:lnTo>
                        <a:pt x="467" y="71"/>
                      </a:lnTo>
                      <a:lnTo>
                        <a:pt x="468" y="72"/>
                      </a:lnTo>
                      <a:lnTo>
                        <a:pt x="468" y="73"/>
                      </a:lnTo>
                      <a:lnTo>
                        <a:pt x="469" y="74"/>
                      </a:lnTo>
                      <a:lnTo>
                        <a:pt x="469" y="75"/>
                      </a:lnTo>
                      <a:lnTo>
                        <a:pt x="470" y="76"/>
                      </a:lnTo>
                      <a:lnTo>
                        <a:pt x="471" y="76"/>
                      </a:lnTo>
                      <a:lnTo>
                        <a:pt x="471" y="77"/>
                      </a:lnTo>
                      <a:lnTo>
                        <a:pt x="472" y="78"/>
                      </a:lnTo>
                      <a:lnTo>
                        <a:pt x="473" y="79"/>
                      </a:lnTo>
                      <a:lnTo>
                        <a:pt x="473" y="80"/>
                      </a:lnTo>
                      <a:lnTo>
                        <a:pt x="474" y="81"/>
                      </a:lnTo>
                      <a:lnTo>
                        <a:pt x="475" y="82"/>
                      </a:lnTo>
                      <a:lnTo>
                        <a:pt x="475" y="83"/>
                      </a:lnTo>
                      <a:lnTo>
                        <a:pt x="476" y="84"/>
                      </a:lnTo>
                      <a:lnTo>
                        <a:pt x="477" y="85"/>
                      </a:lnTo>
                      <a:lnTo>
                        <a:pt x="477" y="86"/>
                      </a:lnTo>
                      <a:lnTo>
                        <a:pt x="478" y="87"/>
                      </a:lnTo>
                      <a:lnTo>
                        <a:pt x="478" y="88"/>
                      </a:lnTo>
                      <a:lnTo>
                        <a:pt x="479" y="89"/>
                      </a:lnTo>
                      <a:lnTo>
                        <a:pt x="480" y="91"/>
                      </a:lnTo>
                      <a:lnTo>
                        <a:pt x="481" y="93"/>
                      </a:lnTo>
                      <a:lnTo>
                        <a:pt x="482" y="94"/>
                      </a:lnTo>
                      <a:lnTo>
                        <a:pt x="482" y="95"/>
                      </a:lnTo>
                      <a:lnTo>
                        <a:pt x="483" y="96"/>
                      </a:lnTo>
                      <a:lnTo>
                        <a:pt x="484" y="97"/>
                      </a:lnTo>
                      <a:lnTo>
                        <a:pt x="484" y="98"/>
                      </a:lnTo>
                      <a:lnTo>
                        <a:pt x="485" y="99"/>
                      </a:lnTo>
                      <a:lnTo>
                        <a:pt x="485" y="101"/>
                      </a:lnTo>
                      <a:lnTo>
                        <a:pt x="486" y="102"/>
                      </a:lnTo>
                      <a:lnTo>
                        <a:pt x="487" y="103"/>
                      </a:lnTo>
                      <a:lnTo>
                        <a:pt x="488" y="104"/>
                      </a:lnTo>
                      <a:lnTo>
                        <a:pt x="488" y="106"/>
                      </a:lnTo>
                      <a:lnTo>
                        <a:pt x="489" y="107"/>
                      </a:lnTo>
                      <a:lnTo>
                        <a:pt x="490" y="108"/>
                      </a:lnTo>
                      <a:lnTo>
                        <a:pt x="490" y="109"/>
                      </a:lnTo>
                      <a:lnTo>
                        <a:pt x="491" y="110"/>
                      </a:lnTo>
                      <a:lnTo>
                        <a:pt x="491" y="112"/>
                      </a:lnTo>
                      <a:lnTo>
                        <a:pt x="492" y="113"/>
                      </a:lnTo>
                      <a:lnTo>
                        <a:pt x="493" y="114"/>
                      </a:lnTo>
                      <a:lnTo>
                        <a:pt x="493" y="115"/>
                      </a:lnTo>
                      <a:lnTo>
                        <a:pt x="494" y="117"/>
                      </a:lnTo>
                      <a:lnTo>
                        <a:pt x="495" y="118"/>
                      </a:lnTo>
                      <a:lnTo>
                        <a:pt x="495" y="120"/>
                      </a:lnTo>
                      <a:lnTo>
                        <a:pt x="496" y="121"/>
                      </a:lnTo>
                      <a:lnTo>
                        <a:pt x="497" y="122"/>
                      </a:lnTo>
                      <a:lnTo>
                        <a:pt x="497" y="124"/>
                      </a:lnTo>
                      <a:lnTo>
                        <a:pt x="498" y="125"/>
                      </a:lnTo>
                      <a:lnTo>
                        <a:pt x="498" y="126"/>
                      </a:lnTo>
                      <a:lnTo>
                        <a:pt x="499" y="128"/>
                      </a:lnTo>
                      <a:lnTo>
                        <a:pt x="500" y="129"/>
                      </a:lnTo>
                      <a:lnTo>
                        <a:pt x="500" y="131"/>
                      </a:lnTo>
                      <a:lnTo>
                        <a:pt x="501" y="132"/>
                      </a:lnTo>
                      <a:lnTo>
                        <a:pt x="502" y="133"/>
                      </a:lnTo>
                      <a:lnTo>
                        <a:pt x="502" y="135"/>
                      </a:lnTo>
                      <a:lnTo>
                        <a:pt x="503" y="137"/>
                      </a:lnTo>
                      <a:lnTo>
                        <a:pt x="504" y="138"/>
                      </a:lnTo>
                      <a:lnTo>
                        <a:pt x="504" y="140"/>
                      </a:lnTo>
                      <a:lnTo>
                        <a:pt x="505" y="141"/>
                      </a:lnTo>
                      <a:lnTo>
                        <a:pt x="506" y="142"/>
                      </a:lnTo>
                      <a:lnTo>
                        <a:pt x="506" y="144"/>
                      </a:lnTo>
                      <a:lnTo>
                        <a:pt x="507" y="146"/>
                      </a:lnTo>
                      <a:lnTo>
                        <a:pt x="507" y="147"/>
                      </a:lnTo>
                      <a:lnTo>
                        <a:pt x="508" y="149"/>
                      </a:lnTo>
                      <a:lnTo>
                        <a:pt x="509" y="150"/>
                      </a:lnTo>
                      <a:lnTo>
                        <a:pt x="510" y="152"/>
                      </a:lnTo>
                      <a:lnTo>
                        <a:pt x="510" y="153"/>
                      </a:lnTo>
                      <a:lnTo>
                        <a:pt x="511" y="155"/>
                      </a:lnTo>
                      <a:lnTo>
                        <a:pt x="511" y="157"/>
                      </a:lnTo>
                      <a:lnTo>
                        <a:pt x="512" y="158"/>
                      </a:lnTo>
                      <a:lnTo>
                        <a:pt x="513" y="160"/>
                      </a:lnTo>
                      <a:lnTo>
                        <a:pt x="513" y="162"/>
                      </a:lnTo>
                      <a:lnTo>
                        <a:pt x="514" y="163"/>
                      </a:lnTo>
                      <a:lnTo>
                        <a:pt x="514" y="165"/>
                      </a:lnTo>
                      <a:lnTo>
                        <a:pt x="515" y="167"/>
                      </a:lnTo>
                      <a:lnTo>
                        <a:pt x="516" y="168"/>
                      </a:lnTo>
                      <a:lnTo>
                        <a:pt x="517" y="170"/>
                      </a:lnTo>
                      <a:lnTo>
                        <a:pt x="517" y="172"/>
                      </a:lnTo>
                      <a:lnTo>
                        <a:pt x="518" y="173"/>
                      </a:lnTo>
                      <a:lnTo>
                        <a:pt x="519" y="175"/>
                      </a:lnTo>
                      <a:lnTo>
                        <a:pt x="519" y="177"/>
                      </a:lnTo>
                      <a:lnTo>
                        <a:pt x="520" y="179"/>
                      </a:lnTo>
                      <a:lnTo>
                        <a:pt x="520" y="180"/>
                      </a:lnTo>
                      <a:lnTo>
                        <a:pt x="521" y="182"/>
                      </a:lnTo>
                      <a:lnTo>
                        <a:pt x="522" y="184"/>
                      </a:lnTo>
                      <a:lnTo>
                        <a:pt x="522" y="186"/>
                      </a:lnTo>
                      <a:lnTo>
                        <a:pt x="523" y="187"/>
                      </a:lnTo>
                      <a:lnTo>
                        <a:pt x="524" y="189"/>
                      </a:lnTo>
                      <a:lnTo>
                        <a:pt x="524" y="191"/>
                      </a:lnTo>
                      <a:lnTo>
                        <a:pt x="525" y="193"/>
                      </a:lnTo>
                      <a:lnTo>
                        <a:pt x="526" y="195"/>
                      </a:lnTo>
                      <a:lnTo>
                        <a:pt x="526" y="196"/>
                      </a:lnTo>
                      <a:lnTo>
                        <a:pt x="527" y="199"/>
                      </a:lnTo>
                      <a:lnTo>
                        <a:pt x="527" y="200"/>
                      </a:lnTo>
                      <a:lnTo>
                        <a:pt x="528" y="202"/>
                      </a:lnTo>
                      <a:lnTo>
                        <a:pt x="529" y="204"/>
                      </a:lnTo>
                      <a:lnTo>
                        <a:pt x="529" y="206"/>
                      </a:lnTo>
                      <a:lnTo>
                        <a:pt x="530" y="208"/>
                      </a:lnTo>
                      <a:lnTo>
                        <a:pt x="531" y="210"/>
                      </a:lnTo>
                      <a:lnTo>
                        <a:pt x="531" y="211"/>
                      </a:lnTo>
                      <a:lnTo>
                        <a:pt x="532" y="213"/>
                      </a:lnTo>
                      <a:lnTo>
                        <a:pt x="533" y="215"/>
                      </a:lnTo>
                      <a:lnTo>
                        <a:pt x="533" y="217"/>
                      </a:lnTo>
                      <a:lnTo>
                        <a:pt x="534" y="219"/>
                      </a:lnTo>
                      <a:lnTo>
                        <a:pt x="535" y="221"/>
                      </a:lnTo>
                      <a:lnTo>
                        <a:pt x="535" y="223"/>
                      </a:lnTo>
                      <a:lnTo>
                        <a:pt x="536" y="225"/>
                      </a:lnTo>
                      <a:lnTo>
                        <a:pt x="536" y="227"/>
                      </a:lnTo>
                      <a:lnTo>
                        <a:pt x="537" y="228"/>
                      </a:lnTo>
                      <a:lnTo>
                        <a:pt x="538" y="231"/>
                      </a:lnTo>
                      <a:lnTo>
                        <a:pt x="539" y="232"/>
                      </a:lnTo>
                      <a:lnTo>
                        <a:pt x="539" y="234"/>
                      </a:lnTo>
                      <a:lnTo>
                        <a:pt x="540" y="236"/>
                      </a:lnTo>
                      <a:lnTo>
                        <a:pt x="540" y="238"/>
                      </a:lnTo>
                      <a:lnTo>
                        <a:pt x="541" y="240"/>
                      </a:lnTo>
                      <a:lnTo>
                        <a:pt x="542" y="242"/>
                      </a:lnTo>
                      <a:lnTo>
                        <a:pt x="542" y="244"/>
                      </a:lnTo>
                      <a:lnTo>
                        <a:pt x="543" y="246"/>
                      </a:lnTo>
                      <a:lnTo>
                        <a:pt x="544" y="248"/>
                      </a:lnTo>
                      <a:lnTo>
                        <a:pt x="544" y="250"/>
                      </a:lnTo>
                      <a:lnTo>
                        <a:pt x="545" y="252"/>
                      </a:lnTo>
                      <a:lnTo>
                        <a:pt x="546" y="253"/>
                      </a:lnTo>
                      <a:lnTo>
                        <a:pt x="546" y="255"/>
                      </a:lnTo>
                      <a:lnTo>
                        <a:pt x="547" y="257"/>
                      </a:lnTo>
                      <a:lnTo>
                        <a:pt x="548" y="259"/>
                      </a:lnTo>
                      <a:lnTo>
                        <a:pt x="548" y="261"/>
                      </a:lnTo>
                      <a:lnTo>
                        <a:pt x="549" y="263"/>
                      </a:lnTo>
                      <a:lnTo>
                        <a:pt x="549" y="265"/>
                      </a:lnTo>
                      <a:lnTo>
                        <a:pt x="550" y="267"/>
                      </a:lnTo>
                      <a:lnTo>
                        <a:pt x="551" y="269"/>
                      </a:lnTo>
                      <a:lnTo>
                        <a:pt x="551" y="271"/>
                      </a:lnTo>
                      <a:lnTo>
                        <a:pt x="552" y="273"/>
                      </a:lnTo>
                      <a:lnTo>
                        <a:pt x="553" y="274"/>
                      </a:lnTo>
                      <a:lnTo>
                        <a:pt x="553" y="276"/>
                      </a:lnTo>
                      <a:lnTo>
                        <a:pt x="554" y="278"/>
                      </a:lnTo>
                      <a:lnTo>
                        <a:pt x="555" y="280"/>
                      </a:lnTo>
                      <a:lnTo>
                        <a:pt x="555" y="282"/>
                      </a:lnTo>
                      <a:lnTo>
                        <a:pt x="556" y="284"/>
                      </a:lnTo>
                      <a:lnTo>
                        <a:pt x="556" y="285"/>
                      </a:lnTo>
                      <a:lnTo>
                        <a:pt x="557" y="287"/>
                      </a:lnTo>
                      <a:lnTo>
                        <a:pt x="558" y="289"/>
                      </a:lnTo>
                      <a:lnTo>
                        <a:pt x="558" y="291"/>
                      </a:lnTo>
                      <a:lnTo>
                        <a:pt x="559" y="293"/>
                      </a:lnTo>
                      <a:lnTo>
                        <a:pt x="560" y="295"/>
                      </a:lnTo>
                      <a:lnTo>
                        <a:pt x="561" y="296"/>
                      </a:lnTo>
                      <a:lnTo>
                        <a:pt x="561" y="298"/>
                      </a:lnTo>
                      <a:lnTo>
                        <a:pt x="562" y="300"/>
                      </a:lnTo>
                      <a:lnTo>
                        <a:pt x="562" y="302"/>
                      </a:lnTo>
                      <a:lnTo>
                        <a:pt x="563" y="303"/>
                      </a:lnTo>
                      <a:lnTo>
                        <a:pt x="564" y="305"/>
                      </a:lnTo>
                      <a:lnTo>
                        <a:pt x="564" y="307"/>
                      </a:lnTo>
                      <a:lnTo>
                        <a:pt x="565" y="308"/>
                      </a:lnTo>
                      <a:lnTo>
                        <a:pt x="566" y="310"/>
                      </a:lnTo>
                      <a:lnTo>
                        <a:pt x="566" y="312"/>
                      </a:lnTo>
                      <a:lnTo>
                        <a:pt x="567" y="313"/>
                      </a:lnTo>
                      <a:lnTo>
                        <a:pt x="568" y="315"/>
                      </a:lnTo>
                      <a:lnTo>
                        <a:pt x="568" y="317"/>
                      </a:lnTo>
                      <a:lnTo>
                        <a:pt x="569" y="318"/>
                      </a:lnTo>
                      <a:lnTo>
                        <a:pt x="569" y="320"/>
                      </a:lnTo>
                      <a:lnTo>
                        <a:pt x="570" y="321"/>
                      </a:lnTo>
                      <a:lnTo>
                        <a:pt x="571" y="323"/>
                      </a:lnTo>
                      <a:lnTo>
                        <a:pt x="571" y="324"/>
                      </a:lnTo>
                      <a:lnTo>
                        <a:pt x="572" y="326"/>
                      </a:lnTo>
                      <a:lnTo>
                        <a:pt x="573" y="327"/>
                      </a:lnTo>
                      <a:lnTo>
                        <a:pt x="573" y="329"/>
                      </a:lnTo>
                      <a:lnTo>
                        <a:pt x="574" y="330"/>
                      </a:lnTo>
                      <a:lnTo>
                        <a:pt x="575" y="332"/>
                      </a:lnTo>
                      <a:lnTo>
                        <a:pt x="575" y="333"/>
                      </a:lnTo>
                      <a:lnTo>
                        <a:pt x="576" y="334"/>
                      </a:lnTo>
                      <a:lnTo>
                        <a:pt x="577" y="336"/>
                      </a:lnTo>
                      <a:lnTo>
                        <a:pt x="577" y="337"/>
                      </a:lnTo>
                      <a:lnTo>
                        <a:pt x="578" y="339"/>
                      </a:lnTo>
                      <a:lnTo>
                        <a:pt x="578" y="340"/>
                      </a:lnTo>
                      <a:lnTo>
                        <a:pt x="579" y="341"/>
                      </a:lnTo>
                      <a:lnTo>
                        <a:pt x="580" y="342"/>
                      </a:lnTo>
                      <a:lnTo>
                        <a:pt x="580" y="344"/>
                      </a:lnTo>
                      <a:lnTo>
                        <a:pt x="581" y="345"/>
                      </a:lnTo>
                      <a:lnTo>
                        <a:pt x="582" y="346"/>
                      </a:lnTo>
                      <a:lnTo>
                        <a:pt x="582" y="347"/>
                      </a:lnTo>
                      <a:lnTo>
                        <a:pt x="583" y="348"/>
                      </a:lnTo>
                      <a:lnTo>
                        <a:pt x="584" y="349"/>
                      </a:lnTo>
                      <a:lnTo>
                        <a:pt x="584" y="351"/>
                      </a:lnTo>
                      <a:lnTo>
                        <a:pt x="585" y="352"/>
                      </a:lnTo>
                      <a:lnTo>
                        <a:pt x="585" y="353"/>
                      </a:lnTo>
                      <a:lnTo>
                        <a:pt x="586" y="354"/>
                      </a:lnTo>
                      <a:lnTo>
                        <a:pt x="587" y="355"/>
                      </a:lnTo>
                      <a:lnTo>
                        <a:pt x="588" y="356"/>
                      </a:lnTo>
                      <a:lnTo>
                        <a:pt x="588" y="357"/>
                      </a:lnTo>
                      <a:lnTo>
                        <a:pt x="589" y="358"/>
                      </a:lnTo>
                      <a:lnTo>
                        <a:pt x="590" y="359"/>
                      </a:lnTo>
                      <a:lnTo>
                        <a:pt x="590" y="360"/>
                      </a:lnTo>
                      <a:lnTo>
                        <a:pt x="591" y="361"/>
                      </a:lnTo>
                      <a:lnTo>
                        <a:pt x="592" y="362"/>
                      </a:lnTo>
                      <a:lnTo>
                        <a:pt x="593" y="363"/>
                      </a:lnTo>
                      <a:lnTo>
                        <a:pt x="593" y="364"/>
                      </a:lnTo>
                      <a:lnTo>
                        <a:pt x="594" y="365"/>
                      </a:lnTo>
                      <a:lnTo>
                        <a:pt x="595" y="366"/>
                      </a:lnTo>
                      <a:lnTo>
                        <a:pt x="596" y="367"/>
                      </a:lnTo>
                      <a:lnTo>
                        <a:pt x="597" y="368"/>
                      </a:lnTo>
                      <a:lnTo>
                        <a:pt x="598" y="369"/>
                      </a:lnTo>
                      <a:lnTo>
                        <a:pt x="598" y="370"/>
                      </a:lnTo>
                      <a:lnTo>
                        <a:pt x="599" y="371"/>
                      </a:lnTo>
                      <a:lnTo>
                        <a:pt x="600" y="371"/>
                      </a:lnTo>
                      <a:lnTo>
                        <a:pt x="600" y="372"/>
                      </a:lnTo>
                      <a:lnTo>
                        <a:pt x="601" y="372"/>
                      </a:lnTo>
                      <a:lnTo>
                        <a:pt x="602" y="373"/>
                      </a:lnTo>
                      <a:lnTo>
                        <a:pt x="603" y="374"/>
                      </a:lnTo>
                      <a:lnTo>
                        <a:pt x="604" y="374"/>
                      </a:lnTo>
                      <a:lnTo>
                        <a:pt x="604" y="375"/>
                      </a:lnTo>
                      <a:lnTo>
                        <a:pt x="605" y="375"/>
                      </a:lnTo>
                      <a:lnTo>
                        <a:pt x="606" y="376"/>
                      </a:lnTo>
                      <a:lnTo>
                        <a:pt x="607" y="376"/>
                      </a:lnTo>
                      <a:lnTo>
                        <a:pt x="607" y="377"/>
                      </a:lnTo>
                      <a:lnTo>
                        <a:pt x="608" y="377"/>
                      </a:lnTo>
                      <a:lnTo>
                        <a:pt x="609" y="378"/>
                      </a:lnTo>
                      <a:lnTo>
                        <a:pt x="610" y="378"/>
                      </a:lnTo>
                      <a:lnTo>
                        <a:pt x="611" y="379"/>
                      </a:lnTo>
                      <a:lnTo>
                        <a:pt x="612" y="379"/>
                      </a:lnTo>
                      <a:lnTo>
                        <a:pt x="613" y="380"/>
                      </a:lnTo>
                      <a:lnTo>
                        <a:pt x="614" y="380"/>
                      </a:lnTo>
                      <a:lnTo>
                        <a:pt x="615" y="381"/>
                      </a:lnTo>
                      <a:lnTo>
                        <a:pt x="616" y="381"/>
                      </a:lnTo>
                      <a:lnTo>
                        <a:pt x="617" y="381"/>
                      </a:lnTo>
                      <a:lnTo>
                        <a:pt x="618" y="381"/>
                      </a:lnTo>
                      <a:lnTo>
                        <a:pt x="619" y="381"/>
                      </a:lnTo>
                      <a:lnTo>
                        <a:pt x="619" y="382"/>
                      </a:lnTo>
                      <a:lnTo>
                        <a:pt x="620" y="382"/>
                      </a:lnTo>
                      <a:lnTo>
                        <a:pt x="621" y="382"/>
                      </a:lnTo>
                      <a:lnTo>
                        <a:pt x="622" y="382"/>
                      </a:lnTo>
                      <a:lnTo>
                        <a:pt x="623" y="383"/>
                      </a:lnTo>
                      <a:lnTo>
                        <a:pt x="624" y="383"/>
                      </a:lnTo>
                      <a:lnTo>
                        <a:pt x="625" y="383"/>
                      </a:lnTo>
                      <a:lnTo>
                        <a:pt x="626" y="383"/>
                      </a:lnTo>
                      <a:lnTo>
                        <a:pt x="627" y="383"/>
                      </a:lnTo>
                      <a:lnTo>
                        <a:pt x="628" y="383"/>
                      </a:lnTo>
                      <a:lnTo>
                        <a:pt x="629" y="383"/>
                      </a:lnTo>
                      <a:lnTo>
                        <a:pt x="630" y="383"/>
                      </a:lnTo>
                      <a:lnTo>
                        <a:pt x="631" y="383"/>
                      </a:lnTo>
                      <a:lnTo>
                        <a:pt x="632" y="383"/>
                      </a:lnTo>
                      <a:lnTo>
                        <a:pt x="633" y="384"/>
                      </a:lnTo>
                      <a:lnTo>
                        <a:pt x="634" y="384"/>
                      </a:lnTo>
                      <a:lnTo>
                        <a:pt x="635" y="384"/>
                      </a:lnTo>
                      <a:lnTo>
                        <a:pt x="636" y="384"/>
                      </a:lnTo>
                      <a:lnTo>
                        <a:pt x="637" y="384"/>
                      </a:lnTo>
                      <a:lnTo>
                        <a:pt x="638" y="384"/>
                      </a:lnTo>
                      <a:lnTo>
                        <a:pt x="639" y="384"/>
                      </a:lnTo>
                      <a:lnTo>
                        <a:pt x="640" y="384"/>
                      </a:lnTo>
                      <a:lnTo>
                        <a:pt x="641" y="384"/>
                      </a:lnTo>
                      <a:lnTo>
                        <a:pt x="642" y="384"/>
                      </a:lnTo>
                      <a:lnTo>
                        <a:pt x="643" y="384"/>
                      </a:lnTo>
                      <a:lnTo>
                        <a:pt x="644" y="384"/>
                      </a:lnTo>
                      <a:lnTo>
                        <a:pt x="645" y="38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8"/>
                <p:cNvSpPr>
                  <a:spLocks/>
                </p:cNvSpPr>
                <p:nvPr/>
              </p:nvSpPr>
              <p:spPr bwMode="auto">
                <a:xfrm>
                  <a:off x="2525" y="1223"/>
                  <a:ext cx="646" cy="386"/>
                </a:xfrm>
                <a:custGeom>
                  <a:avLst/>
                  <a:gdLst>
                    <a:gd name="T0" fmla="*/ 10 w 646"/>
                    <a:gd name="T1" fmla="*/ 0 h 386"/>
                    <a:gd name="T2" fmla="*/ 20 w 646"/>
                    <a:gd name="T3" fmla="*/ 0 h 386"/>
                    <a:gd name="T4" fmla="*/ 31 w 646"/>
                    <a:gd name="T5" fmla="*/ 0 h 386"/>
                    <a:gd name="T6" fmla="*/ 41 w 646"/>
                    <a:gd name="T7" fmla="*/ 0 h 386"/>
                    <a:gd name="T8" fmla="*/ 51 w 646"/>
                    <a:gd name="T9" fmla="*/ 0 h 386"/>
                    <a:gd name="T10" fmla="*/ 62 w 646"/>
                    <a:gd name="T11" fmla="*/ 0 h 386"/>
                    <a:gd name="T12" fmla="*/ 72 w 646"/>
                    <a:gd name="T13" fmla="*/ 0 h 386"/>
                    <a:gd name="T14" fmla="*/ 82 w 646"/>
                    <a:gd name="T15" fmla="*/ 0 h 386"/>
                    <a:gd name="T16" fmla="*/ 93 w 646"/>
                    <a:gd name="T17" fmla="*/ 0 h 386"/>
                    <a:gd name="T18" fmla="*/ 103 w 646"/>
                    <a:gd name="T19" fmla="*/ 0 h 386"/>
                    <a:gd name="T20" fmla="*/ 113 w 646"/>
                    <a:gd name="T21" fmla="*/ 0 h 386"/>
                    <a:gd name="T22" fmla="*/ 124 w 646"/>
                    <a:gd name="T23" fmla="*/ 0 h 386"/>
                    <a:gd name="T24" fmla="*/ 134 w 646"/>
                    <a:gd name="T25" fmla="*/ 0 h 386"/>
                    <a:gd name="T26" fmla="*/ 144 w 646"/>
                    <a:gd name="T27" fmla="*/ 0 h 386"/>
                    <a:gd name="T28" fmla="*/ 155 w 646"/>
                    <a:gd name="T29" fmla="*/ 0 h 386"/>
                    <a:gd name="T30" fmla="*/ 165 w 646"/>
                    <a:gd name="T31" fmla="*/ 0 h 386"/>
                    <a:gd name="T32" fmla="*/ 175 w 646"/>
                    <a:gd name="T33" fmla="*/ 0 h 386"/>
                    <a:gd name="T34" fmla="*/ 185 w 646"/>
                    <a:gd name="T35" fmla="*/ 0 h 386"/>
                    <a:gd name="T36" fmla="*/ 196 w 646"/>
                    <a:gd name="T37" fmla="*/ 0 h 386"/>
                    <a:gd name="T38" fmla="*/ 206 w 646"/>
                    <a:gd name="T39" fmla="*/ 0 h 386"/>
                    <a:gd name="T40" fmla="*/ 217 w 646"/>
                    <a:gd name="T41" fmla="*/ 0 h 386"/>
                    <a:gd name="T42" fmla="*/ 227 w 646"/>
                    <a:gd name="T43" fmla="*/ 0 h 386"/>
                    <a:gd name="T44" fmla="*/ 237 w 646"/>
                    <a:gd name="T45" fmla="*/ 1 h 386"/>
                    <a:gd name="T46" fmla="*/ 248 w 646"/>
                    <a:gd name="T47" fmla="*/ 1 h 386"/>
                    <a:gd name="T48" fmla="*/ 258 w 646"/>
                    <a:gd name="T49" fmla="*/ 1 h 386"/>
                    <a:gd name="T50" fmla="*/ 268 w 646"/>
                    <a:gd name="T51" fmla="*/ 1 h 386"/>
                    <a:gd name="T52" fmla="*/ 278 w 646"/>
                    <a:gd name="T53" fmla="*/ 2 h 386"/>
                    <a:gd name="T54" fmla="*/ 289 w 646"/>
                    <a:gd name="T55" fmla="*/ 2 h 386"/>
                    <a:gd name="T56" fmla="*/ 299 w 646"/>
                    <a:gd name="T57" fmla="*/ 2 h 386"/>
                    <a:gd name="T58" fmla="*/ 310 w 646"/>
                    <a:gd name="T59" fmla="*/ 3 h 386"/>
                    <a:gd name="T60" fmla="*/ 320 w 646"/>
                    <a:gd name="T61" fmla="*/ 4 h 386"/>
                    <a:gd name="T62" fmla="*/ 330 w 646"/>
                    <a:gd name="T63" fmla="*/ 5 h 386"/>
                    <a:gd name="T64" fmla="*/ 340 w 646"/>
                    <a:gd name="T65" fmla="*/ 6 h 386"/>
                    <a:gd name="T66" fmla="*/ 351 w 646"/>
                    <a:gd name="T67" fmla="*/ 7 h 386"/>
                    <a:gd name="T68" fmla="*/ 361 w 646"/>
                    <a:gd name="T69" fmla="*/ 9 h 386"/>
                    <a:gd name="T70" fmla="*/ 371 w 646"/>
                    <a:gd name="T71" fmla="*/ 11 h 386"/>
                    <a:gd name="T72" fmla="*/ 382 w 646"/>
                    <a:gd name="T73" fmla="*/ 14 h 386"/>
                    <a:gd name="T74" fmla="*/ 392 w 646"/>
                    <a:gd name="T75" fmla="*/ 17 h 386"/>
                    <a:gd name="T76" fmla="*/ 402 w 646"/>
                    <a:gd name="T77" fmla="*/ 22 h 386"/>
                    <a:gd name="T78" fmla="*/ 413 w 646"/>
                    <a:gd name="T79" fmla="*/ 27 h 386"/>
                    <a:gd name="T80" fmla="*/ 423 w 646"/>
                    <a:gd name="T81" fmla="*/ 33 h 386"/>
                    <a:gd name="T82" fmla="*/ 433 w 646"/>
                    <a:gd name="T83" fmla="*/ 40 h 386"/>
                    <a:gd name="T84" fmla="*/ 444 w 646"/>
                    <a:gd name="T85" fmla="*/ 50 h 386"/>
                    <a:gd name="T86" fmla="*/ 454 w 646"/>
                    <a:gd name="T87" fmla="*/ 61 h 386"/>
                    <a:gd name="T88" fmla="*/ 464 w 646"/>
                    <a:gd name="T89" fmla="*/ 74 h 386"/>
                    <a:gd name="T90" fmla="*/ 475 w 646"/>
                    <a:gd name="T91" fmla="*/ 90 h 386"/>
                    <a:gd name="T92" fmla="*/ 485 w 646"/>
                    <a:gd name="T93" fmla="*/ 109 h 386"/>
                    <a:gd name="T94" fmla="*/ 495 w 646"/>
                    <a:gd name="T95" fmla="*/ 131 h 386"/>
                    <a:gd name="T96" fmla="*/ 506 w 646"/>
                    <a:gd name="T97" fmla="*/ 155 h 386"/>
                    <a:gd name="T98" fmla="*/ 516 w 646"/>
                    <a:gd name="T99" fmla="*/ 183 h 386"/>
                    <a:gd name="T100" fmla="*/ 526 w 646"/>
                    <a:gd name="T101" fmla="*/ 212 h 386"/>
                    <a:gd name="T102" fmla="*/ 536 w 646"/>
                    <a:gd name="T103" fmla="*/ 243 h 386"/>
                    <a:gd name="T104" fmla="*/ 547 w 646"/>
                    <a:gd name="T105" fmla="*/ 274 h 386"/>
                    <a:gd name="T106" fmla="*/ 557 w 646"/>
                    <a:gd name="T107" fmla="*/ 303 h 386"/>
                    <a:gd name="T108" fmla="*/ 568 w 646"/>
                    <a:gd name="T109" fmla="*/ 329 h 386"/>
                    <a:gd name="T110" fmla="*/ 578 w 646"/>
                    <a:gd name="T111" fmla="*/ 350 h 386"/>
                    <a:gd name="T112" fmla="*/ 588 w 646"/>
                    <a:gd name="T113" fmla="*/ 366 h 386"/>
                    <a:gd name="T114" fmla="*/ 598 w 646"/>
                    <a:gd name="T115" fmla="*/ 376 h 386"/>
                    <a:gd name="T116" fmla="*/ 609 w 646"/>
                    <a:gd name="T117" fmla="*/ 381 h 386"/>
                    <a:gd name="T118" fmla="*/ 619 w 646"/>
                    <a:gd name="T119" fmla="*/ 383 h 386"/>
                    <a:gd name="T120" fmla="*/ 629 w 646"/>
                    <a:gd name="T121" fmla="*/ 384 h 386"/>
                    <a:gd name="T122" fmla="*/ 640 w 646"/>
                    <a:gd name="T123" fmla="*/ 385 h 38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386"/>
                    <a:gd name="T188" fmla="*/ 646 w 646"/>
                    <a:gd name="T189" fmla="*/ 386 h 38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38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7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6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1" y="0"/>
                      </a:lnTo>
                      <a:lnTo>
                        <a:pt x="102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6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09" y="0"/>
                      </a:lnTo>
                      <a:lnTo>
                        <a:pt x="110" y="0"/>
                      </a:ln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4" y="0"/>
                      </a:lnTo>
                      <a:lnTo>
                        <a:pt x="115" y="0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9" y="0"/>
                      </a:lnTo>
                      <a:lnTo>
                        <a:pt x="120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4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0"/>
                      </a:lnTo>
                      <a:lnTo>
                        <a:pt x="128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2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9" y="0"/>
                      </a:lnTo>
                      <a:lnTo>
                        <a:pt x="140" y="0"/>
                      </a:lnTo>
                      <a:lnTo>
                        <a:pt x="141" y="0"/>
                      </a:lnTo>
                      <a:lnTo>
                        <a:pt x="142" y="0"/>
                      </a:lnTo>
                      <a:lnTo>
                        <a:pt x="143" y="0"/>
                      </a:lnTo>
                      <a:lnTo>
                        <a:pt x="144" y="0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7" y="0"/>
                      </a:lnTo>
                      <a:lnTo>
                        <a:pt x="148" y="0"/>
                      </a:lnTo>
                      <a:lnTo>
                        <a:pt x="149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2" y="0"/>
                      </a:lnTo>
                      <a:lnTo>
                        <a:pt x="153" y="0"/>
                      </a:lnTo>
                      <a:lnTo>
                        <a:pt x="154" y="0"/>
                      </a:lnTo>
                      <a:lnTo>
                        <a:pt x="155" y="0"/>
                      </a:lnTo>
                      <a:lnTo>
                        <a:pt x="156" y="0"/>
                      </a:lnTo>
                      <a:lnTo>
                        <a:pt x="157" y="0"/>
                      </a:lnTo>
                      <a:lnTo>
                        <a:pt x="158" y="0"/>
                      </a:lnTo>
                      <a:lnTo>
                        <a:pt x="159" y="0"/>
                      </a:lnTo>
                      <a:lnTo>
                        <a:pt x="160" y="0"/>
                      </a:lnTo>
                      <a:lnTo>
                        <a:pt x="161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4" y="0"/>
                      </a:lnTo>
                      <a:lnTo>
                        <a:pt x="165" y="0"/>
                      </a:lnTo>
                      <a:lnTo>
                        <a:pt x="166" y="0"/>
                      </a:lnTo>
                      <a:lnTo>
                        <a:pt x="167" y="0"/>
                      </a:lnTo>
                      <a:lnTo>
                        <a:pt x="168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1" y="0"/>
                      </a:lnTo>
                      <a:lnTo>
                        <a:pt x="172" y="0"/>
                      </a:lnTo>
                      <a:lnTo>
                        <a:pt x="173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3" y="0"/>
                      </a:lnTo>
                      <a:lnTo>
                        <a:pt x="184" y="0"/>
                      </a:lnTo>
                      <a:lnTo>
                        <a:pt x="185" y="0"/>
                      </a:lnTo>
                      <a:lnTo>
                        <a:pt x="186" y="0"/>
                      </a:lnTo>
                      <a:lnTo>
                        <a:pt x="187" y="0"/>
                      </a:lnTo>
                      <a:lnTo>
                        <a:pt x="188" y="0"/>
                      </a:lnTo>
                      <a:lnTo>
                        <a:pt x="189" y="0"/>
                      </a:lnTo>
                      <a:lnTo>
                        <a:pt x="190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3" y="0"/>
                      </a:lnTo>
                      <a:lnTo>
                        <a:pt x="194" y="0"/>
                      </a:lnTo>
                      <a:lnTo>
                        <a:pt x="195" y="0"/>
                      </a:lnTo>
                      <a:lnTo>
                        <a:pt x="196" y="0"/>
                      </a:lnTo>
                      <a:lnTo>
                        <a:pt x="197" y="0"/>
                      </a:lnTo>
                      <a:lnTo>
                        <a:pt x="198" y="0"/>
                      </a:lnTo>
                      <a:lnTo>
                        <a:pt x="199" y="0"/>
                      </a:lnTo>
                      <a:lnTo>
                        <a:pt x="200" y="0"/>
                      </a:lnTo>
                      <a:lnTo>
                        <a:pt x="201" y="0"/>
                      </a:lnTo>
                      <a:lnTo>
                        <a:pt x="202" y="0"/>
                      </a:lnTo>
                      <a:lnTo>
                        <a:pt x="203" y="0"/>
                      </a:lnTo>
                      <a:lnTo>
                        <a:pt x="204" y="0"/>
                      </a:lnTo>
                      <a:lnTo>
                        <a:pt x="205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8" y="0"/>
                      </a:lnTo>
                      <a:lnTo>
                        <a:pt x="209" y="0"/>
                      </a:lnTo>
                      <a:lnTo>
                        <a:pt x="210" y="0"/>
                      </a:lnTo>
                      <a:lnTo>
                        <a:pt x="211" y="0"/>
                      </a:lnTo>
                      <a:lnTo>
                        <a:pt x="212" y="0"/>
                      </a:lnTo>
                      <a:lnTo>
                        <a:pt x="213" y="0"/>
                      </a:lnTo>
                      <a:lnTo>
                        <a:pt x="214" y="0"/>
                      </a:lnTo>
                      <a:lnTo>
                        <a:pt x="215" y="0"/>
                      </a:lnTo>
                      <a:lnTo>
                        <a:pt x="216" y="0"/>
                      </a:lnTo>
                      <a:lnTo>
                        <a:pt x="217" y="0"/>
                      </a:lnTo>
                      <a:lnTo>
                        <a:pt x="218" y="0"/>
                      </a:lnTo>
                      <a:lnTo>
                        <a:pt x="219" y="0"/>
                      </a:lnTo>
                      <a:lnTo>
                        <a:pt x="220" y="0"/>
                      </a:lnTo>
                      <a:lnTo>
                        <a:pt x="221" y="0"/>
                      </a:lnTo>
                      <a:lnTo>
                        <a:pt x="222" y="0"/>
                      </a:lnTo>
                      <a:lnTo>
                        <a:pt x="223" y="0"/>
                      </a:lnTo>
                      <a:lnTo>
                        <a:pt x="224" y="0"/>
                      </a:lnTo>
                      <a:lnTo>
                        <a:pt x="225" y="0"/>
                      </a:lnTo>
                      <a:lnTo>
                        <a:pt x="226" y="0"/>
                      </a:lnTo>
                      <a:lnTo>
                        <a:pt x="227" y="0"/>
                      </a:lnTo>
                      <a:lnTo>
                        <a:pt x="227" y="1"/>
                      </a:lnTo>
                      <a:lnTo>
                        <a:pt x="228" y="1"/>
                      </a:lnTo>
                      <a:lnTo>
                        <a:pt x="229" y="1"/>
                      </a:lnTo>
                      <a:lnTo>
                        <a:pt x="230" y="1"/>
                      </a:lnTo>
                      <a:lnTo>
                        <a:pt x="231" y="1"/>
                      </a:lnTo>
                      <a:lnTo>
                        <a:pt x="232" y="1"/>
                      </a:lnTo>
                      <a:lnTo>
                        <a:pt x="233" y="1"/>
                      </a:lnTo>
                      <a:lnTo>
                        <a:pt x="234" y="1"/>
                      </a:lnTo>
                      <a:lnTo>
                        <a:pt x="235" y="1"/>
                      </a:lnTo>
                      <a:lnTo>
                        <a:pt x="236" y="1"/>
                      </a:lnTo>
                      <a:lnTo>
                        <a:pt x="237" y="1"/>
                      </a:lnTo>
                      <a:lnTo>
                        <a:pt x="238" y="1"/>
                      </a:lnTo>
                      <a:lnTo>
                        <a:pt x="239" y="1"/>
                      </a:lnTo>
                      <a:lnTo>
                        <a:pt x="240" y="1"/>
                      </a:lnTo>
                      <a:lnTo>
                        <a:pt x="241" y="1"/>
                      </a:lnTo>
                      <a:lnTo>
                        <a:pt x="242" y="1"/>
                      </a:lnTo>
                      <a:lnTo>
                        <a:pt x="243" y="1"/>
                      </a:lnTo>
                      <a:lnTo>
                        <a:pt x="244" y="1"/>
                      </a:lnTo>
                      <a:lnTo>
                        <a:pt x="245" y="1"/>
                      </a:lnTo>
                      <a:lnTo>
                        <a:pt x="246" y="1"/>
                      </a:lnTo>
                      <a:lnTo>
                        <a:pt x="247" y="1"/>
                      </a:lnTo>
                      <a:lnTo>
                        <a:pt x="248" y="1"/>
                      </a:lnTo>
                      <a:lnTo>
                        <a:pt x="249" y="1"/>
                      </a:lnTo>
                      <a:lnTo>
                        <a:pt x="250" y="1"/>
                      </a:lnTo>
                      <a:lnTo>
                        <a:pt x="251" y="1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5" y="1"/>
                      </a:lnTo>
                      <a:lnTo>
                        <a:pt x="256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59" y="1"/>
                      </a:lnTo>
                      <a:lnTo>
                        <a:pt x="260" y="1"/>
                      </a:lnTo>
                      <a:lnTo>
                        <a:pt x="261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4" y="1"/>
                      </a:lnTo>
                      <a:lnTo>
                        <a:pt x="265" y="1"/>
                      </a:lnTo>
                      <a:lnTo>
                        <a:pt x="266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69" y="1"/>
                      </a:lnTo>
                      <a:lnTo>
                        <a:pt x="270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3" y="1"/>
                      </a:lnTo>
                      <a:lnTo>
                        <a:pt x="273" y="2"/>
                      </a:lnTo>
                      <a:lnTo>
                        <a:pt x="274" y="2"/>
                      </a:lnTo>
                      <a:lnTo>
                        <a:pt x="275" y="2"/>
                      </a:lnTo>
                      <a:lnTo>
                        <a:pt x="276" y="2"/>
                      </a:lnTo>
                      <a:lnTo>
                        <a:pt x="277" y="2"/>
                      </a:lnTo>
                      <a:lnTo>
                        <a:pt x="278" y="2"/>
                      </a:lnTo>
                      <a:lnTo>
                        <a:pt x="279" y="2"/>
                      </a:lnTo>
                      <a:lnTo>
                        <a:pt x="280" y="2"/>
                      </a:lnTo>
                      <a:lnTo>
                        <a:pt x="281" y="2"/>
                      </a:lnTo>
                      <a:lnTo>
                        <a:pt x="282" y="2"/>
                      </a:lnTo>
                      <a:lnTo>
                        <a:pt x="283" y="2"/>
                      </a:lnTo>
                      <a:lnTo>
                        <a:pt x="284" y="2"/>
                      </a:lnTo>
                      <a:lnTo>
                        <a:pt x="285" y="2"/>
                      </a:lnTo>
                      <a:lnTo>
                        <a:pt x="286" y="2"/>
                      </a:lnTo>
                      <a:lnTo>
                        <a:pt x="287" y="2"/>
                      </a:lnTo>
                      <a:lnTo>
                        <a:pt x="288" y="2"/>
                      </a:lnTo>
                      <a:lnTo>
                        <a:pt x="289" y="2"/>
                      </a:lnTo>
                      <a:lnTo>
                        <a:pt x="290" y="2"/>
                      </a:lnTo>
                      <a:lnTo>
                        <a:pt x="291" y="2"/>
                      </a:lnTo>
                      <a:lnTo>
                        <a:pt x="292" y="2"/>
                      </a:lnTo>
                      <a:lnTo>
                        <a:pt x="293" y="2"/>
                      </a:lnTo>
                      <a:lnTo>
                        <a:pt x="294" y="2"/>
                      </a:lnTo>
                      <a:lnTo>
                        <a:pt x="295" y="2"/>
                      </a:lnTo>
                      <a:lnTo>
                        <a:pt x="296" y="2"/>
                      </a:lnTo>
                      <a:lnTo>
                        <a:pt x="297" y="2"/>
                      </a:lnTo>
                      <a:lnTo>
                        <a:pt x="298" y="2"/>
                      </a:lnTo>
                      <a:lnTo>
                        <a:pt x="299" y="2"/>
                      </a:lnTo>
                      <a:lnTo>
                        <a:pt x="300" y="2"/>
                      </a:lnTo>
                      <a:lnTo>
                        <a:pt x="301" y="2"/>
                      </a:lnTo>
                      <a:lnTo>
                        <a:pt x="302" y="2"/>
                      </a:lnTo>
                      <a:lnTo>
                        <a:pt x="302" y="3"/>
                      </a:lnTo>
                      <a:lnTo>
                        <a:pt x="303" y="3"/>
                      </a:lnTo>
                      <a:lnTo>
                        <a:pt x="304" y="3"/>
                      </a:lnTo>
                      <a:lnTo>
                        <a:pt x="305" y="3"/>
                      </a:lnTo>
                      <a:lnTo>
                        <a:pt x="306" y="3"/>
                      </a:lnTo>
                      <a:lnTo>
                        <a:pt x="307" y="3"/>
                      </a:lnTo>
                      <a:lnTo>
                        <a:pt x="308" y="3"/>
                      </a:lnTo>
                      <a:lnTo>
                        <a:pt x="309" y="3"/>
                      </a:lnTo>
                      <a:lnTo>
                        <a:pt x="310" y="3"/>
                      </a:lnTo>
                      <a:lnTo>
                        <a:pt x="311" y="3"/>
                      </a:lnTo>
                      <a:lnTo>
                        <a:pt x="312" y="3"/>
                      </a:lnTo>
                      <a:lnTo>
                        <a:pt x="313" y="3"/>
                      </a:lnTo>
                      <a:lnTo>
                        <a:pt x="314" y="3"/>
                      </a:lnTo>
                      <a:lnTo>
                        <a:pt x="315" y="3"/>
                      </a:lnTo>
                      <a:lnTo>
                        <a:pt x="316" y="4"/>
                      </a:lnTo>
                      <a:lnTo>
                        <a:pt x="317" y="4"/>
                      </a:lnTo>
                      <a:lnTo>
                        <a:pt x="318" y="4"/>
                      </a:lnTo>
                      <a:lnTo>
                        <a:pt x="319" y="4"/>
                      </a:lnTo>
                      <a:lnTo>
                        <a:pt x="320" y="4"/>
                      </a:lnTo>
                      <a:lnTo>
                        <a:pt x="321" y="4"/>
                      </a:lnTo>
                      <a:lnTo>
                        <a:pt x="322" y="4"/>
                      </a:lnTo>
                      <a:lnTo>
                        <a:pt x="323" y="4"/>
                      </a:lnTo>
                      <a:lnTo>
                        <a:pt x="324" y="4"/>
                      </a:lnTo>
                      <a:lnTo>
                        <a:pt x="325" y="4"/>
                      </a:lnTo>
                      <a:lnTo>
                        <a:pt x="326" y="4"/>
                      </a:lnTo>
                      <a:lnTo>
                        <a:pt x="327" y="5"/>
                      </a:lnTo>
                      <a:lnTo>
                        <a:pt x="328" y="5"/>
                      </a:lnTo>
                      <a:lnTo>
                        <a:pt x="329" y="5"/>
                      </a:lnTo>
                      <a:lnTo>
                        <a:pt x="330" y="5"/>
                      </a:lnTo>
                      <a:lnTo>
                        <a:pt x="331" y="5"/>
                      </a:lnTo>
                      <a:lnTo>
                        <a:pt x="332" y="5"/>
                      </a:lnTo>
                      <a:lnTo>
                        <a:pt x="333" y="5"/>
                      </a:lnTo>
                      <a:lnTo>
                        <a:pt x="334" y="5"/>
                      </a:lnTo>
                      <a:lnTo>
                        <a:pt x="335" y="5"/>
                      </a:lnTo>
                      <a:lnTo>
                        <a:pt x="336" y="5"/>
                      </a:lnTo>
                      <a:lnTo>
                        <a:pt x="337" y="5"/>
                      </a:lnTo>
                      <a:lnTo>
                        <a:pt x="338" y="6"/>
                      </a:lnTo>
                      <a:lnTo>
                        <a:pt x="339" y="6"/>
                      </a:lnTo>
                      <a:lnTo>
                        <a:pt x="340" y="6"/>
                      </a:lnTo>
                      <a:lnTo>
                        <a:pt x="341" y="6"/>
                      </a:lnTo>
                      <a:lnTo>
                        <a:pt x="342" y="6"/>
                      </a:lnTo>
                      <a:lnTo>
                        <a:pt x="343" y="6"/>
                      </a:lnTo>
                      <a:lnTo>
                        <a:pt x="344" y="6"/>
                      </a:lnTo>
                      <a:lnTo>
                        <a:pt x="345" y="7"/>
                      </a:lnTo>
                      <a:lnTo>
                        <a:pt x="346" y="7"/>
                      </a:lnTo>
                      <a:lnTo>
                        <a:pt x="347" y="7"/>
                      </a:lnTo>
                      <a:lnTo>
                        <a:pt x="348" y="7"/>
                      </a:lnTo>
                      <a:lnTo>
                        <a:pt x="349" y="7"/>
                      </a:lnTo>
                      <a:lnTo>
                        <a:pt x="350" y="7"/>
                      </a:lnTo>
                      <a:lnTo>
                        <a:pt x="351" y="7"/>
                      </a:lnTo>
                      <a:lnTo>
                        <a:pt x="352" y="7"/>
                      </a:lnTo>
                      <a:lnTo>
                        <a:pt x="353" y="7"/>
                      </a:lnTo>
                      <a:lnTo>
                        <a:pt x="353" y="8"/>
                      </a:lnTo>
                      <a:lnTo>
                        <a:pt x="354" y="8"/>
                      </a:lnTo>
                      <a:lnTo>
                        <a:pt x="355" y="8"/>
                      </a:lnTo>
                      <a:lnTo>
                        <a:pt x="356" y="8"/>
                      </a:lnTo>
                      <a:lnTo>
                        <a:pt x="357" y="8"/>
                      </a:lnTo>
                      <a:lnTo>
                        <a:pt x="358" y="8"/>
                      </a:lnTo>
                      <a:lnTo>
                        <a:pt x="358" y="9"/>
                      </a:lnTo>
                      <a:lnTo>
                        <a:pt x="359" y="9"/>
                      </a:lnTo>
                      <a:lnTo>
                        <a:pt x="360" y="9"/>
                      </a:lnTo>
                      <a:lnTo>
                        <a:pt x="361" y="9"/>
                      </a:lnTo>
                      <a:lnTo>
                        <a:pt x="362" y="9"/>
                      </a:lnTo>
                      <a:lnTo>
                        <a:pt x="363" y="10"/>
                      </a:lnTo>
                      <a:lnTo>
                        <a:pt x="364" y="10"/>
                      </a:lnTo>
                      <a:lnTo>
                        <a:pt x="365" y="10"/>
                      </a:lnTo>
                      <a:lnTo>
                        <a:pt x="366" y="10"/>
                      </a:lnTo>
                      <a:lnTo>
                        <a:pt x="367" y="10"/>
                      </a:lnTo>
                      <a:lnTo>
                        <a:pt x="368" y="10"/>
                      </a:lnTo>
                      <a:lnTo>
                        <a:pt x="369" y="11"/>
                      </a:lnTo>
                      <a:lnTo>
                        <a:pt x="370" y="11"/>
                      </a:lnTo>
                      <a:lnTo>
                        <a:pt x="371" y="11"/>
                      </a:lnTo>
                      <a:lnTo>
                        <a:pt x="372" y="11"/>
                      </a:lnTo>
                      <a:lnTo>
                        <a:pt x="373" y="12"/>
                      </a:lnTo>
                      <a:lnTo>
                        <a:pt x="374" y="12"/>
                      </a:lnTo>
                      <a:lnTo>
                        <a:pt x="375" y="12"/>
                      </a:lnTo>
                      <a:lnTo>
                        <a:pt x="376" y="12"/>
                      </a:lnTo>
                      <a:lnTo>
                        <a:pt x="377" y="12"/>
                      </a:lnTo>
                      <a:lnTo>
                        <a:pt x="377" y="13"/>
                      </a:lnTo>
                      <a:lnTo>
                        <a:pt x="378" y="13"/>
                      </a:lnTo>
                      <a:lnTo>
                        <a:pt x="379" y="13"/>
                      </a:lnTo>
                      <a:lnTo>
                        <a:pt x="380" y="13"/>
                      </a:lnTo>
                      <a:lnTo>
                        <a:pt x="380" y="14"/>
                      </a:lnTo>
                      <a:lnTo>
                        <a:pt x="381" y="14"/>
                      </a:lnTo>
                      <a:lnTo>
                        <a:pt x="382" y="14"/>
                      </a:lnTo>
                      <a:lnTo>
                        <a:pt x="383" y="14"/>
                      </a:lnTo>
                      <a:lnTo>
                        <a:pt x="384" y="15"/>
                      </a:lnTo>
                      <a:lnTo>
                        <a:pt x="385" y="15"/>
                      </a:lnTo>
                      <a:lnTo>
                        <a:pt x="386" y="15"/>
                      </a:lnTo>
                      <a:lnTo>
                        <a:pt x="387" y="16"/>
                      </a:lnTo>
                      <a:lnTo>
                        <a:pt x="388" y="16"/>
                      </a:lnTo>
                      <a:lnTo>
                        <a:pt x="389" y="16"/>
                      </a:lnTo>
                      <a:lnTo>
                        <a:pt x="390" y="16"/>
                      </a:lnTo>
                      <a:lnTo>
                        <a:pt x="390" y="17"/>
                      </a:lnTo>
                      <a:lnTo>
                        <a:pt x="391" y="17"/>
                      </a:lnTo>
                      <a:lnTo>
                        <a:pt x="392" y="17"/>
                      </a:lnTo>
                      <a:lnTo>
                        <a:pt x="393" y="17"/>
                      </a:lnTo>
                      <a:lnTo>
                        <a:pt x="393" y="18"/>
                      </a:lnTo>
                      <a:lnTo>
                        <a:pt x="394" y="18"/>
                      </a:lnTo>
                      <a:lnTo>
                        <a:pt x="395" y="18"/>
                      </a:lnTo>
                      <a:lnTo>
                        <a:pt x="395" y="19"/>
                      </a:lnTo>
                      <a:lnTo>
                        <a:pt x="396" y="19"/>
                      </a:lnTo>
                      <a:lnTo>
                        <a:pt x="397" y="19"/>
                      </a:lnTo>
                      <a:lnTo>
                        <a:pt x="398" y="20"/>
                      </a:lnTo>
                      <a:lnTo>
                        <a:pt x="399" y="20"/>
                      </a:lnTo>
                      <a:lnTo>
                        <a:pt x="400" y="20"/>
                      </a:lnTo>
                      <a:lnTo>
                        <a:pt x="400" y="21"/>
                      </a:lnTo>
                      <a:lnTo>
                        <a:pt x="401" y="21"/>
                      </a:lnTo>
                      <a:lnTo>
                        <a:pt x="402" y="21"/>
                      </a:lnTo>
                      <a:lnTo>
                        <a:pt x="402" y="22"/>
                      </a:lnTo>
                      <a:lnTo>
                        <a:pt x="403" y="22"/>
                      </a:lnTo>
                      <a:lnTo>
                        <a:pt x="404" y="22"/>
                      </a:lnTo>
                      <a:lnTo>
                        <a:pt x="405" y="23"/>
                      </a:lnTo>
                      <a:lnTo>
                        <a:pt x="406" y="23"/>
                      </a:lnTo>
                      <a:lnTo>
                        <a:pt x="407" y="24"/>
                      </a:lnTo>
                      <a:lnTo>
                        <a:pt x="408" y="24"/>
                      </a:lnTo>
                      <a:lnTo>
                        <a:pt x="409" y="24"/>
                      </a:lnTo>
                      <a:lnTo>
                        <a:pt x="410" y="25"/>
                      </a:lnTo>
                      <a:lnTo>
                        <a:pt x="411" y="25"/>
                      </a:lnTo>
                      <a:lnTo>
                        <a:pt x="411" y="26"/>
                      </a:lnTo>
                      <a:lnTo>
                        <a:pt x="412" y="26"/>
                      </a:lnTo>
                      <a:lnTo>
                        <a:pt x="413" y="27"/>
                      </a:lnTo>
                      <a:lnTo>
                        <a:pt x="414" y="27"/>
                      </a:lnTo>
                      <a:lnTo>
                        <a:pt x="414" y="28"/>
                      </a:lnTo>
                      <a:lnTo>
                        <a:pt x="415" y="28"/>
                      </a:lnTo>
                      <a:lnTo>
                        <a:pt x="416" y="28"/>
                      </a:lnTo>
                      <a:lnTo>
                        <a:pt x="417" y="29"/>
                      </a:lnTo>
                      <a:lnTo>
                        <a:pt x="418" y="29"/>
                      </a:lnTo>
                      <a:lnTo>
                        <a:pt x="419" y="30"/>
                      </a:lnTo>
                      <a:lnTo>
                        <a:pt x="420" y="31"/>
                      </a:lnTo>
                      <a:lnTo>
                        <a:pt x="421" y="32"/>
                      </a:lnTo>
                      <a:lnTo>
                        <a:pt x="422" y="32"/>
                      </a:lnTo>
                      <a:lnTo>
                        <a:pt x="423" y="33"/>
                      </a:lnTo>
                      <a:lnTo>
                        <a:pt x="424" y="33"/>
                      </a:lnTo>
                      <a:lnTo>
                        <a:pt x="424" y="34"/>
                      </a:lnTo>
                      <a:lnTo>
                        <a:pt x="425" y="34"/>
                      </a:lnTo>
                      <a:lnTo>
                        <a:pt x="426" y="34"/>
                      </a:lnTo>
                      <a:lnTo>
                        <a:pt x="426" y="35"/>
                      </a:lnTo>
                      <a:lnTo>
                        <a:pt x="427" y="35"/>
                      </a:lnTo>
                      <a:lnTo>
                        <a:pt x="427" y="36"/>
                      </a:lnTo>
                      <a:lnTo>
                        <a:pt x="428" y="37"/>
                      </a:lnTo>
                      <a:lnTo>
                        <a:pt x="429" y="37"/>
                      </a:lnTo>
                      <a:lnTo>
                        <a:pt x="430" y="38"/>
                      </a:lnTo>
                      <a:lnTo>
                        <a:pt x="431" y="38"/>
                      </a:lnTo>
                      <a:lnTo>
                        <a:pt x="431" y="39"/>
                      </a:lnTo>
                      <a:lnTo>
                        <a:pt x="432" y="39"/>
                      </a:lnTo>
                      <a:lnTo>
                        <a:pt x="433" y="40"/>
                      </a:lnTo>
                      <a:lnTo>
                        <a:pt x="434" y="41"/>
                      </a:lnTo>
                      <a:lnTo>
                        <a:pt x="435" y="42"/>
                      </a:lnTo>
                      <a:lnTo>
                        <a:pt x="436" y="42"/>
                      </a:lnTo>
                      <a:lnTo>
                        <a:pt x="436" y="43"/>
                      </a:lnTo>
                      <a:lnTo>
                        <a:pt x="437" y="44"/>
                      </a:lnTo>
                      <a:lnTo>
                        <a:pt x="438" y="44"/>
                      </a:lnTo>
                      <a:lnTo>
                        <a:pt x="439" y="45"/>
                      </a:lnTo>
                      <a:lnTo>
                        <a:pt x="440" y="46"/>
                      </a:lnTo>
                      <a:lnTo>
                        <a:pt x="440" y="47"/>
                      </a:lnTo>
                      <a:lnTo>
                        <a:pt x="441" y="47"/>
                      </a:lnTo>
                      <a:lnTo>
                        <a:pt x="442" y="48"/>
                      </a:lnTo>
                      <a:lnTo>
                        <a:pt x="443" y="49"/>
                      </a:lnTo>
                      <a:lnTo>
                        <a:pt x="444" y="50"/>
                      </a:lnTo>
                      <a:lnTo>
                        <a:pt x="445" y="51"/>
                      </a:lnTo>
                      <a:lnTo>
                        <a:pt x="446" y="51"/>
                      </a:lnTo>
                      <a:lnTo>
                        <a:pt x="446" y="52"/>
                      </a:lnTo>
                      <a:lnTo>
                        <a:pt x="447" y="53"/>
                      </a:lnTo>
                      <a:lnTo>
                        <a:pt x="448" y="54"/>
                      </a:lnTo>
                      <a:lnTo>
                        <a:pt x="449" y="55"/>
                      </a:lnTo>
                      <a:lnTo>
                        <a:pt x="449" y="56"/>
                      </a:lnTo>
                      <a:lnTo>
                        <a:pt x="450" y="56"/>
                      </a:lnTo>
                      <a:lnTo>
                        <a:pt x="451" y="57"/>
                      </a:lnTo>
                      <a:lnTo>
                        <a:pt x="451" y="58"/>
                      </a:lnTo>
                      <a:lnTo>
                        <a:pt x="452" y="59"/>
                      </a:lnTo>
                      <a:lnTo>
                        <a:pt x="453" y="59"/>
                      </a:lnTo>
                      <a:lnTo>
                        <a:pt x="453" y="60"/>
                      </a:lnTo>
                      <a:lnTo>
                        <a:pt x="454" y="61"/>
                      </a:lnTo>
                      <a:lnTo>
                        <a:pt x="455" y="61"/>
                      </a:lnTo>
                      <a:lnTo>
                        <a:pt x="455" y="62"/>
                      </a:lnTo>
                      <a:lnTo>
                        <a:pt x="456" y="63"/>
                      </a:lnTo>
                      <a:lnTo>
                        <a:pt x="456" y="64"/>
                      </a:lnTo>
                      <a:lnTo>
                        <a:pt x="457" y="65"/>
                      </a:lnTo>
                      <a:lnTo>
                        <a:pt x="458" y="66"/>
                      </a:lnTo>
                      <a:lnTo>
                        <a:pt x="459" y="67"/>
                      </a:lnTo>
                      <a:lnTo>
                        <a:pt x="460" y="68"/>
                      </a:lnTo>
                      <a:lnTo>
                        <a:pt x="461" y="69"/>
                      </a:lnTo>
                      <a:lnTo>
                        <a:pt x="461" y="70"/>
                      </a:lnTo>
                      <a:lnTo>
                        <a:pt x="462" y="71"/>
                      </a:lnTo>
                      <a:lnTo>
                        <a:pt x="463" y="72"/>
                      </a:lnTo>
                      <a:lnTo>
                        <a:pt x="464" y="73"/>
                      </a:lnTo>
                      <a:lnTo>
                        <a:pt x="464" y="74"/>
                      </a:lnTo>
                      <a:lnTo>
                        <a:pt x="465" y="75"/>
                      </a:lnTo>
                      <a:lnTo>
                        <a:pt x="466" y="76"/>
                      </a:lnTo>
                      <a:lnTo>
                        <a:pt x="466" y="77"/>
                      </a:lnTo>
                      <a:lnTo>
                        <a:pt x="467" y="78"/>
                      </a:lnTo>
                      <a:lnTo>
                        <a:pt x="468" y="79"/>
                      </a:lnTo>
                      <a:lnTo>
                        <a:pt x="468" y="80"/>
                      </a:lnTo>
                      <a:lnTo>
                        <a:pt x="469" y="81"/>
                      </a:lnTo>
                      <a:lnTo>
                        <a:pt x="469" y="82"/>
                      </a:lnTo>
                      <a:lnTo>
                        <a:pt x="470" y="83"/>
                      </a:lnTo>
                      <a:lnTo>
                        <a:pt x="471" y="84"/>
                      </a:lnTo>
                      <a:lnTo>
                        <a:pt x="471" y="85"/>
                      </a:lnTo>
                      <a:lnTo>
                        <a:pt x="472" y="86"/>
                      </a:lnTo>
                      <a:lnTo>
                        <a:pt x="473" y="87"/>
                      </a:lnTo>
                      <a:lnTo>
                        <a:pt x="473" y="88"/>
                      </a:lnTo>
                      <a:lnTo>
                        <a:pt x="474" y="89"/>
                      </a:lnTo>
                      <a:lnTo>
                        <a:pt x="475" y="90"/>
                      </a:lnTo>
                      <a:lnTo>
                        <a:pt x="475" y="91"/>
                      </a:lnTo>
                      <a:lnTo>
                        <a:pt x="476" y="92"/>
                      </a:lnTo>
                      <a:lnTo>
                        <a:pt x="477" y="93"/>
                      </a:lnTo>
                      <a:lnTo>
                        <a:pt x="477" y="95"/>
                      </a:lnTo>
                      <a:lnTo>
                        <a:pt x="478" y="96"/>
                      </a:lnTo>
                      <a:lnTo>
                        <a:pt x="478" y="97"/>
                      </a:lnTo>
                      <a:lnTo>
                        <a:pt x="479" y="98"/>
                      </a:lnTo>
                      <a:lnTo>
                        <a:pt x="480" y="99"/>
                      </a:lnTo>
                      <a:lnTo>
                        <a:pt x="480" y="101"/>
                      </a:lnTo>
                      <a:lnTo>
                        <a:pt x="481" y="102"/>
                      </a:lnTo>
                      <a:lnTo>
                        <a:pt x="482" y="103"/>
                      </a:lnTo>
                      <a:lnTo>
                        <a:pt x="482" y="104"/>
                      </a:lnTo>
                      <a:lnTo>
                        <a:pt x="483" y="105"/>
                      </a:lnTo>
                      <a:lnTo>
                        <a:pt x="484" y="106"/>
                      </a:lnTo>
                      <a:lnTo>
                        <a:pt x="484" y="108"/>
                      </a:lnTo>
                      <a:lnTo>
                        <a:pt x="485" y="109"/>
                      </a:lnTo>
                      <a:lnTo>
                        <a:pt x="485" y="110"/>
                      </a:lnTo>
                      <a:lnTo>
                        <a:pt x="486" y="111"/>
                      </a:lnTo>
                      <a:lnTo>
                        <a:pt x="487" y="113"/>
                      </a:lnTo>
                      <a:lnTo>
                        <a:pt x="488" y="114"/>
                      </a:lnTo>
                      <a:lnTo>
                        <a:pt x="488" y="115"/>
                      </a:lnTo>
                      <a:lnTo>
                        <a:pt x="489" y="117"/>
                      </a:lnTo>
                      <a:lnTo>
                        <a:pt x="490" y="118"/>
                      </a:lnTo>
                      <a:lnTo>
                        <a:pt x="490" y="119"/>
                      </a:lnTo>
                      <a:lnTo>
                        <a:pt x="491" y="121"/>
                      </a:lnTo>
                      <a:lnTo>
                        <a:pt x="491" y="122"/>
                      </a:lnTo>
                      <a:lnTo>
                        <a:pt x="492" y="123"/>
                      </a:lnTo>
                      <a:lnTo>
                        <a:pt x="493" y="125"/>
                      </a:lnTo>
                      <a:lnTo>
                        <a:pt x="493" y="126"/>
                      </a:lnTo>
                      <a:lnTo>
                        <a:pt x="494" y="128"/>
                      </a:lnTo>
                      <a:lnTo>
                        <a:pt x="495" y="129"/>
                      </a:lnTo>
                      <a:lnTo>
                        <a:pt x="495" y="131"/>
                      </a:lnTo>
                      <a:lnTo>
                        <a:pt x="496" y="132"/>
                      </a:lnTo>
                      <a:lnTo>
                        <a:pt x="497" y="134"/>
                      </a:lnTo>
                      <a:lnTo>
                        <a:pt x="497" y="135"/>
                      </a:lnTo>
                      <a:lnTo>
                        <a:pt x="498" y="137"/>
                      </a:lnTo>
                      <a:lnTo>
                        <a:pt x="498" y="138"/>
                      </a:lnTo>
                      <a:lnTo>
                        <a:pt x="499" y="140"/>
                      </a:lnTo>
                      <a:lnTo>
                        <a:pt x="500" y="141"/>
                      </a:lnTo>
                      <a:lnTo>
                        <a:pt x="500" y="142"/>
                      </a:lnTo>
                      <a:lnTo>
                        <a:pt x="501" y="144"/>
                      </a:lnTo>
                      <a:lnTo>
                        <a:pt x="502" y="146"/>
                      </a:lnTo>
                      <a:lnTo>
                        <a:pt x="502" y="147"/>
                      </a:lnTo>
                      <a:lnTo>
                        <a:pt x="503" y="149"/>
                      </a:lnTo>
                      <a:lnTo>
                        <a:pt x="504" y="150"/>
                      </a:lnTo>
                      <a:lnTo>
                        <a:pt x="504" y="152"/>
                      </a:lnTo>
                      <a:lnTo>
                        <a:pt x="505" y="154"/>
                      </a:lnTo>
                      <a:lnTo>
                        <a:pt x="506" y="155"/>
                      </a:lnTo>
                      <a:lnTo>
                        <a:pt x="506" y="157"/>
                      </a:lnTo>
                      <a:lnTo>
                        <a:pt x="507" y="159"/>
                      </a:lnTo>
                      <a:lnTo>
                        <a:pt x="507" y="160"/>
                      </a:lnTo>
                      <a:lnTo>
                        <a:pt x="508" y="162"/>
                      </a:lnTo>
                      <a:lnTo>
                        <a:pt x="509" y="164"/>
                      </a:lnTo>
                      <a:lnTo>
                        <a:pt x="510" y="165"/>
                      </a:lnTo>
                      <a:lnTo>
                        <a:pt x="510" y="167"/>
                      </a:lnTo>
                      <a:lnTo>
                        <a:pt x="511" y="169"/>
                      </a:lnTo>
                      <a:lnTo>
                        <a:pt x="511" y="170"/>
                      </a:lnTo>
                      <a:lnTo>
                        <a:pt x="512" y="172"/>
                      </a:lnTo>
                      <a:lnTo>
                        <a:pt x="513" y="174"/>
                      </a:lnTo>
                      <a:lnTo>
                        <a:pt x="513" y="176"/>
                      </a:lnTo>
                      <a:lnTo>
                        <a:pt x="514" y="177"/>
                      </a:lnTo>
                      <a:lnTo>
                        <a:pt x="514" y="179"/>
                      </a:lnTo>
                      <a:lnTo>
                        <a:pt x="515" y="181"/>
                      </a:lnTo>
                      <a:lnTo>
                        <a:pt x="516" y="183"/>
                      </a:lnTo>
                      <a:lnTo>
                        <a:pt x="517" y="184"/>
                      </a:lnTo>
                      <a:lnTo>
                        <a:pt x="517" y="186"/>
                      </a:lnTo>
                      <a:lnTo>
                        <a:pt x="518" y="188"/>
                      </a:lnTo>
                      <a:lnTo>
                        <a:pt x="519" y="190"/>
                      </a:lnTo>
                      <a:lnTo>
                        <a:pt x="519" y="192"/>
                      </a:lnTo>
                      <a:lnTo>
                        <a:pt x="520" y="194"/>
                      </a:lnTo>
                      <a:lnTo>
                        <a:pt x="520" y="195"/>
                      </a:lnTo>
                      <a:lnTo>
                        <a:pt x="521" y="197"/>
                      </a:lnTo>
                      <a:lnTo>
                        <a:pt x="522" y="199"/>
                      </a:lnTo>
                      <a:lnTo>
                        <a:pt x="522" y="201"/>
                      </a:lnTo>
                      <a:lnTo>
                        <a:pt x="523" y="203"/>
                      </a:lnTo>
                      <a:lnTo>
                        <a:pt x="524" y="205"/>
                      </a:lnTo>
                      <a:lnTo>
                        <a:pt x="524" y="206"/>
                      </a:lnTo>
                      <a:lnTo>
                        <a:pt x="525" y="209"/>
                      </a:lnTo>
                      <a:lnTo>
                        <a:pt x="526" y="210"/>
                      </a:lnTo>
                      <a:lnTo>
                        <a:pt x="526" y="212"/>
                      </a:lnTo>
                      <a:lnTo>
                        <a:pt x="527" y="214"/>
                      </a:lnTo>
                      <a:lnTo>
                        <a:pt x="527" y="216"/>
                      </a:lnTo>
                      <a:lnTo>
                        <a:pt x="528" y="218"/>
                      </a:lnTo>
                      <a:lnTo>
                        <a:pt x="529" y="220"/>
                      </a:lnTo>
                      <a:lnTo>
                        <a:pt x="529" y="222"/>
                      </a:lnTo>
                      <a:lnTo>
                        <a:pt x="530" y="224"/>
                      </a:lnTo>
                      <a:lnTo>
                        <a:pt x="531" y="226"/>
                      </a:lnTo>
                      <a:lnTo>
                        <a:pt x="531" y="228"/>
                      </a:lnTo>
                      <a:lnTo>
                        <a:pt x="532" y="230"/>
                      </a:lnTo>
                      <a:lnTo>
                        <a:pt x="533" y="231"/>
                      </a:lnTo>
                      <a:lnTo>
                        <a:pt x="533" y="233"/>
                      </a:lnTo>
                      <a:lnTo>
                        <a:pt x="534" y="235"/>
                      </a:lnTo>
                      <a:lnTo>
                        <a:pt x="535" y="237"/>
                      </a:lnTo>
                      <a:lnTo>
                        <a:pt x="535" y="239"/>
                      </a:lnTo>
                      <a:lnTo>
                        <a:pt x="536" y="241"/>
                      </a:lnTo>
                      <a:lnTo>
                        <a:pt x="536" y="243"/>
                      </a:lnTo>
                      <a:lnTo>
                        <a:pt x="537" y="245"/>
                      </a:lnTo>
                      <a:lnTo>
                        <a:pt x="538" y="247"/>
                      </a:lnTo>
                      <a:lnTo>
                        <a:pt x="539" y="249"/>
                      </a:lnTo>
                      <a:lnTo>
                        <a:pt x="539" y="251"/>
                      </a:lnTo>
                      <a:lnTo>
                        <a:pt x="540" y="253"/>
                      </a:lnTo>
                      <a:lnTo>
                        <a:pt x="540" y="255"/>
                      </a:lnTo>
                      <a:lnTo>
                        <a:pt x="541" y="257"/>
                      </a:lnTo>
                      <a:lnTo>
                        <a:pt x="542" y="259"/>
                      </a:lnTo>
                      <a:lnTo>
                        <a:pt x="542" y="260"/>
                      </a:lnTo>
                      <a:lnTo>
                        <a:pt x="543" y="263"/>
                      </a:lnTo>
                      <a:lnTo>
                        <a:pt x="544" y="265"/>
                      </a:lnTo>
                      <a:lnTo>
                        <a:pt x="544" y="266"/>
                      </a:lnTo>
                      <a:lnTo>
                        <a:pt x="545" y="268"/>
                      </a:lnTo>
                      <a:lnTo>
                        <a:pt x="546" y="270"/>
                      </a:lnTo>
                      <a:lnTo>
                        <a:pt x="546" y="272"/>
                      </a:lnTo>
                      <a:lnTo>
                        <a:pt x="547" y="274"/>
                      </a:lnTo>
                      <a:lnTo>
                        <a:pt x="548" y="276"/>
                      </a:lnTo>
                      <a:lnTo>
                        <a:pt x="548" y="278"/>
                      </a:lnTo>
                      <a:lnTo>
                        <a:pt x="549" y="280"/>
                      </a:lnTo>
                      <a:lnTo>
                        <a:pt x="549" y="282"/>
                      </a:lnTo>
                      <a:lnTo>
                        <a:pt x="550" y="283"/>
                      </a:lnTo>
                      <a:lnTo>
                        <a:pt x="551" y="285"/>
                      </a:lnTo>
                      <a:lnTo>
                        <a:pt x="551" y="287"/>
                      </a:lnTo>
                      <a:lnTo>
                        <a:pt x="552" y="289"/>
                      </a:lnTo>
                      <a:lnTo>
                        <a:pt x="553" y="291"/>
                      </a:lnTo>
                      <a:lnTo>
                        <a:pt x="553" y="292"/>
                      </a:lnTo>
                      <a:lnTo>
                        <a:pt x="554" y="294"/>
                      </a:lnTo>
                      <a:lnTo>
                        <a:pt x="555" y="296"/>
                      </a:lnTo>
                      <a:lnTo>
                        <a:pt x="555" y="298"/>
                      </a:lnTo>
                      <a:lnTo>
                        <a:pt x="556" y="300"/>
                      </a:lnTo>
                      <a:lnTo>
                        <a:pt x="556" y="302"/>
                      </a:lnTo>
                      <a:lnTo>
                        <a:pt x="557" y="303"/>
                      </a:lnTo>
                      <a:lnTo>
                        <a:pt x="558" y="305"/>
                      </a:lnTo>
                      <a:lnTo>
                        <a:pt x="558" y="307"/>
                      </a:lnTo>
                      <a:lnTo>
                        <a:pt x="559" y="308"/>
                      </a:lnTo>
                      <a:lnTo>
                        <a:pt x="560" y="310"/>
                      </a:lnTo>
                      <a:lnTo>
                        <a:pt x="561" y="312"/>
                      </a:lnTo>
                      <a:lnTo>
                        <a:pt x="561" y="313"/>
                      </a:lnTo>
                      <a:lnTo>
                        <a:pt x="562" y="315"/>
                      </a:lnTo>
                      <a:lnTo>
                        <a:pt x="562" y="317"/>
                      </a:lnTo>
                      <a:lnTo>
                        <a:pt x="563" y="318"/>
                      </a:lnTo>
                      <a:lnTo>
                        <a:pt x="564" y="320"/>
                      </a:lnTo>
                      <a:lnTo>
                        <a:pt x="564" y="322"/>
                      </a:lnTo>
                      <a:lnTo>
                        <a:pt x="565" y="323"/>
                      </a:lnTo>
                      <a:lnTo>
                        <a:pt x="566" y="324"/>
                      </a:lnTo>
                      <a:lnTo>
                        <a:pt x="566" y="326"/>
                      </a:lnTo>
                      <a:lnTo>
                        <a:pt x="567" y="328"/>
                      </a:lnTo>
                      <a:lnTo>
                        <a:pt x="568" y="329"/>
                      </a:lnTo>
                      <a:lnTo>
                        <a:pt x="568" y="331"/>
                      </a:lnTo>
                      <a:lnTo>
                        <a:pt x="569" y="332"/>
                      </a:lnTo>
                      <a:lnTo>
                        <a:pt x="569" y="333"/>
                      </a:lnTo>
                      <a:lnTo>
                        <a:pt x="570" y="335"/>
                      </a:lnTo>
                      <a:lnTo>
                        <a:pt x="571" y="336"/>
                      </a:lnTo>
                      <a:lnTo>
                        <a:pt x="571" y="338"/>
                      </a:lnTo>
                      <a:lnTo>
                        <a:pt x="572" y="339"/>
                      </a:lnTo>
                      <a:lnTo>
                        <a:pt x="573" y="340"/>
                      </a:lnTo>
                      <a:lnTo>
                        <a:pt x="573" y="341"/>
                      </a:lnTo>
                      <a:lnTo>
                        <a:pt x="574" y="343"/>
                      </a:lnTo>
                      <a:lnTo>
                        <a:pt x="575" y="344"/>
                      </a:lnTo>
                      <a:lnTo>
                        <a:pt x="575" y="345"/>
                      </a:lnTo>
                      <a:lnTo>
                        <a:pt x="576" y="346"/>
                      </a:lnTo>
                      <a:lnTo>
                        <a:pt x="577" y="348"/>
                      </a:lnTo>
                      <a:lnTo>
                        <a:pt x="577" y="349"/>
                      </a:lnTo>
                      <a:lnTo>
                        <a:pt x="578" y="350"/>
                      </a:lnTo>
                      <a:lnTo>
                        <a:pt x="578" y="351"/>
                      </a:lnTo>
                      <a:lnTo>
                        <a:pt x="579" y="352"/>
                      </a:lnTo>
                      <a:lnTo>
                        <a:pt x="580" y="354"/>
                      </a:lnTo>
                      <a:lnTo>
                        <a:pt x="581" y="356"/>
                      </a:lnTo>
                      <a:lnTo>
                        <a:pt x="582" y="356"/>
                      </a:lnTo>
                      <a:lnTo>
                        <a:pt x="582" y="358"/>
                      </a:lnTo>
                      <a:lnTo>
                        <a:pt x="583" y="359"/>
                      </a:lnTo>
                      <a:lnTo>
                        <a:pt x="584" y="359"/>
                      </a:lnTo>
                      <a:lnTo>
                        <a:pt x="584" y="360"/>
                      </a:lnTo>
                      <a:lnTo>
                        <a:pt x="585" y="361"/>
                      </a:lnTo>
                      <a:lnTo>
                        <a:pt x="585" y="362"/>
                      </a:lnTo>
                      <a:lnTo>
                        <a:pt x="586" y="363"/>
                      </a:lnTo>
                      <a:lnTo>
                        <a:pt x="587" y="364"/>
                      </a:lnTo>
                      <a:lnTo>
                        <a:pt x="588" y="365"/>
                      </a:lnTo>
                      <a:lnTo>
                        <a:pt x="588" y="366"/>
                      </a:lnTo>
                      <a:lnTo>
                        <a:pt x="589" y="366"/>
                      </a:lnTo>
                      <a:lnTo>
                        <a:pt x="590" y="367"/>
                      </a:lnTo>
                      <a:lnTo>
                        <a:pt x="590" y="368"/>
                      </a:lnTo>
                      <a:lnTo>
                        <a:pt x="591" y="368"/>
                      </a:lnTo>
                      <a:lnTo>
                        <a:pt x="591" y="369"/>
                      </a:lnTo>
                      <a:lnTo>
                        <a:pt x="592" y="370"/>
                      </a:lnTo>
                      <a:lnTo>
                        <a:pt x="593" y="371"/>
                      </a:lnTo>
                      <a:lnTo>
                        <a:pt x="594" y="372"/>
                      </a:lnTo>
                      <a:lnTo>
                        <a:pt x="595" y="372"/>
                      </a:lnTo>
                      <a:lnTo>
                        <a:pt x="595" y="373"/>
                      </a:lnTo>
                      <a:lnTo>
                        <a:pt x="596" y="373"/>
                      </a:lnTo>
                      <a:lnTo>
                        <a:pt x="597" y="374"/>
                      </a:lnTo>
                      <a:lnTo>
                        <a:pt x="598" y="375"/>
                      </a:lnTo>
                      <a:lnTo>
                        <a:pt x="598" y="376"/>
                      </a:lnTo>
                      <a:lnTo>
                        <a:pt x="599" y="376"/>
                      </a:lnTo>
                      <a:lnTo>
                        <a:pt x="600" y="376"/>
                      </a:lnTo>
                      <a:lnTo>
                        <a:pt x="600" y="377"/>
                      </a:lnTo>
                      <a:lnTo>
                        <a:pt x="601" y="377"/>
                      </a:lnTo>
                      <a:lnTo>
                        <a:pt x="602" y="378"/>
                      </a:lnTo>
                      <a:lnTo>
                        <a:pt x="603" y="378"/>
                      </a:lnTo>
                      <a:lnTo>
                        <a:pt x="604" y="379"/>
                      </a:lnTo>
                      <a:lnTo>
                        <a:pt x="605" y="379"/>
                      </a:lnTo>
                      <a:lnTo>
                        <a:pt x="606" y="380"/>
                      </a:lnTo>
                      <a:lnTo>
                        <a:pt x="607" y="380"/>
                      </a:lnTo>
                      <a:lnTo>
                        <a:pt x="607" y="381"/>
                      </a:lnTo>
                      <a:lnTo>
                        <a:pt x="608" y="381"/>
                      </a:lnTo>
                      <a:lnTo>
                        <a:pt x="609" y="381"/>
                      </a:lnTo>
                      <a:lnTo>
                        <a:pt x="610" y="381"/>
                      </a:lnTo>
                      <a:lnTo>
                        <a:pt x="611" y="382"/>
                      </a:lnTo>
                      <a:lnTo>
                        <a:pt x="612" y="382"/>
                      </a:lnTo>
                      <a:lnTo>
                        <a:pt x="613" y="382"/>
                      </a:lnTo>
                      <a:lnTo>
                        <a:pt x="614" y="383"/>
                      </a:lnTo>
                      <a:lnTo>
                        <a:pt x="615" y="383"/>
                      </a:lnTo>
                      <a:lnTo>
                        <a:pt x="616" y="383"/>
                      </a:lnTo>
                      <a:lnTo>
                        <a:pt x="617" y="383"/>
                      </a:lnTo>
                      <a:lnTo>
                        <a:pt x="618" y="383"/>
                      </a:lnTo>
                      <a:lnTo>
                        <a:pt x="619" y="383"/>
                      </a:lnTo>
                      <a:lnTo>
                        <a:pt x="620" y="383"/>
                      </a:lnTo>
                      <a:lnTo>
                        <a:pt x="621" y="384"/>
                      </a:lnTo>
                      <a:lnTo>
                        <a:pt x="622" y="384"/>
                      </a:lnTo>
                      <a:lnTo>
                        <a:pt x="623" y="384"/>
                      </a:lnTo>
                      <a:lnTo>
                        <a:pt x="624" y="384"/>
                      </a:lnTo>
                      <a:lnTo>
                        <a:pt x="625" y="384"/>
                      </a:lnTo>
                      <a:lnTo>
                        <a:pt x="626" y="384"/>
                      </a:lnTo>
                      <a:lnTo>
                        <a:pt x="627" y="384"/>
                      </a:lnTo>
                      <a:lnTo>
                        <a:pt x="628" y="384"/>
                      </a:lnTo>
                      <a:lnTo>
                        <a:pt x="629" y="384"/>
                      </a:lnTo>
                      <a:lnTo>
                        <a:pt x="630" y="384"/>
                      </a:lnTo>
                      <a:lnTo>
                        <a:pt x="631" y="384"/>
                      </a:lnTo>
                      <a:lnTo>
                        <a:pt x="632" y="384"/>
                      </a:lnTo>
                      <a:lnTo>
                        <a:pt x="633" y="384"/>
                      </a:lnTo>
                      <a:lnTo>
                        <a:pt x="634" y="384"/>
                      </a:lnTo>
                      <a:lnTo>
                        <a:pt x="635" y="384"/>
                      </a:lnTo>
                      <a:lnTo>
                        <a:pt x="636" y="384"/>
                      </a:lnTo>
                      <a:lnTo>
                        <a:pt x="637" y="385"/>
                      </a:lnTo>
                      <a:lnTo>
                        <a:pt x="638" y="385"/>
                      </a:lnTo>
                      <a:lnTo>
                        <a:pt x="639" y="385"/>
                      </a:lnTo>
                      <a:lnTo>
                        <a:pt x="640" y="385"/>
                      </a:lnTo>
                      <a:lnTo>
                        <a:pt x="641" y="385"/>
                      </a:lnTo>
                      <a:lnTo>
                        <a:pt x="642" y="385"/>
                      </a:lnTo>
                      <a:lnTo>
                        <a:pt x="643" y="385"/>
                      </a:lnTo>
                      <a:lnTo>
                        <a:pt x="644" y="385"/>
                      </a:lnTo>
                      <a:lnTo>
                        <a:pt x="645" y="38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9"/>
                <p:cNvSpPr>
                  <a:spLocks/>
                </p:cNvSpPr>
                <p:nvPr/>
              </p:nvSpPr>
              <p:spPr bwMode="auto">
                <a:xfrm>
                  <a:off x="2525" y="1223"/>
                  <a:ext cx="646" cy="386"/>
                </a:xfrm>
                <a:custGeom>
                  <a:avLst/>
                  <a:gdLst>
                    <a:gd name="T0" fmla="*/ 10 w 646"/>
                    <a:gd name="T1" fmla="*/ 0 h 386"/>
                    <a:gd name="T2" fmla="*/ 20 w 646"/>
                    <a:gd name="T3" fmla="*/ 0 h 386"/>
                    <a:gd name="T4" fmla="*/ 31 w 646"/>
                    <a:gd name="T5" fmla="*/ 0 h 386"/>
                    <a:gd name="T6" fmla="*/ 41 w 646"/>
                    <a:gd name="T7" fmla="*/ 0 h 386"/>
                    <a:gd name="T8" fmla="*/ 51 w 646"/>
                    <a:gd name="T9" fmla="*/ 0 h 386"/>
                    <a:gd name="T10" fmla="*/ 62 w 646"/>
                    <a:gd name="T11" fmla="*/ 0 h 386"/>
                    <a:gd name="T12" fmla="*/ 72 w 646"/>
                    <a:gd name="T13" fmla="*/ 0 h 386"/>
                    <a:gd name="T14" fmla="*/ 82 w 646"/>
                    <a:gd name="T15" fmla="*/ 0 h 386"/>
                    <a:gd name="T16" fmla="*/ 93 w 646"/>
                    <a:gd name="T17" fmla="*/ 1 h 386"/>
                    <a:gd name="T18" fmla="*/ 103 w 646"/>
                    <a:gd name="T19" fmla="*/ 1 h 386"/>
                    <a:gd name="T20" fmla="*/ 113 w 646"/>
                    <a:gd name="T21" fmla="*/ 1 h 386"/>
                    <a:gd name="T22" fmla="*/ 124 w 646"/>
                    <a:gd name="T23" fmla="*/ 1 h 386"/>
                    <a:gd name="T24" fmla="*/ 134 w 646"/>
                    <a:gd name="T25" fmla="*/ 1 h 386"/>
                    <a:gd name="T26" fmla="*/ 144 w 646"/>
                    <a:gd name="T27" fmla="*/ 1 h 386"/>
                    <a:gd name="T28" fmla="*/ 155 w 646"/>
                    <a:gd name="T29" fmla="*/ 1 h 386"/>
                    <a:gd name="T30" fmla="*/ 165 w 646"/>
                    <a:gd name="T31" fmla="*/ 1 h 386"/>
                    <a:gd name="T32" fmla="*/ 175 w 646"/>
                    <a:gd name="T33" fmla="*/ 1 h 386"/>
                    <a:gd name="T34" fmla="*/ 185 w 646"/>
                    <a:gd name="T35" fmla="*/ 1 h 386"/>
                    <a:gd name="T36" fmla="*/ 196 w 646"/>
                    <a:gd name="T37" fmla="*/ 1 h 386"/>
                    <a:gd name="T38" fmla="*/ 206 w 646"/>
                    <a:gd name="T39" fmla="*/ 1 h 386"/>
                    <a:gd name="T40" fmla="*/ 217 w 646"/>
                    <a:gd name="T41" fmla="*/ 1 h 386"/>
                    <a:gd name="T42" fmla="*/ 227 w 646"/>
                    <a:gd name="T43" fmla="*/ 1 h 386"/>
                    <a:gd name="T44" fmla="*/ 237 w 646"/>
                    <a:gd name="T45" fmla="*/ 1 h 386"/>
                    <a:gd name="T46" fmla="*/ 248 w 646"/>
                    <a:gd name="T47" fmla="*/ 1 h 386"/>
                    <a:gd name="T48" fmla="*/ 258 w 646"/>
                    <a:gd name="T49" fmla="*/ 2 h 386"/>
                    <a:gd name="T50" fmla="*/ 268 w 646"/>
                    <a:gd name="T51" fmla="*/ 2 h 386"/>
                    <a:gd name="T52" fmla="*/ 278 w 646"/>
                    <a:gd name="T53" fmla="*/ 2 h 386"/>
                    <a:gd name="T54" fmla="*/ 289 w 646"/>
                    <a:gd name="T55" fmla="*/ 2 h 386"/>
                    <a:gd name="T56" fmla="*/ 299 w 646"/>
                    <a:gd name="T57" fmla="*/ 3 h 386"/>
                    <a:gd name="T58" fmla="*/ 310 w 646"/>
                    <a:gd name="T59" fmla="*/ 4 h 386"/>
                    <a:gd name="T60" fmla="*/ 320 w 646"/>
                    <a:gd name="T61" fmla="*/ 5 h 386"/>
                    <a:gd name="T62" fmla="*/ 330 w 646"/>
                    <a:gd name="T63" fmla="*/ 5 h 386"/>
                    <a:gd name="T64" fmla="*/ 340 w 646"/>
                    <a:gd name="T65" fmla="*/ 7 h 386"/>
                    <a:gd name="T66" fmla="*/ 351 w 646"/>
                    <a:gd name="T67" fmla="*/ 8 h 386"/>
                    <a:gd name="T68" fmla="*/ 361 w 646"/>
                    <a:gd name="T69" fmla="*/ 10 h 386"/>
                    <a:gd name="T70" fmla="*/ 371 w 646"/>
                    <a:gd name="T71" fmla="*/ 13 h 386"/>
                    <a:gd name="T72" fmla="*/ 382 w 646"/>
                    <a:gd name="T73" fmla="*/ 16 h 386"/>
                    <a:gd name="T74" fmla="*/ 392 w 646"/>
                    <a:gd name="T75" fmla="*/ 19 h 386"/>
                    <a:gd name="T76" fmla="*/ 402 w 646"/>
                    <a:gd name="T77" fmla="*/ 24 h 386"/>
                    <a:gd name="T78" fmla="*/ 413 w 646"/>
                    <a:gd name="T79" fmla="*/ 29 h 386"/>
                    <a:gd name="T80" fmla="*/ 423 w 646"/>
                    <a:gd name="T81" fmla="*/ 36 h 386"/>
                    <a:gd name="T82" fmla="*/ 433 w 646"/>
                    <a:gd name="T83" fmla="*/ 44 h 386"/>
                    <a:gd name="T84" fmla="*/ 444 w 646"/>
                    <a:gd name="T85" fmla="*/ 55 h 386"/>
                    <a:gd name="T86" fmla="*/ 454 w 646"/>
                    <a:gd name="T87" fmla="*/ 67 h 386"/>
                    <a:gd name="T88" fmla="*/ 464 w 646"/>
                    <a:gd name="T89" fmla="*/ 81 h 386"/>
                    <a:gd name="T90" fmla="*/ 475 w 646"/>
                    <a:gd name="T91" fmla="*/ 99 h 386"/>
                    <a:gd name="T92" fmla="*/ 485 w 646"/>
                    <a:gd name="T93" fmla="*/ 119 h 386"/>
                    <a:gd name="T94" fmla="*/ 495 w 646"/>
                    <a:gd name="T95" fmla="*/ 142 h 386"/>
                    <a:gd name="T96" fmla="*/ 506 w 646"/>
                    <a:gd name="T97" fmla="*/ 169 h 386"/>
                    <a:gd name="T98" fmla="*/ 516 w 646"/>
                    <a:gd name="T99" fmla="*/ 198 h 386"/>
                    <a:gd name="T100" fmla="*/ 526 w 646"/>
                    <a:gd name="T101" fmla="*/ 228 h 386"/>
                    <a:gd name="T102" fmla="*/ 536 w 646"/>
                    <a:gd name="T103" fmla="*/ 260 h 386"/>
                    <a:gd name="T104" fmla="*/ 547 w 646"/>
                    <a:gd name="T105" fmla="*/ 290 h 386"/>
                    <a:gd name="T106" fmla="*/ 557 w 646"/>
                    <a:gd name="T107" fmla="*/ 318 h 386"/>
                    <a:gd name="T108" fmla="*/ 568 w 646"/>
                    <a:gd name="T109" fmla="*/ 342 h 386"/>
                    <a:gd name="T110" fmla="*/ 578 w 646"/>
                    <a:gd name="T111" fmla="*/ 360 h 386"/>
                    <a:gd name="T112" fmla="*/ 588 w 646"/>
                    <a:gd name="T113" fmla="*/ 372 h 386"/>
                    <a:gd name="T114" fmla="*/ 598 w 646"/>
                    <a:gd name="T115" fmla="*/ 380 h 386"/>
                    <a:gd name="T116" fmla="*/ 609 w 646"/>
                    <a:gd name="T117" fmla="*/ 383 h 386"/>
                    <a:gd name="T118" fmla="*/ 619 w 646"/>
                    <a:gd name="T119" fmla="*/ 385 h 386"/>
                    <a:gd name="T120" fmla="*/ 629 w 646"/>
                    <a:gd name="T121" fmla="*/ 385 h 386"/>
                    <a:gd name="T122" fmla="*/ 640 w 646"/>
                    <a:gd name="T123" fmla="*/ 385 h 38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386"/>
                    <a:gd name="T188" fmla="*/ 646 w 646"/>
                    <a:gd name="T189" fmla="*/ 386 h 38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38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7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93" y="1"/>
                      </a:lnTo>
                      <a:lnTo>
                        <a:pt x="94" y="1"/>
                      </a:lnTo>
                      <a:lnTo>
                        <a:pt x="95" y="1"/>
                      </a:lnTo>
                      <a:lnTo>
                        <a:pt x="96" y="1"/>
                      </a:lnTo>
                      <a:lnTo>
                        <a:pt x="97" y="1"/>
                      </a:lnTo>
                      <a:lnTo>
                        <a:pt x="98" y="1"/>
                      </a:lnTo>
                      <a:lnTo>
                        <a:pt x="99" y="1"/>
                      </a:lnTo>
                      <a:lnTo>
                        <a:pt x="100" y="1"/>
                      </a:lnTo>
                      <a:lnTo>
                        <a:pt x="101" y="1"/>
                      </a:lnTo>
                      <a:lnTo>
                        <a:pt x="102" y="1"/>
                      </a:lnTo>
                      <a:lnTo>
                        <a:pt x="103" y="1"/>
                      </a:lnTo>
                      <a:lnTo>
                        <a:pt x="104" y="1"/>
                      </a:lnTo>
                      <a:lnTo>
                        <a:pt x="105" y="1"/>
                      </a:lnTo>
                      <a:lnTo>
                        <a:pt x="106" y="1"/>
                      </a:lnTo>
                      <a:lnTo>
                        <a:pt x="107" y="1"/>
                      </a:lnTo>
                      <a:lnTo>
                        <a:pt x="108" y="1"/>
                      </a:lnTo>
                      <a:lnTo>
                        <a:pt x="109" y="1"/>
                      </a:lnTo>
                      <a:lnTo>
                        <a:pt x="110" y="1"/>
                      </a:lnTo>
                      <a:lnTo>
                        <a:pt x="111" y="1"/>
                      </a:lnTo>
                      <a:lnTo>
                        <a:pt x="112" y="1"/>
                      </a:lnTo>
                      <a:lnTo>
                        <a:pt x="113" y="1"/>
                      </a:lnTo>
                      <a:lnTo>
                        <a:pt x="114" y="1"/>
                      </a:lnTo>
                      <a:lnTo>
                        <a:pt x="115" y="1"/>
                      </a:lnTo>
                      <a:lnTo>
                        <a:pt x="116" y="1"/>
                      </a:lnTo>
                      <a:lnTo>
                        <a:pt x="117" y="1"/>
                      </a:lnTo>
                      <a:lnTo>
                        <a:pt x="118" y="1"/>
                      </a:lnTo>
                      <a:lnTo>
                        <a:pt x="119" y="1"/>
                      </a:lnTo>
                      <a:lnTo>
                        <a:pt x="120" y="1"/>
                      </a:lnTo>
                      <a:lnTo>
                        <a:pt x="121" y="1"/>
                      </a:lnTo>
                      <a:lnTo>
                        <a:pt x="122" y="1"/>
                      </a:lnTo>
                      <a:lnTo>
                        <a:pt x="123" y="1"/>
                      </a:lnTo>
                      <a:lnTo>
                        <a:pt x="124" y="1"/>
                      </a:lnTo>
                      <a:lnTo>
                        <a:pt x="125" y="1"/>
                      </a:lnTo>
                      <a:lnTo>
                        <a:pt x="126" y="1"/>
                      </a:lnTo>
                      <a:lnTo>
                        <a:pt x="127" y="1"/>
                      </a:lnTo>
                      <a:lnTo>
                        <a:pt x="128" y="1"/>
                      </a:lnTo>
                      <a:lnTo>
                        <a:pt x="129" y="1"/>
                      </a:lnTo>
                      <a:lnTo>
                        <a:pt x="130" y="1"/>
                      </a:lnTo>
                      <a:lnTo>
                        <a:pt x="131" y="1"/>
                      </a:lnTo>
                      <a:lnTo>
                        <a:pt x="132" y="1"/>
                      </a:lnTo>
                      <a:lnTo>
                        <a:pt x="133" y="1"/>
                      </a:lnTo>
                      <a:lnTo>
                        <a:pt x="134" y="1"/>
                      </a:lnTo>
                      <a:lnTo>
                        <a:pt x="135" y="1"/>
                      </a:lnTo>
                      <a:lnTo>
                        <a:pt x="136" y="1"/>
                      </a:lnTo>
                      <a:lnTo>
                        <a:pt x="137" y="1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1"/>
                      </a:lnTo>
                      <a:lnTo>
                        <a:pt x="141" y="1"/>
                      </a:lnTo>
                      <a:lnTo>
                        <a:pt x="142" y="1"/>
                      </a:lnTo>
                      <a:lnTo>
                        <a:pt x="143" y="1"/>
                      </a:lnTo>
                      <a:lnTo>
                        <a:pt x="144" y="1"/>
                      </a:lnTo>
                      <a:lnTo>
                        <a:pt x="145" y="1"/>
                      </a:lnTo>
                      <a:lnTo>
                        <a:pt x="146" y="1"/>
                      </a:lnTo>
                      <a:lnTo>
                        <a:pt x="147" y="1"/>
                      </a:lnTo>
                      <a:lnTo>
                        <a:pt x="148" y="1"/>
                      </a:lnTo>
                      <a:lnTo>
                        <a:pt x="149" y="1"/>
                      </a:lnTo>
                      <a:lnTo>
                        <a:pt x="150" y="1"/>
                      </a:lnTo>
                      <a:lnTo>
                        <a:pt x="151" y="1"/>
                      </a:lnTo>
                      <a:lnTo>
                        <a:pt x="152" y="1"/>
                      </a:lnTo>
                      <a:lnTo>
                        <a:pt x="153" y="1"/>
                      </a:lnTo>
                      <a:lnTo>
                        <a:pt x="154" y="1"/>
                      </a:lnTo>
                      <a:lnTo>
                        <a:pt x="155" y="1"/>
                      </a:lnTo>
                      <a:lnTo>
                        <a:pt x="156" y="1"/>
                      </a:lnTo>
                      <a:lnTo>
                        <a:pt x="157" y="1"/>
                      </a:lnTo>
                      <a:lnTo>
                        <a:pt x="158" y="1"/>
                      </a:lnTo>
                      <a:lnTo>
                        <a:pt x="159" y="1"/>
                      </a:lnTo>
                      <a:lnTo>
                        <a:pt x="160" y="1"/>
                      </a:lnTo>
                      <a:lnTo>
                        <a:pt x="161" y="1"/>
                      </a:lnTo>
                      <a:lnTo>
                        <a:pt x="162" y="1"/>
                      </a:lnTo>
                      <a:lnTo>
                        <a:pt x="163" y="1"/>
                      </a:lnTo>
                      <a:lnTo>
                        <a:pt x="164" y="1"/>
                      </a:lnTo>
                      <a:lnTo>
                        <a:pt x="165" y="1"/>
                      </a:lnTo>
                      <a:lnTo>
                        <a:pt x="166" y="1"/>
                      </a:lnTo>
                      <a:lnTo>
                        <a:pt x="167" y="1"/>
                      </a:lnTo>
                      <a:lnTo>
                        <a:pt x="168" y="1"/>
                      </a:lnTo>
                      <a:lnTo>
                        <a:pt x="169" y="1"/>
                      </a:lnTo>
                      <a:lnTo>
                        <a:pt x="170" y="1"/>
                      </a:lnTo>
                      <a:lnTo>
                        <a:pt x="171" y="1"/>
                      </a:lnTo>
                      <a:lnTo>
                        <a:pt x="172" y="1"/>
                      </a:lnTo>
                      <a:lnTo>
                        <a:pt x="173" y="1"/>
                      </a:lnTo>
                      <a:lnTo>
                        <a:pt x="174" y="1"/>
                      </a:lnTo>
                      <a:lnTo>
                        <a:pt x="175" y="1"/>
                      </a:lnTo>
                      <a:lnTo>
                        <a:pt x="176" y="1"/>
                      </a:lnTo>
                      <a:lnTo>
                        <a:pt x="177" y="1"/>
                      </a:lnTo>
                      <a:lnTo>
                        <a:pt x="178" y="1"/>
                      </a:lnTo>
                      <a:lnTo>
                        <a:pt x="179" y="1"/>
                      </a:lnTo>
                      <a:lnTo>
                        <a:pt x="180" y="1"/>
                      </a:lnTo>
                      <a:lnTo>
                        <a:pt x="181" y="1"/>
                      </a:lnTo>
                      <a:lnTo>
                        <a:pt x="182" y="1"/>
                      </a:lnTo>
                      <a:lnTo>
                        <a:pt x="183" y="1"/>
                      </a:lnTo>
                      <a:lnTo>
                        <a:pt x="184" y="1"/>
                      </a:lnTo>
                      <a:lnTo>
                        <a:pt x="185" y="1"/>
                      </a:lnTo>
                      <a:lnTo>
                        <a:pt x="186" y="1"/>
                      </a:lnTo>
                      <a:lnTo>
                        <a:pt x="187" y="1"/>
                      </a:lnTo>
                      <a:lnTo>
                        <a:pt x="188" y="1"/>
                      </a:lnTo>
                      <a:lnTo>
                        <a:pt x="189" y="1"/>
                      </a:lnTo>
                      <a:lnTo>
                        <a:pt x="190" y="1"/>
                      </a:lnTo>
                      <a:lnTo>
                        <a:pt x="191" y="1"/>
                      </a:lnTo>
                      <a:lnTo>
                        <a:pt x="192" y="1"/>
                      </a:lnTo>
                      <a:lnTo>
                        <a:pt x="193" y="1"/>
                      </a:lnTo>
                      <a:lnTo>
                        <a:pt x="194" y="1"/>
                      </a:lnTo>
                      <a:lnTo>
                        <a:pt x="195" y="1"/>
                      </a:lnTo>
                      <a:lnTo>
                        <a:pt x="196" y="1"/>
                      </a:lnTo>
                      <a:lnTo>
                        <a:pt x="197" y="1"/>
                      </a:lnTo>
                      <a:lnTo>
                        <a:pt x="198" y="1"/>
                      </a:lnTo>
                      <a:lnTo>
                        <a:pt x="199" y="1"/>
                      </a:lnTo>
                      <a:lnTo>
                        <a:pt x="200" y="1"/>
                      </a:lnTo>
                      <a:lnTo>
                        <a:pt x="201" y="1"/>
                      </a:lnTo>
                      <a:lnTo>
                        <a:pt x="202" y="1"/>
                      </a:lnTo>
                      <a:lnTo>
                        <a:pt x="203" y="1"/>
                      </a:lnTo>
                      <a:lnTo>
                        <a:pt x="204" y="1"/>
                      </a:lnTo>
                      <a:lnTo>
                        <a:pt x="205" y="1"/>
                      </a:lnTo>
                      <a:lnTo>
                        <a:pt x="206" y="1"/>
                      </a:lnTo>
                      <a:lnTo>
                        <a:pt x="207" y="1"/>
                      </a:lnTo>
                      <a:lnTo>
                        <a:pt x="208" y="1"/>
                      </a:lnTo>
                      <a:lnTo>
                        <a:pt x="209" y="1"/>
                      </a:lnTo>
                      <a:lnTo>
                        <a:pt x="210" y="1"/>
                      </a:lnTo>
                      <a:lnTo>
                        <a:pt x="211" y="1"/>
                      </a:lnTo>
                      <a:lnTo>
                        <a:pt x="212" y="1"/>
                      </a:lnTo>
                      <a:lnTo>
                        <a:pt x="213" y="1"/>
                      </a:lnTo>
                      <a:lnTo>
                        <a:pt x="214" y="1"/>
                      </a:lnTo>
                      <a:lnTo>
                        <a:pt x="215" y="1"/>
                      </a:lnTo>
                      <a:lnTo>
                        <a:pt x="216" y="1"/>
                      </a:lnTo>
                      <a:lnTo>
                        <a:pt x="217" y="1"/>
                      </a:lnTo>
                      <a:lnTo>
                        <a:pt x="218" y="1"/>
                      </a:lnTo>
                      <a:lnTo>
                        <a:pt x="219" y="1"/>
                      </a:lnTo>
                      <a:lnTo>
                        <a:pt x="220" y="1"/>
                      </a:lnTo>
                      <a:lnTo>
                        <a:pt x="221" y="1"/>
                      </a:lnTo>
                      <a:lnTo>
                        <a:pt x="222" y="1"/>
                      </a:lnTo>
                      <a:lnTo>
                        <a:pt x="223" y="1"/>
                      </a:lnTo>
                      <a:lnTo>
                        <a:pt x="224" y="1"/>
                      </a:lnTo>
                      <a:lnTo>
                        <a:pt x="225" y="1"/>
                      </a:lnTo>
                      <a:lnTo>
                        <a:pt x="226" y="1"/>
                      </a:lnTo>
                      <a:lnTo>
                        <a:pt x="227" y="1"/>
                      </a:lnTo>
                      <a:lnTo>
                        <a:pt x="228" y="1"/>
                      </a:lnTo>
                      <a:lnTo>
                        <a:pt x="229" y="1"/>
                      </a:lnTo>
                      <a:lnTo>
                        <a:pt x="230" y="1"/>
                      </a:lnTo>
                      <a:lnTo>
                        <a:pt x="231" y="1"/>
                      </a:lnTo>
                      <a:lnTo>
                        <a:pt x="232" y="1"/>
                      </a:lnTo>
                      <a:lnTo>
                        <a:pt x="233" y="1"/>
                      </a:lnTo>
                      <a:lnTo>
                        <a:pt x="234" y="1"/>
                      </a:lnTo>
                      <a:lnTo>
                        <a:pt x="235" y="1"/>
                      </a:lnTo>
                      <a:lnTo>
                        <a:pt x="236" y="1"/>
                      </a:lnTo>
                      <a:lnTo>
                        <a:pt x="237" y="1"/>
                      </a:lnTo>
                      <a:lnTo>
                        <a:pt x="238" y="1"/>
                      </a:lnTo>
                      <a:lnTo>
                        <a:pt x="239" y="1"/>
                      </a:lnTo>
                      <a:lnTo>
                        <a:pt x="240" y="1"/>
                      </a:lnTo>
                      <a:lnTo>
                        <a:pt x="241" y="1"/>
                      </a:lnTo>
                      <a:lnTo>
                        <a:pt x="242" y="1"/>
                      </a:lnTo>
                      <a:lnTo>
                        <a:pt x="243" y="1"/>
                      </a:lnTo>
                      <a:lnTo>
                        <a:pt x="244" y="1"/>
                      </a:lnTo>
                      <a:lnTo>
                        <a:pt x="245" y="1"/>
                      </a:lnTo>
                      <a:lnTo>
                        <a:pt x="246" y="1"/>
                      </a:lnTo>
                      <a:lnTo>
                        <a:pt x="247" y="1"/>
                      </a:lnTo>
                      <a:lnTo>
                        <a:pt x="248" y="1"/>
                      </a:lnTo>
                      <a:lnTo>
                        <a:pt x="249" y="1"/>
                      </a:lnTo>
                      <a:lnTo>
                        <a:pt x="250" y="1"/>
                      </a:lnTo>
                      <a:lnTo>
                        <a:pt x="251" y="2"/>
                      </a:lnTo>
                      <a:lnTo>
                        <a:pt x="252" y="2"/>
                      </a:lnTo>
                      <a:lnTo>
                        <a:pt x="253" y="2"/>
                      </a:lnTo>
                      <a:lnTo>
                        <a:pt x="254" y="2"/>
                      </a:lnTo>
                      <a:lnTo>
                        <a:pt x="255" y="2"/>
                      </a:lnTo>
                      <a:lnTo>
                        <a:pt x="256" y="2"/>
                      </a:lnTo>
                      <a:lnTo>
                        <a:pt x="257" y="2"/>
                      </a:lnTo>
                      <a:lnTo>
                        <a:pt x="258" y="2"/>
                      </a:lnTo>
                      <a:lnTo>
                        <a:pt x="259" y="2"/>
                      </a:lnTo>
                      <a:lnTo>
                        <a:pt x="260" y="2"/>
                      </a:lnTo>
                      <a:lnTo>
                        <a:pt x="261" y="2"/>
                      </a:lnTo>
                      <a:lnTo>
                        <a:pt x="262" y="2"/>
                      </a:lnTo>
                      <a:lnTo>
                        <a:pt x="263" y="2"/>
                      </a:lnTo>
                      <a:lnTo>
                        <a:pt x="264" y="2"/>
                      </a:lnTo>
                      <a:lnTo>
                        <a:pt x="265" y="2"/>
                      </a:lnTo>
                      <a:lnTo>
                        <a:pt x="266" y="2"/>
                      </a:lnTo>
                      <a:lnTo>
                        <a:pt x="267" y="2"/>
                      </a:lnTo>
                      <a:lnTo>
                        <a:pt x="268" y="2"/>
                      </a:lnTo>
                      <a:lnTo>
                        <a:pt x="269" y="2"/>
                      </a:lnTo>
                      <a:lnTo>
                        <a:pt x="270" y="2"/>
                      </a:lnTo>
                      <a:lnTo>
                        <a:pt x="271" y="2"/>
                      </a:lnTo>
                      <a:lnTo>
                        <a:pt x="272" y="2"/>
                      </a:lnTo>
                      <a:lnTo>
                        <a:pt x="273" y="2"/>
                      </a:lnTo>
                      <a:lnTo>
                        <a:pt x="274" y="2"/>
                      </a:lnTo>
                      <a:lnTo>
                        <a:pt x="275" y="2"/>
                      </a:lnTo>
                      <a:lnTo>
                        <a:pt x="276" y="2"/>
                      </a:lnTo>
                      <a:lnTo>
                        <a:pt x="277" y="2"/>
                      </a:lnTo>
                      <a:lnTo>
                        <a:pt x="278" y="2"/>
                      </a:lnTo>
                      <a:lnTo>
                        <a:pt x="279" y="2"/>
                      </a:lnTo>
                      <a:lnTo>
                        <a:pt x="280" y="2"/>
                      </a:lnTo>
                      <a:lnTo>
                        <a:pt x="281" y="2"/>
                      </a:lnTo>
                      <a:lnTo>
                        <a:pt x="282" y="2"/>
                      </a:lnTo>
                      <a:lnTo>
                        <a:pt x="283" y="2"/>
                      </a:lnTo>
                      <a:lnTo>
                        <a:pt x="284" y="2"/>
                      </a:lnTo>
                      <a:lnTo>
                        <a:pt x="285" y="2"/>
                      </a:lnTo>
                      <a:lnTo>
                        <a:pt x="286" y="2"/>
                      </a:lnTo>
                      <a:lnTo>
                        <a:pt x="287" y="2"/>
                      </a:lnTo>
                      <a:lnTo>
                        <a:pt x="288" y="2"/>
                      </a:lnTo>
                      <a:lnTo>
                        <a:pt x="289" y="2"/>
                      </a:lnTo>
                      <a:lnTo>
                        <a:pt x="290" y="3"/>
                      </a:lnTo>
                      <a:lnTo>
                        <a:pt x="291" y="3"/>
                      </a:lnTo>
                      <a:lnTo>
                        <a:pt x="292" y="3"/>
                      </a:lnTo>
                      <a:lnTo>
                        <a:pt x="293" y="3"/>
                      </a:lnTo>
                      <a:lnTo>
                        <a:pt x="294" y="3"/>
                      </a:lnTo>
                      <a:lnTo>
                        <a:pt x="295" y="3"/>
                      </a:lnTo>
                      <a:lnTo>
                        <a:pt x="296" y="3"/>
                      </a:lnTo>
                      <a:lnTo>
                        <a:pt x="297" y="3"/>
                      </a:lnTo>
                      <a:lnTo>
                        <a:pt x="298" y="3"/>
                      </a:lnTo>
                      <a:lnTo>
                        <a:pt x="299" y="3"/>
                      </a:lnTo>
                      <a:lnTo>
                        <a:pt x="300" y="3"/>
                      </a:lnTo>
                      <a:lnTo>
                        <a:pt x="301" y="3"/>
                      </a:lnTo>
                      <a:lnTo>
                        <a:pt x="302" y="3"/>
                      </a:lnTo>
                      <a:lnTo>
                        <a:pt x="303" y="3"/>
                      </a:lnTo>
                      <a:lnTo>
                        <a:pt x="304" y="3"/>
                      </a:lnTo>
                      <a:lnTo>
                        <a:pt x="305" y="3"/>
                      </a:lnTo>
                      <a:lnTo>
                        <a:pt x="306" y="3"/>
                      </a:lnTo>
                      <a:lnTo>
                        <a:pt x="306" y="4"/>
                      </a:lnTo>
                      <a:lnTo>
                        <a:pt x="307" y="4"/>
                      </a:lnTo>
                      <a:lnTo>
                        <a:pt x="308" y="4"/>
                      </a:lnTo>
                      <a:lnTo>
                        <a:pt x="309" y="4"/>
                      </a:lnTo>
                      <a:lnTo>
                        <a:pt x="310" y="4"/>
                      </a:lnTo>
                      <a:lnTo>
                        <a:pt x="311" y="4"/>
                      </a:lnTo>
                      <a:lnTo>
                        <a:pt x="312" y="4"/>
                      </a:lnTo>
                      <a:lnTo>
                        <a:pt x="313" y="4"/>
                      </a:lnTo>
                      <a:lnTo>
                        <a:pt x="314" y="4"/>
                      </a:lnTo>
                      <a:lnTo>
                        <a:pt x="315" y="4"/>
                      </a:lnTo>
                      <a:lnTo>
                        <a:pt x="316" y="4"/>
                      </a:lnTo>
                      <a:lnTo>
                        <a:pt x="317" y="4"/>
                      </a:lnTo>
                      <a:lnTo>
                        <a:pt x="318" y="5"/>
                      </a:lnTo>
                      <a:lnTo>
                        <a:pt x="319" y="5"/>
                      </a:lnTo>
                      <a:lnTo>
                        <a:pt x="320" y="5"/>
                      </a:lnTo>
                      <a:lnTo>
                        <a:pt x="321" y="5"/>
                      </a:lnTo>
                      <a:lnTo>
                        <a:pt x="322" y="5"/>
                      </a:lnTo>
                      <a:lnTo>
                        <a:pt x="323" y="5"/>
                      </a:lnTo>
                      <a:lnTo>
                        <a:pt x="324" y="5"/>
                      </a:lnTo>
                      <a:lnTo>
                        <a:pt x="325" y="5"/>
                      </a:lnTo>
                      <a:lnTo>
                        <a:pt x="326" y="5"/>
                      </a:lnTo>
                      <a:lnTo>
                        <a:pt x="327" y="5"/>
                      </a:lnTo>
                      <a:lnTo>
                        <a:pt x="328" y="5"/>
                      </a:lnTo>
                      <a:lnTo>
                        <a:pt x="329" y="5"/>
                      </a:lnTo>
                      <a:lnTo>
                        <a:pt x="330" y="5"/>
                      </a:lnTo>
                      <a:lnTo>
                        <a:pt x="331" y="6"/>
                      </a:lnTo>
                      <a:lnTo>
                        <a:pt x="332" y="6"/>
                      </a:lnTo>
                      <a:lnTo>
                        <a:pt x="333" y="6"/>
                      </a:lnTo>
                      <a:lnTo>
                        <a:pt x="334" y="6"/>
                      </a:lnTo>
                      <a:lnTo>
                        <a:pt x="335" y="6"/>
                      </a:lnTo>
                      <a:lnTo>
                        <a:pt x="336" y="6"/>
                      </a:lnTo>
                      <a:lnTo>
                        <a:pt x="337" y="6"/>
                      </a:lnTo>
                      <a:lnTo>
                        <a:pt x="338" y="7"/>
                      </a:lnTo>
                      <a:lnTo>
                        <a:pt x="339" y="7"/>
                      </a:lnTo>
                      <a:lnTo>
                        <a:pt x="340" y="7"/>
                      </a:lnTo>
                      <a:lnTo>
                        <a:pt x="341" y="7"/>
                      </a:lnTo>
                      <a:lnTo>
                        <a:pt x="342" y="7"/>
                      </a:lnTo>
                      <a:lnTo>
                        <a:pt x="343" y="7"/>
                      </a:lnTo>
                      <a:lnTo>
                        <a:pt x="344" y="7"/>
                      </a:lnTo>
                      <a:lnTo>
                        <a:pt x="345" y="7"/>
                      </a:lnTo>
                      <a:lnTo>
                        <a:pt x="346" y="7"/>
                      </a:lnTo>
                      <a:lnTo>
                        <a:pt x="347" y="8"/>
                      </a:lnTo>
                      <a:lnTo>
                        <a:pt x="348" y="8"/>
                      </a:lnTo>
                      <a:lnTo>
                        <a:pt x="349" y="8"/>
                      </a:lnTo>
                      <a:lnTo>
                        <a:pt x="350" y="8"/>
                      </a:lnTo>
                      <a:lnTo>
                        <a:pt x="351" y="8"/>
                      </a:lnTo>
                      <a:lnTo>
                        <a:pt x="352" y="9"/>
                      </a:lnTo>
                      <a:lnTo>
                        <a:pt x="353" y="9"/>
                      </a:lnTo>
                      <a:lnTo>
                        <a:pt x="354" y="9"/>
                      </a:lnTo>
                      <a:lnTo>
                        <a:pt x="355" y="9"/>
                      </a:lnTo>
                      <a:lnTo>
                        <a:pt x="356" y="9"/>
                      </a:lnTo>
                      <a:lnTo>
                        <a:pt x="357" y="10"/>
                      </a:lnTo>
                      <a:lnTo>
                        <a:pt x="358" y="10"/>
                      </a:lnTo>
                      <a:lnTo>
                        <a:pt x="359" y="10"/>
                      </a:lnTo>
                      <a:lnTo>
                        <a:pt x="360" y="10"/>
                      </a:lnTo>
                      <a:lnTo>
                        <a:pt x="361" y="10"/>
                      </a:lnTo>
                      <a:lnTo>
                        <a:pt x="362" y="10"/>
                      </a:lnTo>
                      <a:lnTo>
                        <a:pt x="363" y="11"/>
                      </a:lnTo>
                      <a:lnTo>
                        <a:pt x="364" y="11"/>
                      </a:lnTo>
                      <a:lnTo>
                        <a:pt x="365" y="11"/>
                      </a:lnTo>
                      <a:lnTo>
                        <a:pt x="366" y="11"/>
                      </a:lnTo>
                      <a:lnTo>
                        <a:pt x="367" y="12"/>
                      </a:lnTo>
                      <a:lnTo>
                        <a:pt x="368" y="12"/>
                      </a:lnTo>
                      <a:lnTo>
                        <a:pt x="369" y="12"/>
                      </a:lnTo>
                      <a:lnTo>
                        <a:pt x="370" y="12"/>
                      </a:lnTo>
                      <a:lnTo>
                        <a:pt x="371" y="12"/>
                      </a:lnTo>
                      <a:lnTo>
                        <a:pt x="371" y="13"/>
                      </a:lnTo>
                      <a:lnTo>
                        <a:pt x="372" y="13"/>
                      </a:lnTo>
                      <a:lnTo>
                        <a:pt x="373" y="13"/>
                      </a:lnTo>
                      <a:lnTo>
                        <a:pt x="374" y="13"/>
                      </a:lnTo>
                      <a:lnTo>
                        <a:pt x="375" y="13"/>
                      </a:lnTo>
                      <a:lnTo>
                        <a:pt x="375" y="14"/>
                      </a:lnTo>
                      <a:lnTo>
                        <a:pt x="376" y="14"/>
                      </a:lnTo>
                      <a:lnTo>
                        <a:pt x="377" y="14"/>
                      </a:lnTo>
                      <a:lnTo>
                        <a:pt x="378" y="15"/>
                      </a:lnTo>
                      <a:lnTo>
                        <a:pt x="379" y="15"/>
                      </a:lnTo>
                      <a:lnTo>
                        <a:pt x="380" y="15"/>
                      </a:lnTo>
                      <a:lnTo>
                        <a:pt x="381" y="15"/>
                      </a:lnTo>
                      <a:lnTo>
                        <a:pt x="382" y="16"/>
                      </a:lnTo>
                      <a:lnTo>
                        <a:pt x="383" y="16"/>
                      </a:lnTo>
                      <a:lnTo>
                        <a:pt x="384" y="16"/>
                      </a:lnTo>
                      <a:lnTo>
                        <a:pt x="385" y="17"/>
                      </a:lnTo>
                      <a:lnTo>
                        <a:pt x="386" y="17"/>
                      </a:lnTo>
                      <a:lnTo>
                        <a:pt x="387" y="17"/>
                      </a:lnTo>
                      <a:lnTo>
                        <a:pt x="388" y="17"/>
                      </a:lnTo>
                      <a:lnTo>
                        <a:pt x="388" y="18"/>
                      </a:lnTo>
                      <a:lnTo>
                        <a:pt x="389" y="18"/>
                      </a:lnTo>
                      <a:lnTo>
                        <a:pt x="390" y="18"/>
                      </a:lnTo>
                      <a:lnTo>
                        <a:pt x="390" y="19"/>
                      </a:lnTo>
                      <a:lnTo>
                        <a:pt x="391" y="19"/>
                      </a:lnTo>
                      <a:lnTo>
                        <a:pt x="392" y="19"/>
                      </a:lnTo>
                      <a:lnTo>
                        <a:pt x="393" y="20"/>
                      </a:lnTo>
                      <a:lnTo>
                        <a:pt x="394" y="20"/>
                      </a:lnTo>
                      <a:lnTo>
                        <a:pt x="395" y="20"/>
                      </a:lnTo>
                      <a:lnTo>
                        <a:pt x="395" y="21"/>
                      </a:lnTo>
                      <a:lnTo>
                        <a:pt x="396" y="21"/>
                      </a:lnTo>
                      <a:lnTo>
                        <a:pt x="397" y="21"/>
                      </a:lnTo>
                      <a:lnTo>
                        <a:pt x="398" y="22"/>
                      </a:lnTo>
                      <a:lnTo>
                        <a:pt x="399" y="22"/>
                      </a:lnTo>
                      <a:lnTo>
                        <a:pt x="400" y="22"/>
                      </a:lnTo>
                      <a:lnTo>
                        <a:pt x="400" y="23"/>
                      </a:lnTo>
                      <a:lnTo>
                        <a:pt x="401" y="23"/>
                      </a:lnTo>
                      <a:lnTo>
                        <a:pt x="402" y="23"/>
                      </a:lnTo>
                      <a:lnTo>
                        <a:pt x="402" y="24"/>
                      </a:lnTo>
                      <a:lnTo>
                        <a:pt x="403" y="24"/>
                      </a:lnTo>
                      <a:lnTo>
                        <a:pt x="404" y="24"/>
                      </a:lnTo>
                      <a:lnTo>
                        <a:pt x="404" y="25"/>
                      </a:lnTo>
                      <a:lnTo>
                        <a:pt x="405" y="25"/>
                      </a:lnTo>
                      <a:lnTo>
                        <a:pt x="406" y="25"/>
                      </a:lnTo>
                      <a:lnTo>
                        <a:pt x="406" y="26"/>
                      </a:lnTo>
                      <a:lnTo>
                        <a:pt x="407" y="26"/>
                      </a:lnTo>
                      <a:lnTo>
                        <a:pt x="408" y="27"/>
                      </a:lnTo>
                      <a:lnTo>
                        <a:pt x="409" y="27"/>
                      </a:lnTo>
                      <a:lnTo>
                        <a:pt x="410" y="27"/>
                      </a:lnTo>
                      <a:lnTo>
                        <a:pt x="410" y="28"/>
                      </a:lnTo>
                      <a:lnTo>
                        <a:pt x="411" y="28"/>
                      </a:lnTo>
                      <a:lnTo>
                        <a:pt x="411" y="29"/>
                      </a:lnTo>
                      <a:lnTo>
                        <a:pt x="412" y="29"/>
                      </a:lnTo>
                      <a:lnTo>
                        <a:pt x="413" y="29"/>
                      </a:lnTo>
                      <a:lnTo>
                        <a:pt x="413" y="30"/>
                      </a:lnTo>
                      <a:lnTo>
                        <a:pt x="414" y="30"/>
                      </a:lnTo>
                      <a:lnTo>
                        <a:pt x="415" y="31"/>
                      </a:lnTo>
                      <a:lnTo>
                        <a:pt x="416" y="31"/>
                      </a:lnTo>
                      <a:lnTo>
                        <a:pt x="417" y="32"/>
                      </a:lnTo>
                      <a:lnTo>
                        <a:pt x="418" y="32"/>
                      </a:lnTo>
                      <a:lnTo>
                        <a:pt x="419" y="33"/>
                      </a:lnTo>
                      <a:lnTo>
                        <a:pt x="420" y="34"/>
                      </a:lnTo>
                      <a:lnTo>
                        <a:pt x="421" y="35"/>
                      </a:lnTo>
                      <a:lnTo>
                        <a:pt x="422" y="35"/>
                      </a:lnTo>
                      <a:lnTo>
                        <a:pt x="422" y="36"/>
                      </a:lnTo>
                      <a:lnTo>
                        <a:pt x="423" y="36"/>
                      </a:lnTo>
                      <a:lnTo>
                        <a:pt x="424" y="37"/>
                      </a:lnTo>
                      <a:lnTo>
                        <a:pt x="425" y="37"/>
                      </a:lnTo>
                      <a:lnTo>
                        <a:pt x="426" y="38"/>
                      </a:lnTo>
                      <a:lnTo>
                        <a:pt x="426" y="39"/>
                      </a:lnTo>
                      <a:lnTo>
                        <a:pt x="427" y="39"/>
                      </a:lnTo>
                      <a:lnTo>
                        <a:pt x="428" y="40"/>
                      </a:lnTo>
                      <a:lnTo>
                        <a:pt x="429" y="41"/>
                      </a:lnTo>
                      <a:lnTo>
                        <a:pt x="430" y="42"/>
                      </a:lnTo>
                      <a:lnTo>
                        <a:pt x="431" y="42"/>
                      </a:lnTo>
                      <a:lnTo>
                        <a:pt x="431" y="43"/>
                      </a:lnTo>
                      <a:lnTo>
                        <a:pt x="432" y="43"/>
                      </a:lnTo>
                      <a:lnTo>
                        <a:pt x="433" y="44"/>
                      </a:lnTo>
                      <a:lnTo>
                        <a:pt x="434" y="45"/>
                      </a:lnTo>
                      <a:lnTo>
                        <a:pt x="435" y="46"/>
                      </a:lnTo>
                      <a:lnTo>
                        <a:pt x="436" y="47"/>
                      </a:lnTo>
                      <a:lnTo>
                        <a:pt x="437" y="48"/>
                      </a:lnTo>
                      <a:lnTo>
                        <a:pt x="438" y="49"/>
                      </a:lnTo>
                      <a:lnTo>
                        <a:pt x="439" y="49"/>
                      </a:lnTo>
                      <a:lnTo>
                        <a:pt x="439" y="50"/>
                      </a:lnTo>
                      <a:lnTo>
                        <a:pt x="440" y="51"/>
                      </a:lnTo>
                      <a:lnTo>
                        <a:pt x="441" y="52"/>
                      </a:lnTo>
                      <a:lnTo>
                        <a:pt x="442" y="53"/>
                      </a:lnTo>
                      <a:lnTo>
                        <a:pt x="443" y="54"/>
                      </a:lnTo>
                      <a:lnTo>
                        <a:pt x="444" y="55"/>
                      </a:lnTo>
                      <a:lnTo>
                        <a:pt x="445" y="56"/>
                      </a:lnTo>
                      <a:lnTo>
                        <a:pt x="446" y="57"/>
                      </a:lnTo>
                      <a:lnTo>
                        <a:pt x="447" y="58"/>
                      </a:lnTo>
                      <a:lnTo>
                        <a:pt x="448" y="59"/>
                      </a:lnTo>
                      <a:lnTo>
                        <a:pt x="448" y="60"/>
                      </a:lnTo>
                      <a:lnTo>
                        <a:pt x="449" y="60"/>
                      </a:lnTo>
                      <a:lnTo>
                        <a:pt x="449" y="61"/>
                      </a:lnTo>
                      <a:lnTo>
                        <a:pt x="450" y="62"/>
                      </a:lnTo>
                      <a:lnTo>
                        <a:pt x="451" y="63"/>
                      </a:lnTo>
                      <a:lnTo>
                        <a:pt x="451" y="64"/>
                      </a:lnTo>
                      <a:lnTo>
                        <a:pt x="452" y="64"/>
                      </a:lnTo>
                      <a:lnTo>
                        <a:pt x="453" y="65"/>
                      </a:lnTo>
                      <a:lnTo>
                        <a:pt x="453" y="66"/>
                      </a:lnTo>
                      <a:lnTo>
                        <a:pt x="454" y="67"/>
                      </a:lnTo>
                      <a:lnTo>
                        <a:pt x="455" y="68"/>
                      </a:lnTo>
                      <a:lnTo>
                        <a:pt x="455" y="69"/>
                      </a:lnTo>
                      <a:lnTo>
                        <a:pt x="456" y="69"/>
                      </a:lnTo>
                      <a:lnTo>
                        <a:pt x="456" y="70"/>
                      </a:lnTo>
                      <a:lnTo>
                        <a:pt x="457" y="71"/>
                      </a:lnTo>
                      <a:lnTo>
                        <a:pt x="458" y="72"/>
                      </a:lnTo>
                      <a:lnTo>
                        <a:pt x="458" y="73"/>
                      </a:lnTo>
                      <a:lnTo>
                        <a:pt x="459" y="74"/>
                      </a:lnTo>
                      <a:lnTo>
                        <a:pt x="460" y="75"/>
                      </a:lnTo>
                      <a:lnTo>
                        <a:pt x="461" y="76"/>
                      </a:lnTo>
                      <a:lnTo>
                        <a:pt x="461" y="77"/>
                      </a:lnTo>
                      <a:lnTo>
                        <a:pt x="462" y="78"/>
                      </a:lnTo>
                      <a:lnTo>
                        <a:pt x="462" y="79"/>
                      </a:lnTo>
                      <a:lnTo>
                        <a:pt x="463" y="79"/>
                      </a:lnTo>
                      <a:lnTo>
                        <a:pt x="464" y="81"/>
                      </a:lnTo>
                      <a:lnTo>
                        <a:pt x="465" y="83"/>
                      </a:lnTo>
                      <a:lnTo>
                        <a:pt x="466" y="83"/>
                      </a:lnTo>
                      <a:lnTo>
                        <a:pt x="466" y="84"/>
                      </a:lnTo>
                      <a:lnTo>
                        <a:pt x="467" y="86"/>
                      </a:lnTo>
                      <a:lnTo>
                        <a:pt x="468" y="87"/>
                      </a:lnTo>
                      <a:lnTo>
                        <a:pt x="468" y="88"/>
                      </a:lnTo>
                      <a:lnTo>
                        <a:pt x="469" y="89"/>
                      </a:lnTo>
                      <a:lnTo>
                        <a:pt x="469" y="90"/>
                      </a:lnTo>
                      <a:lnTo>
                        <a:pt x="470" y="91"/>
                      </a:lnTo>
                      <a:lnTo>
                        <a:pt x="471" y="92"/>
                      </a:lnTo>
                      <a:lnTo>
                        <a:pt x="471" y="93"/>
                      </a:lnTo>
                      <a:lnTo>
                        <a:pt x="472" y="94"/>
                      </a:lnTo>
                      <a:lnTo>
                        <a:pt x="473" y="95"/>
                      </a:lnTo>
                      <a:lnTo>
                        <a:pt x="473" y="96"/>
                      </a:lnTo>
                      <a:lnTo>
                        <a:pt x="474" y="98"/>
                      </a:lnTo>
                      <a:lnTo>
                        <a:pt x="475" y="99"/>
                      </a:lnTo>
                      <a:lnTo>
                        <a:pt x="475" y="100"/>
                      </a:lnTo>
                      <a:lnTo>
                        <a:pt x="476" y="101"/>
                      </a:lnTo>
                      <a:lnTo>
                        <a:pt x="477" y="102"/>
                      </a:lnTo>
                      <a:lnTo>
                        <a:pt x="477" y="104"/>
                      </a:lnTo>
                      <a:lnTo>
                        <a:pt x="478" y="105"/>
                      </a:lnTo>
                      <a:lnTo>
                        <a:pt x="478" y="106"/>
                      </a:lnTo>
                      <a:lnTo>
                        <a:pt x="479" y="107"/>
                      </a:lnTo>
                      <a:lnTo>
                        <a:pt x="480" y="108"/>
                      </a:lnTo>
                      <a:lnTo>
                        <a:pt x="480" y="110"/>
                      </a:lnTo>
                      <a:lnTo>
                        <a:pt x="481" y="111"/>
                      </a:lnTo>
                      <a:lnTo>
                        <a:pt x="482" y="113"/>
                      </a:lnTo>
                      <a:lnTo>
                        <a:pt x="482" y="114"/>
                      </a:lnTo>
                      <a:lnTo>
                        <a:pt x="483" y="115"/>
                      </a:lnTo>
                      <a:lnTo>
                        <a:pt x="484" y="116"/>
                      </a:lnTo>
                      <a:lnTo>
                        <a:pt x="484" y="118"/>
                      </a:lnTo>
                      <a:lnTo>
                        <a:pt x="485" y="119"/>
                      </a:lnTo>
                      <a:lnTo>
                        <a:pt x="485" y="120"/>
                      </a:lnTo>
                      <a:lnTo>
                        <a:pt x="486" y="122"/>
                      </a:lnTo>
                      <a:lnTo>
                        <a:pt x="487" y="123"/>
                      </a:lnTo>
                      <a:lnTo>
                        <a:pt x="488" y="125"/>
                      </a:lnTo>
                      <a:lnTo>
                        <a:pt x="488" y="126"/>
                      </a:lnTo>
                      <a:lnTo>
                        <a:pt x="489" y="128"/>
                      </a:lnTo>
                      <a:lnTo>
                        <a:pt x="490" y="129"/>
                      </a:lnTo>
                      <a:lnTo>
                        <a:pt x="490" y="130"/>
                      </a:lnTo>
                      <a:lnTo>
                        <a:pt x="491" y="132"/>
                      </a:lnTo>
                      <a:lnTo>
                        <a:pt x="491" y="133"/>
                      </a:lnTo>
                      <a:lnTo>
                        <a:pt x="492" y="135"/>
                      </a:lnTo>
                      <a:lnTo>
                        <a:pt x="493" y="136"/>
                      </a:lnTo>
                      <a:lnTo>
                        <a:pt x="493" y="138"/>
                      </a:lnTo>
                      <a:lnTo>
                        <a:pt x="494" y="139"/>
                      </a:lnTo>
                      <a:lnTo>
                        <a:pt x="495" y="141"/>
                      </a:lnTo>
                      <a:lnTo>
                        <a:pt x="495" y="142"/>
                      </a:lnTo>
                      <a:lnTo>
                        <a:pt x="496" y="144"/>
                      </a:lnTo>
                      <a:lnTo>
                        <a:pt x="497" y="146"/>
                      </a:lnTo>
                      <a:lnTo>
                        <a:pt x="497" y="147"/>
                      </a:lnTo>
                      <a:lnTo>
                        <a:pt x="498" y="149"/>
                      </a:lnTo>
                      <a:lnTo>
                        <a:pt x="498" y="150"/>
                      </a:lnTo>
                      <a:lnTo>
                        <a:pt x="499" y="152"/>
                      </a:lnTo>
                      <a:lnTo>
                        <a:pt x="500" y="154"/>
                      </a:lnTo>
                      <a:lnTo>
                        <a:pt x="500" y="155"/>
                      </a:lnTo>
                      <a:lnTo>
                        <a:pt x="501" y="157"/>
                      </a:lnTo>
                      <a:lnTo>
                        <a:pt x="502" y="159"/>
                      </a:lnTo>
                      <a:lnTo>
                        <a:pt x="502" y="160"/>
                      </a:lnTo>
                      <a:lnTo>
                        <a:pt x="503" y="162"/>
                      </a:lnTo>
                      <a:lnTo>
                        <a:pt x="504" y="164"/>
                      </a:lnTo>
                      <a:lnTo>
                        <a:pt x="504" y="165"/>
                      </a:lnTo>
                      <a:lnTo>
                        <a:pt x="505" y="167"/>
                      </a:lnTo>
                      <a:lnTo>
                        <a:pt x="506" y="169"/>
                      </a:lnTo>
                      <a:lnTo>
                        <a:pt x="506" y="170"/>
                      </a:lnTo>
                      <a:lnTo>
                        <a:pt x="507" y="172"/>
                      </a:lnTo>
                      <a:lnTo>
                        <a:pt x="507" y="174"/>
                      </a:lnTo>
                      <a:lnTo>
                        <a:pt x="508" y="176"/>
                      </a:lnTo>
                      <a:lnTo>
                        <a:pt x="509" y="177"/>
                      </a:lnTo>
                      <a:lnTo>
                        <a:pt x="510" y="179"/>
                      </a:lnTo>
                      <a:lnTo>
                        <a:pt x="510" y="181"/>
                      </a:lnTo>
                      <a:lnTo>
                        <a:pt x="511" y="183"/>
                      </a:lnTo>
                      <a:lnTo>
                        <a:pt x="511" y="185"/>
                      </a:lnTo>
                      <a:lnTo>
                        <a:pt x="512" y="187"/>
                      </a:lnTo>
                      <a:lnTo>
                        <a:pt x="513" y="188"/>
                      </a:lnTo>
                      <a:lnTo>
                        <a:pt x="513" y="190"/>
                      </a:lnTo>
                      <a:lnTo>
                        <a:pt x="514" y="192"/>
                      </a:lnTo>
                      <a:lnTo>
                        <a:pt x="514" y="194"/>
                      </a:lnTo>
                      <a:lnTo>
                        <a:pt x="515" y="196"/>
                      </a:lnTo>
                      <a:lnTo>
                        <a:pt x="516" y="198"/>
                      </a:lnTo>
                      <a:lnTo>
                        <a:pt x="517" y="199"/>
                      </a:lnTo>
                      <a:lnTo>
                        <a:pt x="517" y="201"/>
                      </a:lnTo>
                      <a:lnTo>
                        <a:pt x="518" y="203"/>
                      </a:lnTo>
                      <a:lnTo>
                        <a:pt x="519" y="205"/>
                      </a:lnTo>
                      <a:lnTo>
                        <a:pt x="519" y="207"/>
                      </a:lnTo>
                      <a:lnTo>
                        <a:pt x="520" y="209"/>
                      </a:lnTo>
                      <a:lnTo>
                        <a:pt x="520" y="211"/>
                      </a:lnTo>
                      <a:lnTo>
                        <a:pt x="521" y="213"/>
                      </a:lnTo>
                      <a:lnTo>
                        <a:pt x="522" y="215"/>
                      </a:lnTo>
                      <a:lnTo>
                        <a:pt x="522" y="217"/>
                      </a:lnTo>
                      <a:lnTo>
                        <a:pt x="523" y="219"/>
                      </a:lnTo>
                      <a:lnTo>
                        <a:pt x="524" y="221"/>
                      </a:lnTo>
                      <a:lnTo>
                        <a:pt x="524" y="222"/>
                      </a:lnTo>
                      <a:lnTo>
                        <a:pt x="525" y="224"/>
                      </a:lnTo>
                      <a:lnTo>
                        <a:pt x="526" y="226"/>
                      </a:lnTo>
                      <a:lnTo>
                        <a:pt x="526" y="228"/>
                      </a:lnTo>
                      <a:lnTo>
                        <a:pt x="527" y="230"/>
                      </a:lnTo>
                      <a:lnTo>
                        <a:pt x="527" y="232"/>
                      </a:lnTo>
                      <a:lnTo>
                        <a:pt x="528" y="234"/>
                      </a:lnTo>
                      <a:lnTo>
                        <a:pt x="529" y="236"/>
                      </a:lnTo>
                      <a:lnTo>
                        <a:pt x="529" y="238"/>
                      </a:lnTo>
                      <a:lnTo>
                        <a:pt x="530" y="240"/>
                      </a:lnTo>
                      <a:lnTo>
                        <a:pt x="531" y="242"/>
                      </a:lnTo>
                      <a:lnTo>
                        <a:pt x="531" y="244"/>
                      </a:lnTo>
                      <a:lnTo>
                        <a:pt x="532" y="246"/>
                      </a:lnTo>
                      <a:lnTo>
                        <a:pt x="533" y="248"/>
                      </a:lnTo>
                      <a:lnTo>
                        <a:pt x="533" y="250"/>
                      </a:lnTo>
                      <a:lnTo>
                        <a:pt x="534" y="252"/>
                      </a:lnTo>
                      <a:lnTo>
                        <a:pt x="535" y="254"/>
                      </a:lnTo>
                      <a:lnTo>
                        <a:pt x="535" y="256"/>
                      </a:lnTo>
                      <a:lnTo>
                        <a:pt x="536" y="258"/>
                      </a:lnTo>
                      <a:lnTo>
                        <a:pt x="536" y="260"/>
                      </a:lnTo>
                      <a:lnTo>
                        <a:pt x="537" y="262"/>
                      </a:lnTo>
                      <a:lnTo>
                        <a:pt x="538" y="264"/>
                      </a:lnTo>
                      <a:lnTo>
                        <a:pt x="539" y="265"/>
                      </a:lnTo>
                      <a:lnTo>
                        <a:pt x="539" y="268"/>
                      </a:lnTo>
                      <a:lnTo>
                        <a:pt x="540" y="269"/>
                      </a:lnTo>
                      <a:lnTo>
                        <a:pt x="540" y="271"/>
                      </a:lnTo>
                      <a:lnTo>
                        <a:pt x="541" y="273"/>
                      </a:lnTo>
                      <a:lnTo>
                        <a:pt x="542" y="275"/>
                      </a:lnTo>
                      <a:lnTo>
                        <a:pt x="542" y="277"/>
                      </a:lnTo>
                      <a:lnTo>
                        <a:pt x="543" y="279"/>
                      </a:lnTo>
                      <a:lnTo>
                        <a:pt x="544" y="281"/>
                      </a:lnTo>
                      <a:lnTo>
                        <a:pt x="544" y="283"/>
                      </a:lnTo>
                      <a:lnTo>
                        <a:pt x="545" y="285"/>
                      </a:lnTo>
                      <a:lnTo>
                        <a:pt x="546" y="287"/>
                      </a:lnTo>
                      <a:lnTo>
                        <a:pt x="546" y="288"/>
                      </a:lnTo>
                      <a:lnTo>
                        <a:pt x="547" y="290"/>
                      </a:lnTo>
                      <a:lnTo>
                        <a:pt x="548" y="292"/>
                      </a:lnTo>
                      <a:lnTo>
                        <a:pt x="548" y="294"/>
                      </a:lnTo>
                      <a:lnTo>
                        <a:pt x="549" y="296"/>
                      </a:lnTo>
                      <a:lnTo>
                        <a:pt x="549" y="297"/>
                      </a:lnTo>
                      <a:lnTo>
                        <a:pt x="550" y="299"/>
                      </a:lnTo>
                      <a:lnTo>
                        <a:pt x="551" y="301"/>
                      </a:lnTo>
                      <a:lnTo>
                        <a:pt x="551" y="303"/>
                      </a:lnTo>
                      <a:lnTo>
                        <a:pt x="552" y="305"/>
                      </a:lnTo>
                      <a:lnTo>
                        <a:pt x="553" y="306"/>
                      </a:lnTo>
                      <a:lnTo>
                        <a:pt x="553" y="308"/>
                      </a:lnTo>
                      <a:lnTo>
                        <a:pt x="554" y="310"/>
                      </a:lnTo>
                      <a:lnTo>
                        <a:pt x="555" y="312"/>
                      </a:lnTo>
                      <a:lnTo>
                        <a:pt x="555" y="313"/>
                      </a:lnTo>
                      <a:lnTo>
                        <a:pt x="556" y="315"/>
                      </a:lnTo>
                      <a:lnTo>
                        <a:pt x="556" y="317"/>
                      </a:lnTo>
                      <a:lnTo>
                        <a:pt x="557" y="318"/>
                      </a:lnTo>
                      <a:lnTo>
                        <a:pt x="558" y="320"/>
                      </a:lnTo>
                      <a:lnTo>
                        <a:pt x="558" y="321"/>
                      </a:lnTo>
                      <a:lnTo>
                        <a:pt x="559" y="323"/>
                      </a:lnTo>
                      <a:lnTo>
                        <a:pt x="560" y="324"/>
                      </a:lnTo>
                      <a:lnTo>
                        <a:pt x="561" y="326"/>
                      </a:lnTo>
                      <a:lnTo>
                        <a:pt x="561" y="328"/>
                      </a:lnTo>
                      <a:lnTo>
                        <a:pt x="562" y="329"/>
                      </a:lnTo>
                      <a:lnTo>
                        <a:pt x="562" y="331"/>
                      </a:lnTo>
                      <a:lnTo>
                        <a:pt x="563" y="332"/>
                      </a:lnTo>
                      <a:lnTo>
                        <a:pt x="564" y="334"/>
                      </a:lnTo>
                      <a:lnTo>
                        <a:pt x="564" y="335"/>
                      </a:lnTo>
                      <a:lnTo>
                        <a:pt x="565" y="336"/>
                      </a:lnTo>
                      <a:lnTo>
                        <a:pt x="566" y="338"/>
                      </a:lnTo>
                      <a:lnTo>
                        <a:pt x="566" y="339"/>
                      </a:lnTo>
                      <a:lnTo>
                        <a:pt x="567" y="340"/>
                      </a:lnTo>
                      <a:lnTo>
                        <a:pt x="568" y="342"/>
                      </a:lnTo>
                      <a:lnTo>
                        <a:pt x="568" y="343"/>
                      </a:lnTo>
                      <a:lnTo>
                        <a:pt x="569" y="344"/>
                      </a:lnTo>
                      <a:lnTo>
                        <a:pt x="569" y="346"/>
                      </a:lnTo>
                      <a:lnTo>
                        <a:pt x="570" y="347"/>
                      </a:lnTo>
                      <a:lnTo>
                        <a:pt x="571" y="348"/>
                      </a:lnTo>
                      <a:lnTo>
                        <a:pt x="571" y="349"/>
                      </a:lnTo>
                      <a:lnTo>
                        <a:pt x="572" y="351"/>
                      </a:lnTo>
                      <a:lnTo>
                        <a:pt x="573" y="351"/>
                      </a:lnTo>
                      <a:lnTo>
                        <a:pt x="573" y="353"/>
                      </a:lnTo>
                      <a:lnTo>
                        <a:pt x="574" y="354"/>
                      </a:lnTo>
                      <a:lnTo>
                        <a:pt x="575" y="355"/>
                      </a:lnTo>
                      <a:lnTo>
                        <a:pt x="575" y="356"/>
                      </a:lnTo>
                      <a:lnTo>
                        <a:pt x="576" y="357"/>
                      </a:lnTo>
                      <a:lnTo>
                        <a:pt x="577" y="358"/>
                      </a:lnTo>
                      <a:lnTo>
                        <a:pt x="577" y="359"/>
                      </a:lnTo>
                      <a:lnTo>
                        <a:pt x="578" y="360"/>
                      </a:lnTo>
                      <a:lnTo>
                        <a:pt x="578" y="361"/>
                      </a:lnTo>
                      <a:lnTo>
                        <a:pt x="579" y="362"/>
                      </a:lnTo>
                      <a:lnTo>
                        <a:pt x="580" y="363"/>
                      </a:lnTo>
                      <a:lnTo>
                        <a:pt x="581" y="364"/>
                      </a:lnTo>
                      <a:lnTo>
                        <a:pt x="582" y="365"/>
                      </a:lnTo>
                      <a:lnTo>
                        <a:pt x="582" y="366"/>
                      </a:lnTo>
                      <a:lnTo>
                        <a:pt x="583" y="367"/>
                      </a:lnTo>
                      <a:lnTo>
                        <a:pt x="584" y="368"/>
                      </a:lnTo>
                      <a:lnTo>
                        <a:pt x="585" y="369"/>
                      </a:lnTo>
                      <a:lnTo>
                        <a:pt x="585" y="370"/>
                      </a:lnTo>
                      <a:lnTo>
                        <a:pt x="586" y="371"/>
                      </a:lnTo>
                      <a:lnTo>
                        <a:pt x="587" y="371"/>
                      </a:lnTo>
                      <a:lnTo>
                        <a:pt x="588" y="372"/>
                      </a:lnTo>
                      <a:lnTo>
                        <a:pt x="589" y="373"/>
                      </a:lnTo>
                      <a:lnTo>
                        <a:pt x="590" y="373"/>
                      </a:lnTo>
                      <a:lnTo>
                        <a:pt x="590" y="374"/>
                      </a:lnTo>
                      <a:lnTo>
                        <a:pt x="591" y="375"/>
                      </a:lnTo>
                      <a:lnTo>
                        <a:pt x="592" y="376"/>
                      </a:lnTo>
                      <a:lnTo>
                        <a:pt x="593" y="376"/>
                      </a:lnTo>
                      <a:lnTo>
                        <a:pt x="594" y="377"/>
                      </a:lnTo>
                      <a:lnTo>
                        <a:pt x="595" y="377"/>
                      </a:lnTo>
                      <a:lnTo>
                        <a:pt x="595" y="378"/>
                      </a:lnTo>
                      <a:lnTo>
                        <a:pt x="596" y="378"/>
                      </a:lnTo>
                      <a:lnTo>
                        <a:pt x="597" y="378"/>
                      </a:lnTo>
                      <a:lnTo>
                        <a:pt x="597" y="379"/>
                      </a:lnTo>
                      <a:lnTo>
                        <a:pt x="598" y="379"/>
                      </a:lnTo>
                      <a:lnTo>
                        <a:pt x="598" y="380"/>
                      </a:lnTo>
                      <a:lnTo>
                        <a:pt x="599" y="380"/>
                      </a:lnTo>
                      <a:lnTo>
                        <a:pt x="600" y="380"/>
                      </a:lnTo>
                      <a:lnTo>
                        <a:pt x="600" y="381"/>
                      </a:lnTo>
                      <a:lnTo>
                        <a:pt x="601" y="381"/>
                      </a:lnTo>
                      <a:lnTo>
                        <a:pt x="602" y="381"/>
                      </a:lnTo>
                      <a:lnTo>
                        <a:pt x="603" y="381"/>
                      </a:lnTo>
                      <a:lnTo>
                        <a:pt x="604" y="382"/>
                      </a:lnTo>
                      <a:lnTo>
                        <a:pt x="605" y="382"/>
                      </a:lnTo>
                      <a:lnTo>
                        <a:pt x="606" y="382"/>
                      </a:lnTo>
                      <a:lnTo>
                        <a:pt x="606" y="383"/>
                      </a:lnTo>
                      <a:lnTo>
                        <a:pt x="607" y="383"/>
                      </a:lnTo>
                      <a:lnTo>
                        <a:pt x="608" y="383"/>
                      </a:lnTo>
                      <a:lnTo>
                        <a:pt x="609" y="383"/>
                      </a:lnTo>
                      <a:lnTo>
                        <a:pt x="610" y="383"/>
                      </a:lnTo>
                      <a:lnTo>
                        <a:pt x="611" y="383"/>
                      </a:lnTo>
                      <a:lnTo>
                        <a:pt x="611" y="384"/>
                      </a:lnTo>
                      <a:lnTo>
                        <a:pt x="612" y="384"/>
                      </a:lnTo>
                      <a:lnTo>
                        <a:pt x="613" y="384"/>
                      </a:lnTo>
                      <a:lnTo>
                        <a:pt x="614" y="384"/>
                      </a:lnTo>
                      <a:lnTo>
                        <a:pt x="615" y="384"/>
                      </a:lnTo>
                      <a:lnTo>
                        <a:pt x="616" y="384"/>
                      </a:lnTo>
                      <a:lnTo>
                        <a:pt x="617" y="384"/>
                      </a:lnTo>
                      <a:lnTo>
                        <a:pt x="618" y="384"/>
                      </a:lnTo>
                      <a:lnTo>
                        <a:pt x="619" y="385"/>
                      </a:lnTo>
                      <a:lnTo>
                        <a:pt x="620" y="385"/>
                      </a:lnTo>
                      <a:lnTo>
                        <a:pt x="621" y="385"/>
                      </a:lnTo>
                      <a:lnTo>
                        <a:pt x="622" y="385"/>
                      </a:lnTo>
                      <a:lnTo>
                        <a:pt x="623" y="385"/>
                      </a:lnTo>
                      <a:lnTo>
                        <a:pt x="624" y="385"/>
                      </a:lnTo>
                      <a:lnTo>
                        <a:pt x="625" y="385"/>
                      </a:lnTo>
                      <a:lnTo>
                        <a:pt x="626" y="385"/>
                      </a:lnTo>
                      <a:lnTo>
                        <a:pt x="627" y="385"/>
                      </a:lnTo>
                      <a:lnTo>
                        <a:pt x="628" y="385"/>
                      </a:lnTo>
                      <a:lnTo>
                        <a:pt x="629" y="385"/>
                      </a:lnTo>
                      <a:lnTo>
                        <a:pt x="630" y="385"/>
                      </a:lnTo>
                      <a:lnTo>
                        <a:pt x="631" y="385"/>
                      </a:lnTo>
                      <a:lnTo>
                        <a:pt x="632" y="385"/>
                      </a:lnTo>
                      <a:lnTo>
                        <a:pt x="633" y="385"/>
                      </a:lnTo>
                      <a:lnTo>
                        <a:pt x="634" y="385"/>
                      </a:lnTo>
                      <a:lnTo>
                        <a:pt x="635" y="385"/>
                      </a:lnTo>
                      <a:lnTo>
                        <a:pt x="636" y="385"/>
                      </a:lnTo>
                      <a:lnTo>
                        <a:pt x="637" y="385"/>
                      </a:lnTo>
                      <a:lnTo>
                        <a:pt x="638" y="385"/>
                      </a:lnTo>
                      <a:lnTo>
                        <a:pt x="639" y="385"/>
                      </a:lnTo>
                      <a:lnTo>
                        <a:pt x="640" y="385"/>
                      </a:lnTo>
                      <a:lnTo>
                        <a:pt x="641" y="385"/>
                      </a:lnTo>
                      <a:lnTo>
                        <a:pt x="642" y="385"/>
                      </a:lnTo>
                      <a:lnTo>
                        <a:pt x="643" y="385"/>
                      </a:lnTo>
                      <a:lnTo>
                        <a:pt x="644" y="385"/>
                      </a:lnTo>
                      <a:lnTo>
                        <a:pt x="645" y="38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30"/>
                <p:cNvSpPr>
                  <a:spLocks/>
                </p:cNvSpPr>
                <p:nvPr/>
              </p:nvSpPr>
              <p:spPr bwMode="auto">
                <a:xfrm>
                  <a:off x="2525" y="1235"/>
                  <a:ext cx="646" cy="375"/>
                </a:xfrm>
                <a:custGeom>
                  <a:avLst/>
                  <a:gdLst>
                    <a:gd name="T0" fmla="*/ 10 w 646"/>
                    <a:gd name="T1" fmla="*/ 0 h 386"/>
                    <a:gd name="T2" fmla="*/ 20 w 646"/>
                    <a:gd name="T3" fmla="*/ 0 h 386"/>
                    <a:gd name="T4" fmla="*/ 31 w 646"/>
                    <a:gd name="T5" fmla="*/ 0 h 386"/>
                    <a:gd name="T6" fmla="*/ 41 w 646"/>
                    <a:gd name="T7" fmla="*/ 0 h 386"/>
                    <a:gd name="T8" fmla="*/ 51 w 646"/>
                    <a:gd name="T9" fmla="*/ 0 h 386"/>
                    <a:gd name="T10" fmla="*/ 62 w 646"/>
                    <a:gd name="T11" fmla="*/ 0 h 386"/>
                    <a:gd name="T12" fmla="*/ 72 w 646"/>
                    <a:gd name="T13" fmla="*/ 0 h 386"/>
                    <a:gd name="T14" fmla="*/ 82 w 646"/>
                    <a:gd name="T15" fmla="*/ 0 h 386"/>
                    <a:gd name="T16" fmla="*/ 93 w 646"/>
                    <a:gd name="T17" fmla="*/ 0 h 386"/>
                    <a:gd name="T18" fmla="*/ 103 w 646"/>
                    <a:gd name="T19" fmla="*/ 0 h 386"/>
                    <a:gd name="T20" fmla="*/ 113 w 646"/>
                    <a:gd name="T21" fmla="*/ 0 h 386"/>
                    <a:gd name="T22" fmla="*/ 124 w 646"/>
                    <a:gd name="T23" fmla="*/ 0 h 386"/>
                    <a:gd name="T24" fmla="*/ 134 w 646"/>
                    <a:gd name="T25" fmla="*/ 0 h 386"/>
                    <a:gd name="T26" fmla="*/ 144 w 646"/>
                    <a:gd name="T27" fmla="*/ 0 h 386"/>
                    <a:gd name="T28" fmla="*/ 155 w 646"/>
                    <a:gd name="T29" fmla="*/ 0 h 386"/>
                    <a:gd name="T30" fmla="*/ 165 w 646"/>
                    <a:gd name="T31" fmla="*/ 0 h 386"/>
                    <a:gd name="T32" fmla="*/ 175 w 646"/>
                    <a:gd name="T33" fmla="*/ 0 h 386"/>
                    <a:gd name="T34" fmla="*/ 185 w 646"/>
                    <a:gd name="T35" fmla="*/ 0 h 386"/>
                    <a:gd name="T36" fmla="*/ 196 w 646"/>
                    <a:gd name="T37" fmla="*/ 0 h 386"/>
                    <a:gd name="T38" fmla="*/ 206 w 646"/>
                    <a:gd name="T39" fmla="*/ 0 h 386"/>
                    <a:gd name="T40" fmla="*/ 217 w 646"/>
                    <a:gd name="T41" fmla="*/ 1 h 386"/>
                    <a:gd name="T42" fmla="*/ 227 w 646"/>
                    <a:gd name="T43" fmla="*/ 1 h 386"/>
                    <a:gd name="T44" fmla="*/ 237 w 646"/>
                    <a:gd name="T45" fmla="*/ 1 h 386"/>
                    <a:gd name="T46" fmla="*/ 248 w 646"/>
                    <a:gd name="T47" fmla="*/ 1 h 386"/>
                    <a:gd name="T48" fmla="*/ 258 w 646"/>
                    <a:gd name="T49" fmla="*/ 1 h 386"/>
                    <a:gd name="T50" fmla="*/ 268 w 646"/>
                    <a:gd name="T51" fmla="*/ 1 h 386"/>
                    <a:gd name="T52" fmla="*/ 278 w 646"/>
                    <a:gd name="T53" fmla="*/ 2 h 386"/>
                    <a:gd name="T54" fmla="*/ 289 w 646"/>
                    <a:gd name="T55" fmla="*/ 2 h 386"/>
                    <a:gd name="T56" fmla="*/ 299 w 646"/>
                    <a:gd name="T57" fmla="*/ 3 h 386"/>
                    <a:gd name="T58" fmla="*/ 310 w 646"/>
                    <a:gd name="T59" fmla="*/ 4 h 386"/>
                    <a:gd name="T60" fmla="*/ 320 w 646"/>
                    <a:gd name="T61" fmla="*/ 4 h 386"/>
                    <a:gd name="T62" fmla="*/ 330 w 646"/>
                    <a:gd name="T63" fmla="*/ 5 h 386"/>
                    <a:gd name="T64" fmla="*/ 340 w 646"/>
                    <a:gd name="T65" fmla="*/ 7 h 386"/>
                    <a:gd name="T66" fmla="*/ 351 w 646"/>
                    <a:gd name="T67" fmla="*/ 9 h 386"/>
                    <a:gd name="T68" fmla="*/ 361 w 646"/>
                    <a:gd name="T69" fmla="*/ 11 h 386"/>
                    <a:gd name="T70" fmla="*/ 371 w 646"/>
                    <a:gd name="T71" fmla="*/ 13 h 386"/>
                    <a:gd name="T72" fmla="*/ 382 w 646"/>
                    <a:gd name="T73" fmla="*/ 16 h 386"/>
                    <a:gd name="T74" fmla="*/ 392 w 646"/>
                    <a:gd name="T75" fmla="*/ 17 h 386"/>
                    <a:gd name="T76" fmla="*/ 402 w 646"/>
                    <a:gd name="T77" fmla="*/ 17 h 386"/>
                    <a:gd name="T78" fmla="*/ 413 w 646"/>
                    <a:gd name="T79" fmla="*/ 17 h 386"/>
                    <a:gd name="T80" fmla="*/ 423 w 646"/>
                    <a:gd name="T81" fmla="*/ 17 h 386"/>
                    <a:gd name="T82" fmla="*/ 433 w 646"/>
                    <a:gd name="T83" fmla="*/ 25 h 386"/>
                    <a:gd name="T84" fmla="*/ 444 w 646"/>
                    <a:gd name="T85" fmla="*/ 32 h 386"/>
                    <a:gd name="T86" fmla="*/ 454 w 646"/>
                    <a:gd name="T87" fmla="*/ 39 h 386"/>
                    <a:gd name="T88" fmla="*/ 464 w 646"/>
                    <a:gd name="T89" fmla="*/ 46 h 386"/>
                    <a:gd name="T90" fmla="*/ 475 w 646"/>
                    <a:gd name="T91" fmla="*/ 54 h 386"/>
                    <a:gd name="T92" fmla="*/ 485 w 646"/>
                    <a:gd name="T93" fmla="*/ 67 h 386"/>
                    <a:gd name="T94" fmla="*/ 495 w 646"/>
                    <a:gd name="T95" fmla="*/ 80 h 386"/>
                    <a:gd name="T96" fmla="*/ 506 w 646"/>
                    <a:gd name="T97" fmla="*/ 94 h 386"/>
                    <a:gd name="T98" fmla="*/ 516 w 646"/>
                    <a:gd name="T99" fmla="*/ 109 h 386"/>
                    <a:gd name="T100" fmla="*/ 526 w 646"/>
                    <a:gd name="T101" fmla="*/ 125 h 386"/>
                    <a:gd name="T102" fmla="*/ 536 w 646"/>
                    <a:gd name="T103" fmla="*/ 141 h 386"/>
                    <a:gd name="T104" fmla="*/ 547 w 646"/>
                    <a:gd name="T105" fmla="*/ 157 h 386"/>
                    <a:gd name="T106" fmla="*/ 557 w 646"/>
                    <a:gd name="T107" fmla="*/ 172 h 386"/>
                    <a:gd name="T108" fmla="*/ 568 w 646"/>
                    <a:gd name="T109" fmla="*/ 182 h 386"/>
                    <a:gd name="T110" fmla="*/ 578 w 646"/>
                    <a:gd name="T111" fmla="*/ 188 h 386"/>
                    <a:gd name="T112" fmla="*/ 588 w 646"/>
                    <a:gd name="T113" fmla="*/ 193 h 386"/>
                    <a:gd name="T114" fmla="*/ 598 w 646"/>
                    <a:gd name="T115" fmla="*/ 197 h 386"/>
                    <a:gd name="T116" fmla="*/ 609 w 646"/>
                    <a:gd name="T117" fmla="*/ 198 h 386"/>
                    <a:gd name="T118" fmla="*/ 619 w 646"/>
                    <a:gd name="T119" fmla="*/ 198 h 386"/>
                    <a:gd name="T120" fmla="*/ 629 w 646"/>
                    <a:gd name="T121" fmla="*/ 198 h 386"/>
                    <a:gd name="T122" fmla="*/ 640 w 646"/>
                    <a:gd name="T123" fmla="*/ 198 h 38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386"/>
                    <a:gd name="T188" fmla="*/ 646 w 646"/>
                    <a:gd name="T189" fmla="*/ 386 h 38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38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7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6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1" y="0"/>
                      </a:lnTo>
                      <a:lnTo>
                        <a:pt x="102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6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09" y="0"/>
                      </a:lnTo>
                      <a:lnTo>
                        <a:pt x="110" y="0"/>
                      </a:ln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4" y="0"/>
                      </a:lnTo>
                      <a:lnTo>
                        <a:pt x="115" y="0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9" y="0"/>
                      </a:lnTo>
                      <a:lnTo>
                        <a:pt x="120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4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0"/>
                      </a:lnTo>
                      <a:lnTo>
                        <a:pt x="128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2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9" y="0"/>
                      </a:lnTo>
                      <a:lnTo>
                        <a:pt x="140" y="0"/>
                      </a:lnTo>
                      <a:lnTo>
                        <a:pt x="141" y="0"/>
                      </a:lnTo>
                      <a:lnTo>
                        <a:pt x="142" y="0"/>
                      </a:lnTo>
                      <a:lnTo>
                        <a:pt x="143" y="0"/>
                      </a:lnTo>
                      <a:lnTo>
                        <a:pt x="144" y="0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7" y="0"/>
                      </a:lnTo>
                      <a:lnTo>
                        <a:pt x="148" y="0"/>
                      </a:lnTo>
                      <a:lnTo>
                        <a:pt x="149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2" y="0"/>
                      </a:lnTo>
                      <a:lnTo>
                        <a:pt x="153" y="0"/>
                      </a:lnTo>
                      <a:lnTo>
                        <a:pt x="154" y="0"/>
                      </a:lnTo>
                      <a:lnTo>
                        <a:pt x="155" y="0"/>
                      </a:lnTo>
                      <a:lnTo>
                        <a:pt x="156" y="0"/>
                      </a:lnTo>
                      <a:lnTo>
                        <a:pt x="157" y="0"/>
                      </a:lnTo>
                      <a:lnTo>
                        <a:pt x="158" y="0"/>
                      </a:lnTo>
                      <a:lnTo>
                        <a:pt x="159" y="0"/>
                      </a:lnTo>
                      <a:lnTo>
                        <a:pt x="160" y="0"/>
                      </a:lnTo>
                      <a:lnTo>
                        <a:pt x="161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4" y="0"/>
                      </a:lnTo>
                      <a:lnTo>
                        <a:pt x="165" y="0"/>
                      </a:lnTo>
                      <a:lnTo>
                        <a:pt x="166" y="0"/>
                      </a:lnTo>
                      <a:lnTo>
                        <a:pt x="167" y="0"/>
                      </a:lnTo>
                      <a:lnTo>
                        <a:pt x="168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1" y="0"/>
                      </a:lnTo>
                      <a:lnTo>
                        <a:pt x="172" y="0"/>
                      </a:lnTo>
                      <a:lnTo>
                        <a:pt x="173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3" y="0"/>
                      </a:lnTo>
                      <a:lnTo>
                        <a:pt x="184" y="0"/>
                      </a:lnTo>
                      <a:lnTo>
                        <a:pt x="185" y="0"/>
                      </a:lnTo>
                      <a:lnTo>
                        <a:pt x="186" y="0"/>
                      </a:lnTo>
                      <a:lnTo>
                        <a:pt x="187" y="0"/>
                      </a:lnTo>
                      <a:lnTo>
                        <a:pt x="188" y="0"/>
                      </a:lnTo>
                      <a:lnTo>
                        <a:pt x="189" y="0"/>
                      </a:lnTo>
                      <a:lnTo>
                        <a:pt x="190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3" y="0"/>
                      </a:lnTo>
                      <a:lnTo>
                        <a:pt x="194" y="0"/>
                      </a:lnTo>
                      <a:lnTo>
                        <a:pt x="195" y="0"/>
                      </a:lnTo>
                      <a:lnTo>
                        <a:pt x="196" y="0"/>
                      </a:lnTo>
                      <a:lnTo>
                        <a:pt x="197" y="0"/>
                      </a:lnTo>
                      <a:lnTo>
                        <a:pt x="198" y="0"/>
                      </a:lnTo>
                      <a:lnTo>
                        <a:pt x="199" y="0"/>
                      </a:lnTo>
                      <a:lnTo>
                        <a:pt x="200" y="0"/>
                      </a:lnTo>
                      <a:lnTo>
                        <a:pt x="201" y="0"/>
                      </a:lnTo>
                      <a:lnTo>
                        <a:pt x="202" y="0"/>
                      </a:lnTo>
                      <a:lnTo>
                        <a:pt x="203" y="0"/>
                      </a:lnTo>
                      <a:lnTo>
                        <a:pt x="204" y="0"/>
                      </a:lnTo>
                      <a:lnTo>
                        <a:pt x="205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8" y="0"/>
                      </a:lnTo>
                      <a:lnTo>
                        <a:pt x="209" y="0"/>
                      </a:lnTo>
                      <a:lnTo>
                        <a:pt x="210" y="0"/>
                      </a:lnTo>
                      <a:lnTo>
                        <a:pt x="211" y="0"/>
                      </a:lnTo>
                      <a:lnTo>
                        <a:pt x="212" y="0"/>
                      </a:lnTo>
                      <a:lnTo>
                        <a:pt x="213" y="1"/>
                      </a:lnTo>
                      <a:lnTo>
                        <a:pt x="214" y="1"/>
                      </a:lnTo>
                      <a:lnTo>
                        <a:pt x="215" y="1"/>
                      </a:lnTo>
                      <a:lnTo>
                        <a:pt x="216" y="1"/>
                      </a:lnTo>
                      <a:lnTo>
                        <a:pt x="217" y="1"/>
                      </a:lnTo>
                      <a:lnTo>
                        <a:pt x="218" y="1"/>
                      </a:lnTo>
                      <a:lnTo>
                        <a:pt x="219" y="1"/>
                      </a:lnTo>
                      <a:lnTo>
                        <a:pt x="220" y="1"/>
                      </a:lnTo>
                      <a:lnTo>
                        <a:pt x="221" y="1"/>
                      </a:lnTo>
                      <a:lnTo>
                        <a:pt x="222" y="1"/>
                      </a:lnTo>
                      <a:lnTo>
                        <a:pt x="223" y="1"/>
                      </a:lnTo>
                      <a:lnTo>
                        <a:pt x="224" y="1"/>
                      </a:lnTo>
                      <a:lnTo>
                        <a:pt x="225" y="1"/>
                      </a:lnTo>
                      <a:lnTo>
                        <a:pt x="226" y="1"/>
                      </a:lnTo>
                      <a:lnTo>
                        <a:pt x="227" y="1"/>
                      </a:lnTo>
                      <a:lnTo>
                        <a:pt x="228" y="1"/>
                      </a:lnTo>
                      <a:lnTo>
                        <a:pt x="229" y="1"/>
                      </a:lnTo>
                      <a:lnTo>
                        <a:pt x="230" y="1"/>
                      </a:lnTo>
                      <a:lnTo>
                        <a:pt x="231" y="1"/>
                      </a:lnTo>
                      <a:lnTo>
                        <a:pt x="232" y="1"/>
                      </a:lnTo>
                      <a:lnTo>
                        <a:pt x="233" y="1"/>
                      </a:lnTo>
                      <a:lnTo>
                        <a:pt x="234" y="1"/>
                      </a:lnTo>
                      <a:lnTo>
                        <a:pt x="235" y="1"/>
                      </a:lnTo>
                      <a:lnTo>
                        <a:pt x="236" y="1"/>
                      </a:lnTo>
                      <a:lnTo>
                        <a:pt x="237" y="1"/>
                      </a:lnTo>
                      <a:lnTo>
                        <a:pt x="238" y="1"/>
                      </a:lnTo>
                      <a:lnTo>
                        <a:pt x="239" y="1"/>
                      </a:lnTo>
                      <a:lnTo>
                        <a:pt x="240" y="1"/>
                      </a:lnTo>
                      <a:lnTo>
                        <a:pt x="241" y="1"/>
                      </a:lnTo>
                      <a:lnTo>
                        <a:pt x="242" y="1"/>
                      </a:lnTo>
                      <a:lnTo>
                        <a:pt x="243" y="1"/>
                      </a:lnTo>
                      <a:lnTo>
                        <a:pt x="244" y="1"/>
                      </a:lnTo>
                      <a:lnTo>
                        <a:pt x="245" y="1"/>
                      </a:lnTo>
                      <a:lnTo>
                        <a:pt x="246" y="1"/>
                      </a:lnTo>
                      <a:lnTo>
                        <a:pt x="247" y="1"/>
                      </a:lnTo>
                      <a:lnTo>
                        <a:pt x="248" y="1"/>
                      </a:lnTo>
                      <a:lnTo>
                        <a:pt x="249" y="1"/>
                      </a:lnTo>
                      <a:lnTo>
                        <a:pt x="250" y="1"/>
                      </a:lnTo>
                      <a:lnTo>
                        <a:pt x="251" y="1"/>
                      </a:lnTo>
                      <a:lnTo>
                        <a:pt x="252" y="1"/>
                      </a:lnTo>
                      <a:lnTo>
                        <a:pt x="253" y="1"/>
                      </a:lnTo>
                      <a:lnTo>
                        <a:pt x="254" y="1"/>
                      </a:lnTo>
                      <a:lnTo>
                        <a:pt x="255" y="1"/>
                      </a:lnTo>
                      <a:lnTo>
                        <a:pt x="256" y="1"/>
                      </a:lnTo>
                      <a:lnTo>
                        <a:pt x="257" y="1"/>
                      </a:lnTo>
                      <a:lnTo>
                        <a:pt x="258" y="1"/>
                      </a:lnTo>
                      <a:lnTo>
                        <a:pt x="259" y="1"/>
                      </a:lnTo>
                      <a:lnTo>
                        <a:pt x="260" y="1"/>
                      </a:lnTo>
                      <a:lnTo>
                        <a:pt x="261" y="1"/>
                      </a:lnTo>
                      <a:lnTo>
                        <a:pt x="262" y="1"/>
                      </a:lnTo>
                      <a:lnTo>
                        <a:pt x="263" y="1"/>
                      </a:lnTo>
                      <a:lnTo>
                        <a:pt x="264" y="1"/>
                      </a:lnTo>
                      <a:lnTo>
                        <a:pt x="265" y="1"/>
                      </a:lnTo>
                      <a:lnTo>
                        <a:pt x="266" y="1"/>
                      </a:lnTo>
                      <a:lnTo>
                        <a:pt x="267" y="1"/>
                      </a:lnTo>
                      <a:lnTo>
                        <a:pt x="268" y="1"/>
                      </a:lnTo>
                      <a:lnTo>
                        <a:pt x="269" y="1"/>
                      </a:lnTo>
                      <a:lnTo>
                        <a:pt x="270" y="1"/>
                      </a:lnTo>
                      <a:lnTo>
                        <a:pt x="271" y="1"/>
                      </a:lnTo>
                      <a:lnTo>
                        <a:pt x="272" y="1"/>
                      </a:lnTo>
                      <a:lnTo>
                        <a:pt x="273" y="1"/>
                      </a:lnTo>
                      <a:lnTo>
                        <a:pt x="274" y="1"/>
                      </a:lnTo>
                      <a:lnTo>
                        <a:pt x="275" y="2"/>
                      </a:lnTo>
                      <a:lnTo>
                        <a:pt x="276" y="2"/>
                      </a:lnTo>
                      <a:lnTo>
                        <a:pt x="277" y="2"/>
                      </a:lnTo>
                      <a:lnTo>
                        <a:pt x="278" y="2"/>
                      </a:lnTo>
                      <a:lnTo>
                        <a:pt x="279" y="2"/>
                      </a:lnTo>
                      <a:lnTo>
                        <a:pt x="280" y="2"/>
                      </a:lnTo>
                      <a:lnTo>
                        <a:pt x="281" y="2"/>
                      </a:lnTo>
                      <a:lnTo>
                        <a:pt x="282" y="2"/>
                      </a:lnTo>
                      <a:lnTo>
                        <a:pt x="283" y="2"/>
                      </a:lnTo>
                      <a:lnTo>
                        <a:pt x="284" y="2"/>
                      </a:lnTo>
                      <a:lnTo>
                        <a:pt x="285" y="2"/>
                      </a:lnTo>
                      <a:lnTo>
                        <a:pt x="286" y="2"/>
                      </a:lnTo>
                      <a:lnTo>
                        <a:pt x="287" y="2"/>
                      </a:lnTo>
                      <a:lnTo>
                        <a:pt x="288" y="2"/>
                      </a:lnTo>
                      <a:lnTo>
                        <a:pt x="289" y="2"/>
                      </a:lnTo>
                      <a:lnTo>
                        <a:pt x="290" y="2"/>
                      </a:lnTo>
                      <a:lnTo>
                        <a:pt x="291" y="2"/>
                      </a:lnTo>
                      <a:lnTo>
                        <a:pt x="292" y="2"/>
                      </a:lnTo>
                      <a:lnTo>
                        <a:pt x="293" y="2"/>
                      </a:lnTo>
                      <a:lnTo>
                        <a:pt x="294" y="2"/>
                      </a:lnTo>
                      <a:lnTo>
                        <a:pt x="295" y="3"/>
                      </a:lnTo>
                      <a:lnTo>
                        <a:pt x="296" y="3"/>
                      </a:lnTo>
                      <a:lnTo>
                        <a:pt x="297" y="3"/>
                      </a:lnTo>
                      <a:lnTo>
                        <a:pt x="298" y="3"/>
                      </a:lnTo>
                      <a:lnTo>
                        <a:pt x="299" y="3"/>
                      </a:lnTo>
                      <a:lnTo>
                        <a:pt x="300" y="3"/>
                      </a:lnTo>
                      <a:lnTo>
                        <a:pt x="301" y="3"/>
                      </a:lnTo>
                      <a:lnTo>
                        <a:pt x="302" y="3"/>
                      </a:lnTo>
                      <a:lnTo>
                        <a:pt x="303" y="3"/>
                      </a:lnTo>
                      <a:lnTo>
                        <a:pt x="304" y="3"/>
                      </a:lnTo>
                      <a:lnTo>
                        <a:pt x="305" y="3"/>
                      </a:lnTo>
                      <a:lnTo>
                        <a:pt x="306" y="3"/>
                      </a:lnTo>
                      <a:lnTo>
                        <a:pt x="307" y="3"/>
                      </a:lnTo>
                      <a:lnTo>
                        <a:pt x="308" y="3"/>
                      </a:lnTo>
                      <a:lnTo>
                        <a:pt x="309" y="4"/>
                      </a:lnTo>
                      <a:lnTo>
                        <a:pt x="310" y="4"/>
                      </a:lnTo>
                      <a:lnTo>
                        <a:pt x="311" y="4"/>
                      </a:lnTo>
                      <a:lnTo>
                        <a:pt x="312" y="4"/>
                      </a:lnTo>
                      <a:lnTo>
                        <a:pt x="313" y="4"/>
                      </a:lnTo>
                      <a:lnTo>
                        <a:pt x="314" y="4"/>
                      </a:lnTo>
                      <a:lnTo>
                        <a:pt x="315" y="4"/>
                      </a:lnTo>
                      <a:lnTo>
                        <a:pt x="316" y="4"/>
                      </a:lnTo>
                      <a:lnTo>
                        <a:pt x="317" y="4"/>
                      </a:lnTo>
                      <a:lnTo>
                        <a:pt x="318" y="4"/>
                      </a:lnTo>
                      <a:lnTo>
                        <a:pt x="319" y="4"/>
                      </a:lnTo>
                      <a:lnTo>
                        <a:pt x="320" y="4"/>
                      </a:lnTo>
                      <a:lnTo>
                        <a:pt x="321" y="4"/>
                      </a:lnTo>
                      <a:lnTo>
                        <a:pt x="322" y="4"/>
                      </a:lnTo>
                      <a:lnTo>
                        <a:pt x="323" y="5"/>
                      </a:lnTo>
                      <a:lnTo>
                        <a:pt x="324" y="5"/>
                      </a:lnTo>
                      <a:lnTo>
                        <a:pt x="325" y="5"/>
                      </a:lnTo>
                      <a:lnTo>
                        <a:pt x="326" y="5"/>
                      </a:lnTo>
                      <a:lnTo>
                        <a:pt x="327" y="5"/>
                      </a:lnTo>
                      <a:lnTo>
                        <a:pt x="328" y="5"/>
                      </a:lnTo>
                      <a:lnTo>
                        <a:pt x="329" y="5"/>
                      </a:lnTo>
                      <a:lnTo>
                        <a:pt x="330" y="5"/>
                      </a:lnTo>
                      <a:lnTo>
                        <a:pt x="331" y="6"/>
                      </a:lnTo>
                      <a:lnTo>
                        <a:pt x="332" y="6"/>
                      </a:lnTo>
                      <a:lnTo>
                        <a:pt x="333" y="6"/>
                      </a:lnTo>
                      <a:lnTo>
                        <a:pt x="334" y="6"/>
                      </a:lnTo>
                      <a:lnTo>
                        <a:pt x="335" y="6"/>
                      </a:lnTo>
                      <a:lnTo>
                        <a:pt x="336" y="6"/>
                      </a:lnTo>
                      <a:lnTo>
                        <a:pt x="337" y="6"/>
                      </a:lnTo>
                      <a:lnTo>
                        <a:pt x="338" y="6"/>
                      </a:lnTo>
                      <a:lnTo>
                        <a:pt x="339" y="6"/>
                      </a:lnTo>
                      <a:lnTo>
                        <a:pt x="340" y="7"/>
                      </a:lnTo>
                      <a:lnTo>
                        <a:pt x="341" y="7"/>
                      </a:lnTo>
                      <a:lnTo>
                        <a:pt x="342" y="7"/>
                      </a:lnTo>
                      <a:lnTo>
                        <a:pt x="343" y="7"/>
                      </a:lnTo>
                      <a:lnTo>
                        <a:pt x="344" y="7"/>
                      </a:lnTo>
                      <a:lnTo>
                        <a:pt x="345" y="7"/>
                      </a:lnTo>
                      <a:lnTo>
                        <a:pt x="346" y="8"/>
                      </a:lnTo>
                      <a:lnTo>
                        <a:pt x="347" y="8"/>
                      </a:lnTo>
                      <a:lnTo>
                        <a:pt x="348" y="8"/>
                      </a:lnTo>
                      <a:lnTo>
                        <a:pt x="349" y="8"/>
                      </a:lnTo>
                      <a:lnTo>
                        <a:pt x="350" y="8"/>
                      </a:lnTo>
                      <a:lnTo>
                        <a:pt x="351" y="9"/>
                      </a:lnTo>
                      <a:lnTo>
                        <a:pt x="352" y="9"/>
                      </a:lnTo>
                      <a:lnTo>
                        <a:pt x="353" y="9"/>
                      </a:lnTo>
                      <a:lnTo>
                        <a:pt x="354" y="9"/>
                      </a:lnTo>
                      <a:lnTo>
                        <a:pt x="355" y="9"/>
                      </a:lnTo>
                      <a:lnTo>
                        <a:pt x="356" y="9"/>
                      </a:lnTo>
                      <a:lnTo>
                        <a:pt x="357" y="10"/>
                      </a:lnTo>
                      <a:lnTo>
                        <a:pt x="358" y="10"/>
                      </a:lnTo>
                      <a:lnTo>
                        <a:pt x="359" y="10"/>
                      </a:lnTo>
                      <a:lnTo>
                        <a:pt x="360" y="10"/>
                      </a:lnTo>
                      <a:lnTo>
                        <a:pt x="361" y="10"/>
                      </a:lnTo>
                      <a:lnTo>
                        <a:pt x="361" y="11"/>
                      </a:lnTo>
                      <a:lnTo>
                        <a:pt x="362" y="11"/>
                      </a:lnTo>
                      <a:lnTo>
                        <a:pt x="363" y="11"/>
                      </a:lnTo>
                      <a:lnTo>
                        <a:pt x="364" y="11"/>
                      </a:lnTo>
                      <a:lnTo>
                        <a:pt x="365" y="11"/>
                      </a:lnTo>
                      <a:lnTo>
                        <a:pt x="366" y="11"/>
                      </a:lnTo>
                      <a:lnTo>
                        <a:pt x="366" y="12"/>
                      </a:lnTo>
                      <a:lnTo>
                        <a:pt x="367" y="12"/>
                      </a:lnTo>
                      <a:lnTo>
                        <a:pt x="368" y="12"/>
                      </a:lnTo>
                      <a:lnTo>
                        <a:pt x="369" y="12"/>
                      </a:lnTo>
                      <a:lnTo>
                        <a:pt x="369" y="13"/>
                      </a:lnTo>
                      <a:lnTo>
                        <a:pt x="370" y="13"/>
                      </a:lnTo>
                      <a:lnTo>
                        <a:pt x="371" y="13"/>
                      </a:lnTo>
                      <a:lnTo>
                        <a:pt x="372" y="13"/>
                      </a:lnTo>
                      <a:lnTo>
                        <a:pt x="373" y="14"/>
                      </a:lnTo>
                      <a:lnTo>
                        <a:pt x="374" y="14"/>
                      </a:lnTo>
                      <a:lnTo>
                        <a:pt x="375" y="14"/>
                      </a:lnTo>
                      <a:lnTo>
                        <a:pt x="376" y="14"/>
                      </a:lnTo>
                      <a:lnTo>
                        <a:pt x="377" y="15"/>
                      </a:lnTo>
                      <a:lnTo>
                        <a:pt x="378" y="15"/>
                      </a:lnTo>
                      <a:lnTo>
                        <a:pt x="379" y="15"/>
                      </a:lnTo>
                      <a:lnTo>
                        <a:pt x="380" y="16"/>
                      </a:lnTo>
                      <a:lnTo>
                        <a:pt x="381" y="16"/>
                      </a:lnTo>
                      <a:lnTo>
                        <a:pt x="382" y="16"/>
                      </a:lnTo>
                      <a:lnTo>
                        <a:pt x="383" y="17"/>
                      </a:lnTo>
                      <a:lnTo>
                        <a:pt x="384" y="17"/>
                      </a:lnTo>
                      <a:lnTo>
                        <a:pt x="385" y="17"/>
                      </a:lnTo>
                      <a:lnTo>
                        <a:pt x="385" y="18"/>
                      </a:lnTo>
                      <a:lnTo>
                        <a:pt x="386" y="18"/>
                      </a:lnTo>
                      <a:lnTo>
                        <a:pt x="387" y="18"/>
                      </a:lnTo>
                      <a:lnTo>
                        <a:pt x="388" y="19"/>
                      </a:lnTo>
                      <a:lnTo>
                        <a:pt x="389" y="19"/>
                      </a:lnTo>
                      <a:lnTo>
                        <a:pt x="390" y="19"/>
                      </a:lnTo>
                      <a:lnTo>
                        <a:pt x="391" y="20"/>
                      </a:lnTo>
                      <a:lnTo>
                        <a:pt x="392" y="20"/>
                      </a:lnTo>
                      <a:lnTo>
                        <a:pt x="393" y="21"/>
                      </a:lnTo>
                      <a:lnTo>
                        <a:pt x="394" y="21"/>
                      </a:lnTo>
                      <a:lnTo>
                        <a:pt x="395" y="21"/>
                      </a:lnTo>
                      <a:lnTo>
                        <a:pt x="395" y="22"/>
                      </a:lnTo>
                      <a:lnTo>
                        <a:pt x="396" y="22"/>
                      </a:lnTo>
                      <a:lnTo>
                        <a:pt x="397" y="22"/>
                      </a:lnTo>
                      <a:lnTo>
                        <a:pt x="397" y="23"/>
                      </a:lnTo>
                      <a:lnTo>
                        <a:pt x="398" y="23"/>
                      </a:lnTo>
                      <a:lnTo>
                        <a:pt x="399" y="23"/>
                      </a:lnTo>
                      <a:lnTo>
                        <a:pt x="400" y="24"/>
                      </a:lnTo>
                      <a:lnTo>
                        <a:pt x="401" y="24"/>
                      </a:lnTo>
                      <a:lnTo>
                        <a:pt x="402" y="25"/>
                      </a:lnTo>
                      <a:lnTo>
                        <a:pt x="403" y="26"/>
                      </a:lnTo>
                      <a:lnTo>
                        <a:pt x="404" y="26"/>
                      </a:lnTo>
                      <a:lnTo>
                        <a:pt x="405" y="26"/>
                      </a:lnTo>
                      <a:lnTo>
                        <a:pt x="406" y="27"/>
                      </a:lnTo>
                      <a:lnTo>
                        <a:pt x="407" y="28"/>
                      </a:lnTo>
                      <a:lnTo>
                        <a:pt x="408" y="28"/>
                      </a:lnTo>
                      <a:lnTo>
                        <a:pt x="409" y="29"/>
                      </a:lnTo>
                      <a:lnTo>
                        <a:pt x="410" y="29"/>
                      </a:lnTo>
                      <a:lnTo>
                        <a:pt x="410" y="30"/>
                      </a:lnTo>
                      <a:lnTo>
                        <a:pt x="411" y="30"/>
                      </a:lnTo>
                      <a:lnTo>
                        <a:pt x="411" y="31"/>
                      </a:lnTo>
                      <a:lnTo>
                        <a:pt x="412" y="31"/>
                      </a:lnTo>
                      <a:lnTo>
                        <a:pt x="413" y="31"/>
                      </a:lnTo>
                      <a:lnTo>
                        <a:pt x="413" y="32"/>
                      </a:lnTo>
                      <a:lnTo>
                        <a:pt x="414" y="32"/>
                      </a:lnTo>
                      <a:lnTo>
                        <a:pt x="414" y="33"/>
                      </a:lnTo>
                      <a:lnTo>
                        <a:pt x="415" y="33"/>
                      </a:lnTo>
                      <a:lnTo>
                        <a:pt x="416" y="33"/>
                      </a:lnTo>
                      <a:lnTo>
                        <a:pt x="417" y="34"/>
                      </a:lnTo>
                      <a:lnTo>
                        <a:pt x="418" y="35"/>
                      </a:lnTo>
                      <a:lnTo>
                        <a:pt x="419" y="35"/>
                      </a:lnTo>
                      <a:lnTo>
                        <a:pt x="419" y="36"/>
                      </a:lnTo>
                      <a:lnTo>
                        <a:pt x="420" y="36"/>
                      </a:lnTo>
                      <a:lnTo>
                        <a:pt x="420" y="37"/>
                      </a:lnTo>
                      <a:lnTo>
                        <a:pt x="421" y="37"/>
                      </a:lnTo>
                      <a:lnTo>
                        <a:pt x="422" y="38"/>
                      </a:lnTo>
                      <a:lnTo>
                        <a:pt x="423" y="39"/>
                      </a:lnTo>
                      <a:lnTo>
                        <a:pt x="424" y="39"/>
                      </a:lnTo>
                      <a:lnTo>
                        <a:pt x="424" y="40"/>
                      </a:lnTo>
                      <a:lnTo>
                        <a:pt x="425" y="40"/>
                      </a:lnTo>
                      <a:lnTo>
                        <a:pt x="426" y="41"/>
                      </a:lnTo>
                      <a:lnTo>
                        <a:pt x="427" y="42"/>
                      </a:lnTo>
                      <a:lnTo>
                        <a:pt x="427" y="43"/>
                      </a:lnTo>
                      <a:lnTo>
                        <a:pt x="428" y="43"/>
                      </a:lnTo>
                      <a:lnTo>
                        <a:pt x="429" y="43"/>
                      </a:lnTo>
                      <a:lnTo>
                        <a:pt x="429" y="44"/>
                      </a:lnTo>
                      <a:lnTo>
                        <a:pt x="430" y="45"/>
                      </a:lnTo>
                      <a:lnTo>
                        <a:pt x="431" y="45"/>
                      </a:lnTo>
                      <a:lnTo>
                        <a:pt x="431" y="46"/>
                      </a:lnTo>
                      <a:lnTo>
                        <a:pt x="432" y="47"/>
                      </a:lnTo>
                      <a:lnTo>
                        <a:pt x="433" y="47"/>
                      </a:lnTo>
                      <a:lnTo>
                        <a:pt x="433" y="48"/>
                      </a:lnTo>
                      <a:lnTo>
                        <a:pt x="434" y="48"/>
                      </a:lnTo>
                      <a:lnTo>
                        <a:pt x="435" y="49"/>
                      </a:lnTo>
                      <a:lnTo>
                        <a:pt x="435" y="50"/>
                      </a:lnTo>
                      <a:lnTo>
                        <a:pt x="436" y="50"/>
                      </a:lnTo>
                      <a:lnTo>
                        <a:pt x="436" y="51"/>
                      </a:lnTo>
                      <a:lnTo>
                        <a:pt x="437" y="52"/>
                      </a:lnTo>
                      <a:lnTo>
                        <a:pt x="438" y="52"/>
                      </a:lnTo>
                      <a:lnTo>
                        <a:pt x="439" y="53"/>
                      </a:lnTo>
                      <a:lnTo>
                        <a:pt x="439" y="54"/>
                      </a:lnTo>
                      <a:lnTo>
                        <a:pt x="440" y="55"/>
                      </a:lnTo>
                      <a:lnTo>
                        <a:pt x="441" y="56"/>
                      </a:lnTo>
                      <a:lnTo>
                        <a:pt x="442" y="57"/>
                      </a:lnTo>
                      <a:lnTo>
                        <a:pt x="443" y="58"/>
                      </a:lnTo>
                      <a:lnTo>
                        <a:pt x="444" y="59"/>
                      </a:lnTo>
                      <a:lnTo>
                        <a:pt x="444" y="60"/>
                      </a:lnTo>
                      <a:lnTo>
                        <a:pt x="445" y="60"/>
                      </a:lnTo>
                      <a:lnTo>
                        <a:pt x="446" y="61"/>
                      </a:lnTo>
                      <a:lnTo>
                        <a:pt x="446" y="62"/>
                      </a:lnTo>
                      <a:lnTo>
                        <a:pt x="447" y="63"/>
                      </a:lnTo>
                      <a:lnTo>
                        <a:pt x="448" y="64"/>
                      </a:lnTo>
                      <a:lnTo>
                        <a:pt x="449" y="65"/>
                      </a:lnTo>
                      <a:lnTo>
                        <a:pt x="449" y="66"/>
                      </a:lnTo>
                      <a:lnTo>
                        <a:pt x="450" y="67"/>
                      </a:lnTo>
                      <a:lnTo>
                        <a:pt x="451" y="68"/>
                      </a:lnTo>
                      <a:lnTo>
                        <a:pt x="451" y="69"/>
                      </a:lnTo>
                      <a:lnTo>
                        <a:pt x="452" y="70"/>
                      </a:lnTo>
                      <a:lnTo>
                        <a:pt x="453" y="70"/>
                      </a:lnTo>
                      <a:lnTo>
                        <a:pt x="453" y="71"/>
                      </a:lnTo>
                      <a:lnTo>
                        <a:pt x="454" y="72"/>
                      </a:lnTo>
                      <a:lnTo>
                        <a:pt x="455" y="73"/>
                      </a:lnTo>
                      <a:lnTo>
                        <a:pt x="455" y="74"/>
                      </a:lnTo>
                      <a:lnTo>
                        <a:pt x="456" y="75"/>
                      </a:lnTo>
                      <a:lnTo>
                        <a:pt x="456" y="76"/>
                      </a:lnTo>
                      <a:lnTo>
                        <a:pt x="457" y="77"/>
                      </a:lnTo>
                      <a:lnTo>
                        <a:pt x="458" y="78"/>
                      </a:lnTo>
                      <a:lnTo>
                        <a:pt x="458" y="79"/>
                      </a:lnTo>
                      <a:lnTo>
                        <a:pt x="459" y="80"/>
                      </a:lnTo>
                      <a:lnTo>
                        <a:pt x="460" y="81"/>
                      </a:lnTo>
                      <a:lnTo>
                        <a:pt x="461" y="82"/>
                      </a:lnTo>
                      <a:lnTo>
                        <a:pt x="461" y="83"/>
                      </a:lnTo>
                      <a:lnTo>
                        <a:pt x="462" y="84"/>
                      </a:lnTo>
                      <a:lnTo>
                        <a:pt x="462" y="85"/>
                      </a:lnTo>
                      <a:lnTo>
                        <a:pt x="463" y="86"/>
                      </a:lnTo>
                      <a:lnTo>
                        <a:pt x="464" y="87"/>
                      </a:lnTo>
                      <a:lnTo>
                        <a:pt x="464" y="88"/>
                      </a:lnTo>
                      <a:lnTo>
                        <a:pt x="465" y="89"/>
                      </a:lnTo>
                      <a:lnTo>
                        <a:pt x="466" y="90"/>
                      </a:lnTo>
                      <a:lnTo>
                        <a:pt x="466" y="92"/>
                      </a:lnTo>
                      <a:lnTo>
                        <a:pt x="467" y="93"/>
                      </a:lnTo>
                      <a:lnTo>
                        <a:pt x="468" y="94"/>
                      </a:lnTo>
                      <a:lnTo>
                        <a:pt x="468" y="95"/>
                      </a:lnTo>
                      <a:lnTo>
                        <a:pt x="469" y="96"/>
                      </a:lnTo>
                      <a:lnTo>
                        <a:pt x="469" y="97"/>
                      </a:lnTo>
                      <a:lnTo>
                        <a:pt x="470" y="98"/>
                      </a:lnTo>
                      <a:lnTo>
                        <a:pt x="471" y="100"/>
                      </a:lnTo>
                      <a:lnTo>
                        <a:pt x="471" y="101"/>
                      </a:lnTo>
                      <a:lnTo>
                        <a:pt x="472" y="102"/>
                      </a:lnTo>
                      <a:lnTo>
                        <a:pt x="473" y="103"/>
                      </a:lnTo>
                      <a:lnTo>
                        <a:pt x="473" y="105"/>
                      </a:lnTo>
                      <a:lnTo>
                        <a:pt x="474" y="106"/>
                      </a:lnTo>
                      <a:lnTo>
                        <a:pt x="475" y="107"/>
                      </a:lnTo>
                      <a:lnTo>
                        <a:pt x="475" y="108"/>
                      </a:lnTo>
                      <a:lnTo>
                        <a:pt x="476" y="109"/>
                      </a:lnTo>
                      <a:lnTo>
                        <a:pt x="477" y="111"/>
                      </a:lnTo>
                      <a:lnTo>
                        <a:pt x="477" y="112"/>
                      </a:lnTo>
                      <a:lnTo>
                        <a:pt x="478" y="114"/>
                      </a:lnTo>
                      <a:lnTo>
                        <a:pt x="478" y="115"/>
                      </a:lnTo>
                      <a:lnTo>
                        <a:pt x="479" y="116"/>
                      </a:lnTo>
                      <a:lnTo>
                        <a:pt x="480" y="118"/>
                      </a:lnTo>
                      <a:lnTo>
                        <a:pt x="480" y="119"/>
                      </a:lnTo>
                      <a:lnTo>
                        <a:pt x="481" y="120"/>
                      </a:lnTo>
                      <a:lnTo>
                        <a:pt x="482" y="122"/>
                      </a:lnTo>
                      <a:lnTo>
                        <a:pt x="482" y="123"/>
                      </a:lnTo>
                      <a:lnTo>
                        <a:pt x="483" y="124"/>
                      </a:lnTo>
                      <a:lnTo>
                        <a:pt x="484" y="126"/>
                      </a:lnTo>
                      <a:lnTo>
                        <a:pt x="484" y="127"/>
                      </a:lnTo>
                      <a:lnTo>
                        <a:pt x="485" y="129"/>
                      </a:lnTo>
                      <a:lnTo>
                        <a:pt x="485" y="130"/>
                      </a:lnTo>
                      <a:lnTo>
                        <a:pt x="486" y="132"/>
                      </a:lnTo>
                      <a:lnTo>
                        <a:pt x="487" y="133"/>
                      </a:lnTo>
                      <a:lnTo>
                        <a:pt x="488" y="135"/>
                      </a:lnTo>
                      <a:lnTo>
                        <a:pt x="488" y="136"/>
                      </a:lnTo>
                      <a:lnTo>
                        <a:pt x="489" y="138"/>
                      </a:lnTo>
                      <a:lnTo>
                        <a:pt x="490" y="139"/>
                      </a:lnTo>
                      <a:lnTo>
                        <a:pt x="490" y="141"/>
                      </a:lnTo>
                      <a:lnTo>
                        <a:pt x="491" y="143"/>
                      </a:lnTo>
                      <a:lnTo>
                        <a:pt x="491" y="144"/>
                      </a:lnTo>
                      <a:lnTo>
                        <a:pt x="492" y="146"/>
                      </a:lnTo>
                      <a:lnTo>
                        <a:pt x="493" y="147"/>
                      </a:lnTo>
                      <a:lnTo>
                        <a:pt x="493" y="149"/>
                      </a:lnTo>
                      <a:lnTo>
                        <a:pt x="494" y="151"/>
                      </a:lnTo>
                      <a:lnTo>
                        <a:pt x="495" y="152"/>
                      </a:lnTo>
                      <a:lnTo>
                        <a:pt x="495" y="154"/>
                      </a:lnTo>
                      <a:lnTo>
                        <a:pt x="496" y="156"/>
                      </a:lnTo>
                      <a:lnTo>
                        <a:pt x="497" y="157"/>
                      </a:lnTo>
                      <a:lnTo>
                        <a:pt x="497" y="159"/>
                      </a:lnTo>
                      <a:lnTo>
                        <a:pt x="498" y="161"/>
                      </a:lnTo>
                      <a:lnTo>
                        <a:pt x="498" y="162"/>
                      </a:lnTo>
                      <a:lnTo>
                        <a:pt x="499" y="164"/>
                      </a:lnTo>
                      <a:lnTo>
                        <a:pt x="500" y="166"/>
                      </a:lnTo>
                      <a:lnTo>
                        <a:pt x="500" y="168"/>
                      </a:lnTo>
                      <a:lnTo>
                        <a:pt x="501" y="169"/>
                      </a:lnTo>
                      <a:lnTo>
                        <a:pt x="502" y="171"/>
                      </a:lnTo>
                      <a:lnTo>
                        <a:pt x="502" y="173"/>
                      </a:lnTo>
                      <a:lnTo>
                        <a:pt x="503" y="175"/>
                      </a:lnTo>
                      <a:lnTo>
                        <a:pt x="504" y="176"/>
                      </a:lnTo>
                      <a:lnTo>
                        <a:pt x="504" y="178"/>
                      </a:lnTo>
                      <a:lnTo>
                        <a:pt x="505" y="180"/>
                      </a:lnTo>
                      <a:lnTo>
                        <a:pt x="506" y="182"/>
                      </a:lnTo>
                      <a:lnTo>
                        <a:pt x="506" y="184"/>
                      </a:lnTo>
                      <a:lnTo>
                        <a:pt x="507" y="186"/>
                      </a:lnTo>
                      <a:lnTo>
                        <a:pt x="507" y="187"/>
                      </a:lnTo>
                      <a:lnTo>
                        <a:pt x="508" y="189"/>
                      </a:lnTo>
                      <a:lnTo>
                        <a:pt x="509" y="191"/>
                      </a:lnTo>
                      <a:lnTo>
                        <a:pt x="510" y="193"/>
                      </a:lnTo>
                      <a:lnTo>
                        <a:pt x="510" y="195"/>
                      </a:lnTo>
                      <a:lnTo>
                        <a:pt x="511" y="197"/>
                      </a:lnTo>
                      <a:lnTo>
                        <a:pt x="511" y="198"/>
                      </a:lnTo>
                      <a:lnTo>
                        <a:pt x="512" y="200"/>
                      </a:lnTo>
                      <a:lnTo>
                        <a:pt x="513" y="202"/>
                      </a:lnTo>
                      <a:lnTo>
                        <a:pt x="513" y="204"/>
                      </a:lnTo>
                      <a:lnTo>
                        <a:pt x="514" y="206"/>
                      </a:lnTo>
                      <a:lnTo>
                        <a:pt x="514" y="208"/>
                      </a:lnTo>
                      <a:lnTo>
                        <a:pt x="515" y="210"/>
                      </a:lnTo>
                      <a:lnTo>
                        <a:pt x="516" y="212"/>
                      </a:lnTo>
                      <a:lnTo>
                        <a:pt x="517" y="214"/>
                      </a:lnTo>
                      <a:lnTo>
                        <a:pt x="517" y="216"/>
                      </a:lnTo>
                      <a:lnTo>
                        <a:pt x="518" y="218"/>
                      </a:lnTo>
                      <a:lnTo>
                        <a:pt x="519" y="220"/>
                      </a:lnTo>
                      <a:lnTo>
                        <a:pt x="519" y="222"/>
                      </a:lnTo>
                      <a:lnTo>
                        <a:pt x="520" y="224"/>
                      </a:lnTo>
                      <a:lnTo>
                        <a:pt x="520" y="226"/>
                      </a:lnTo>
                      <a:lnTo>
                        <a:pt x="521" y="228"/>
                      </a:lnTo>
                      <a:lnTo>
                        <a:pt x="522" y="230"/>
                      </a:lnTo>
                      <a:lnTo>
                        <a:pt x="522" y="232"/>
                      </a:lnTo>
                      <a:lnTo>
                        <a:pt x="523" y="234"/>
                      </a:lnTo>
                      <a:lnTo>
                        <a:pt x="524" y="236"/>
                      </a:lnTo>
                      <a:lnTo>
                        <a:pt x="524" y="237"/>
                      </a:lnTo>
                      <a:lnTo>
                        <a:pt x="525" y="240"/>
                      </a:lnTo>
                      <a:lnTo>
                        <a:pt x="526" y="242"/>
                      </a:lnTo>
                      <a:lnTo>
                        <a:pt x="526" y="244"/>
                      </a:lnTo>
                      <a:lnTo>
                        <a:pt x="527" y="246"/>
                      </a:lnTo>
                      <a:lnTo>
                        <a:pt x="527" y="247"/>
                      </a:lnTo>
                      <a:lnTo>
                        <a:pt x="528" y="249"/>
                      </a:lnTo>
                      <a:lnTo>
                        <a:pt x="529" y="252"/>
                      </a:lnTo>
                      <a:lnTo>
                        <a:pt x="529" y="254"/>
                      </a:lnTo>
                      <a:lnTo>
                        <a:pt x="530" y="255"/>
                      </a:lnTo>
                      <a:lnTo>
                        <a:pt x="531" y="257"/>
                      </a:lnTo>
                      <a:lnTo>
                        <a:pt x="531" y="259"/>
                      </a:lnTo>
                      <a:lnTo>
                        <a:pt x="532" y="262"/>
                      </a:lnTo>
                      <a:lnTo>
                        <a:pt x="533" y="263"/>
                      </a:lnTo>
                      <a:lnTo>
                        <a:pt x="533" y="265"/>
                      </a:lnTo>
                      <a:lnTo>
                        <a:pt x="534" y="267"/>
                      </a:lnTo>
                      <a:lnTo>
                        <a:pt x="535" y="269"/>
                      </a:lnTo>
                      <a:lnTo>
                        <a:pt x="535" y="271"/>
                      </a:lnTo>
                      <a:lnTo>
                        <a:pt x="536" y="273"/>
                      </a:lnTo>
                      <a:lnTo>
                        <a:pt x="536" y="275"/>
                      </a:lnTo>
                      <a:lnTo>
                        <a:pt x="537" y="277"/>
                      </a:lnTo>
                      <a:lnTo>
                        <a:pt x="538" y="279"/>
                      </a:lnTo>
                      <a:lnTo>
                        <a:pt x="539" y="281"/>
                      </a:lnTo>
                      <a:lnTo>
                        <a:pt x="539" y="283"/>
                      </a:lnTo>
                      <a:lnTo>
                        <a:pt x="540" y="285"/>
                      </a:lnTo>
                      <a:lnTo>
                        <a:pt x="540" y="286"/>
                      </a:lnTo>
                      <a:lnTo>
                        <a:pt x="541" y="289"/>
                      </a:lnTo>
                      <a:lnTo>
                        <a:pt x="542" y="290"/>
                      </a:lnTo>
                      <a:lnTo>
                        <a:pt x="542" y="292"/>
                      </a:lnTo>
                      <a:lnTo>
                        <a:pt x="543" y="294"/>
                      </a:lnTo>
                      <a:lnTo>
                        <a:pt x="544" y="296"/>
                      </a:lnTo>
                      <a:lnTo>
                        <a:pt x="544" y="298"/>
                      </a:lnTo>
                      <a:lnTo>
                        <a:pt x="545" y="299"/>
                      </a:lnTo>
                      <a:lnTo>
                        <a:pt x="546" y="301"/>
                      </a:lnTo>
                      <a:lnTo>
                        <a:pt x="546" y="303"/>
                      </a:lnTo>
                      <a:lnTo>
                        <a:pt x="547" y="305"/>
                      </a:lnTo>
                      <a:lnTo>
                        <a:pt x="548" y="306"/>
                      </a:lnTo>
                      <a:lnTo>
                        <a:pt x="548" y="308"/>
                      </a:lnTo>
                      <a:lnTo>
                        <a:pt x="549" y="310"/>
                      </a:lnTo>
                      <a:lnTo>
                        <a:pt x="549" y="312"/>
                      </a:lnTo>
                      <a:lnTo>
                        <a:pt x="550" y="313"/>
                      </a:lnTo>
                      <a:lnTo>
                        <a:pt x="551" y="315"/>
                      </a:lnTo>
                      <a:lnTo>
                        <a:pt x="551" y="317"/>
                      </a:lnTo>
                      <a:lnTo>
                        <a:pt x="552" y="318"/>
                      </a:lnTo>
                      <a:lnTo>
                        <a:pt x="553" y="320"/>
                      </a:lnTo>
                      <a:lnTo>
                        <a:pt x="553" y="322"/>
                      </a:lnTo>
                      <a:lnTo>
                        <a:pt x="554" y="323"/>
                      </a:lnTo>
                      <a:lnTo>
                        <a:pt x="555" y="325"/>
                      </a:lnTo>
                      <a:lnTo>
                        <a:pt x="555" y="326"/>
                      </a:lnTo>
                      <a:lnTo>
                        <a:pt x="556" y="328"/>
                      </a:lnTo>
                      <a:lnTo>
                        <a:pt x="556" y="329"/>
                      </a:lnTo>
                      <a:lnTo>
                        <a:pt x="557" y="331"/>
                      </a:lnTo>
                      <a:lnTo>
                        <a:pt x="558" y="332"/>
                      </a:lnTo>
                      <a:lnTo>
                        <a:pt x="558" y="334"/>
                      </a:lnTo>
                      <a:lnTo>
                        <a:pt x="559" y="335"/>
                      </a:lnTo>
                      <a:lnTo>
                        <a:pt x="560" y="337"/>
                      </a:lnTo>
                      <a:lnTo>
                        <a:pt x="561" y="338"/>
                      </a:lnTo>
                      <a:lnTo>
                        <a:pt x="561" y="339"/>
                      </a:lnTo>
                      <a:lnTo>
                        <a:pt x="562" y="341"/>
                      </a:lnTo>
                      <a:lnTo>
                        <a:pt x="562" y="342"/>
                      </a:lnTo>
                      <a:lnTo>
                        <a:pt x="563" y="343"/>
                      </a:lnTo>
                      <a:lnTo>
                        <a:pt x="564" y="345"/>
                      </a:lnTo>
                      <a:lnTo>
                        <a:pt x="564" y="346"/>
                      </a:lnTo>
                      <a:lnTo>
                        <a:pt x="565" y="347"/>
                      </a:lnTo>
                      <a:lnTo>
                        <a:pt x="566" y="348"/>
                      </a:lnTo>
                      <a:lnTo>
                        <a:pt x="566" y="350"/>
                      </a:lnTo>
                      <a:lnTo>
                        <a:pt x="567" y="351"/>
                      </a:lnTo>
                      <a:lnTo>
                        <a:pt x="568" y="352"/>
                      </a:lnTo>
                      <a:lnTo>
                        <a:pt x="568" y="353"/>
                      </a:lnTo>
                      <a:lnTo>
                        <a:pt x="569" y="354"/>
                      </a:lnTo>
                      <a:lnTo>
                        <a:pt x="569" y="355"/>
                      </a:lnTo>
                      <a:lnTo>
                        <a:pt x="570" y="356"/>
                      </a:lnTo>
                      <a:lnTo>
                        <a:pt x="571" y="357"/>
                      </a:lnTo>
                      <a:lnTo>
                        <a:pt x="571" y="358"/>
                      </a:lnTo>
                      <a:lnTo>
                        <a:pt x="572" y="359"/>
                      </a:lnTo>
                      <a:lnTo>
                        <a:pt x="573" y="360"/>
                      </a:lnTo>
                      <a:lnTo>
                        <a:pt x="573" y="361"/>
                      </a:lnTo>
                      <a:lnTo>
                        <a:pt x="574" y="362"/>
                      </a:lnTo>
                      <a:lnTo>
                        <a:pt x="575" y="363"/>
                      </a:lnTo>
                      <a:lnTo>
                        <a:pt x="575" y="364"/>
                      </a:lnTo>
                      <a:lnTo>
                        <a:pt x="576" y="365"/>
                      </a:lnTo>
                      <a:lnTo>
                        <a:pt x="577" y="365"/>
                      </a:lnTo>
                      <a:lnTo>
                        <a:pt x="577" y="366"/>
                      </a:lnTo>
                      <a:lnTo>
                        <a:pt x="578" y="367"/>
                      </a:lnTo>
                      <a:lnTo>
                        <a:pt x="578" y="368"/>
                      </a:lnTo>
                      <a:lnTo>
                        <a:pt x="579" y="368"/>
                      </a:lnTo>
                      <a:lnTo>
                        <a:pt x="580" y="369"/>
                      </a:lnTo>
                      <a:lnTo>
                        <a:pt x="580" y="370"/>
                      </a:lnTo>
                      <a:lnTo>
                        <a:pt x="581" y="370"/>
                      </a:lnTo>
                      <a:lnTo>
                        <a:pt x="582" y="371"/>
                      </a:lnTo>
                      <a:lnTo>
                        <a:pt x="582" y="372"/>
                      </a:lnTo>
                      <a:lnTo>
                        <a:pt x="583" y="372"/>
                      </a:lnTo>
                      <a:lnTo>
                        <a:pt x="584" y="373"/>
                      </a:lnTo>
                      <a:lnTo>
                        <a:pt x="584" y="374"/>
                      </a:lnTo>
                      <a:lnTo>
                        <a:pt x="585" y="374"/>
                      </a:lnTo>
                      <a:lnTo>
                        <a:pt x="585" y="375"/>
                      </a:lnTo>
                      <a:lnTo>
                        <a:pt x="586" y="375"/>
                      </a:lnTo>
                      <a:lnTo>
                        <a:pt x="587" y="376"/>
                      </a:lnTo>
                      <a:lnTo>
                        <a:pt x="588" y="376"/>
                      </a:lnTo>
                      <a:lnTo>
                        <a:pt x="588" y="377"/>
                      </a:lnTo>
                      <a:lnTo>
                        <a:pt x="589" y="377"/>
                      </a:lnTo>
                      <a:lnTo>
                        <a:pt x="590" y="377"/>
                      </a:lnTo>
                      <a:lnTo>
                        <a:pt x="590" y="378"/>
                      </a:lnTo>
                      <a:lnTo>
                        <a:pt x="591" y="378"/>
                      </a:lnTo>
                      <a:lnTo>
                        <a:pt x="592" y="379"/>
                      </a:lnTo>
                      <a:lnTo>
                        <a:pt x="593" y="379"/>
                      </a:lnTo>
                      <a:lnTo>
                        <a:pt x="593" y="380"/>
                      </a:lnTo>
                      <a:lnTo>
                        <a:pt x="594" y="380"/>
                      </a:lnTo>
                      <a:lnTo>
                        <a:pt x="595" y="380"/>
                      </a:lnTo>
                      <a:lnTo>
                        <a:pt x="596" y="381"/>
                      </a:lnTo>
                      <a:lnTo>
                        <a:pt x="597" y="381"/>
                      </a:lnTo>
                      <a:lnTo>
                        <a:pt x="598" y="381"/>
                      </a:lnTo>
                      <a:lnTo>
                        <a:pt x="598" y="382"/>
                      </a:lnTo>
                      <a:lnTo>
                        <a:pt x="599" y="382"/>
                      </a:lnTo>
                      <a:lnTo>
                        <a:pt x="600" y="382"/>
                      </a:lnTo>
                      <a:lnTo>
                        <a:pt x="601" y="382"/>
                      </a:lnTo>
                      <a:lnTo>
                        <a:pt x="602" y="382"/>
                      </a:lnTo>
                      <a:lnTo>
                        <a:pt x="603" y="383"/>
                      </a:lnTo>
                      <a:lnTo>
                        <a:pt x="604" y="383"/>
                      </a:lnTo>
                      <a:lnTo>
                        <a:pt x="605" y="383"/>
                      </a:lnTo>
                      <a:lnTo>
                        <a:pt x="606" y="383"/>
                      </a:lnTo>
                      <a:lnTo>
                        <a:pt x="607" y="383"/>
                      </a:lnTo>
                      <a:lnTo>
                        <a:pt x="607" y="384"/>
                      </a:lnTo>
                      <a:lnTo>
                        <a:pt x="608" y="384"/>
                      </a:lnTo>
                      <a:lnTo>
                        <a:pt x="609" y="384"/>
                      </a:lnTo>
                      <a:lnTo>
                        <a:pt x="610" y="384"/>
                      </a:lnTo>
                      <a:lnTo>
                        <a:pt x="611" y="384"/>
                      </a:lnTo>
                      <a:lnTo>
                        <a:pt x="612" y="384"/>
                      </a:lnTo>
                      <a:lnTo>
                        <a:pt x="613" y="384"/>
                      </a:lnTo>
                      <a:lnTo>
                        <a:pt x="614" y="384"/>
                      </a:lnTo>
                      <a:lnTo>
                        <a:pt x="615" y="384"/>
                      </a:lnTo>
                      <a:lnTo>
                        <a:pt x="616" y="384"/>
                      </a:lnTo>
                      <a:lnTo>
                        <a:pt x="617" y="384"/>
                      </a:lnTo>
                      <a:lnTo>
                        <a:pt x="618" y="384"/>
                      </a:lnTo>
                      <a:lnTo>
                        <a:pt x="619" y="384"/>
                      </a:lnTo>
                      <a:lnTo>
                        <a:pt x="620" y="385"/>
                      </a:lnTo>
                      <a:lnTo>
                        <a:pt x="621" y="385"/>
                      </a:lnTo>
                      <a:lnTo>
                        <a:pt x="622" y="385"/>
                      </a:lnTo>
                      <a:lnTo>
                        <a:pt x="623" y="385"/>
                      </a:lnTo>
                      <a:lnTo>
                        <a:pt x="624" y="385"/>
                      </a:lnTo>
                      <a:lnTo>
                        <a:pt x="625" y="385"/>
                      </a:lnTo>
                      <a:lnTo>
                        <a:pt x="626" y="385"/>
                      </a:lnTo>
                      <a:lnTo>
                        <a:pt x="627" y="385"/>
                      </a:lnTo>
                      <a:lnTo>
                        <a:pt x="628" y="385"/>
                      </a:lnTo>
                      <a:lnTo>
                        <a:pt x="629" y="385"/>
                      </a:lnTo>
                      <a:lnTo>
                        <a:pt x="630" y="385"/>
                      </a:lnTo>
                      <a:lnTo>
                        <a:pt x="631" y="385"/>
                      </a:lnTo>
                      <a:lnTo>
                        <a:pt x="632" y="385"/>
                      </a:lnTo>
                      <a:lnTo>
                        <a:pt x="633" y="385"/>
                      </a:lnTo>
                      <a:lnTo>
                        <a:pt x="634" y="385"/>
                      </a:lnTo>
                      <a:lnTo>
                        <a:pt x="635" y="385"/>
                      </a:lnTo>
                      <a:lnTo>
                        <a:pt x="636" y="385"/>
                      </a:lnTo>
                      <a:lnTo>
                        <a:pt x="637" y="385"/>
                      </a:lnTo>
                      <a:lnTo>
                        <a:pt x="638" y="385"/>
                      </a:lnTo>
                      <a:lnTo>
                        <a:pt x="639" y="385"/>
                      </a:lnTo>
                      <a:lnTo>
                        <a:pt x="640" y="385"/>
                      </a:lnTo>
                      <a:lnTo>
                        <a:pt x="641" y="385"/>
                      </a:lnTo>
                      <a:lnTo>
                        <a:pt x="642" y="385"/>
                      </a:lnTo>
                      <a:lnTo>
                        <a:pt x="643" y="385"/>
                      </a:lnTo>
                      <a:lnTo>
                        <a:pt x="644" y="385"/>
                      </a:lnTo>
                      <a:lnTo>
                        <a:pt x="645" y="38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2525" y="1368"/>
                  <a:ext cx="646" cy="249"/>
                </a:xfrm>
                <a:custGeom>
                  <a:avLst/>
                  <a:gdLst>
                    <a:gd name="T0" fmla="*/ 10 w 646"/>
                    <a:gd name="T1" fmla="*/ 247 h 249"/>
                    <a:gd name="T2" fmla="*/ 20 w 646"/>
                    <a:gd name="T3" fmla="*/ 247 h 249"/>
                    <a:gd name="T4" fmla="*/ 31 w 646"/>
                    <a:gd name="T5" fmla="*/ 247 h 249"/>
                    <a:gd name="T6" fmla="*/ 41 w 646"/>
                    <a:gd name="T7" fmla="*/ 247 h 249"/>
                    <a:gd name="T8" fmla="*/ 51 w 646"/>
                    <a:gd name="T9" fmla="*/ 246 h 249"/>
                    <a:gd name="T10" fmla="*/ 62 w 646"/>
                    <a:gd name="T11" fmla="*/ 246 h 249"/>
                    <a:gd name="T12" fmla="*/ 72 w 646"/>
                    <a:gd name="T13" fmla="*/ 246 h 249"/>
                    <a:gd name="T14" fmla="*/ 82 w 646"/>
                    <a:gd name="T15" fmla="*/ 245 h 249"/>
                    <a:gd name="T16" fmla="*/ 93 w 646"/>
                    <a:gd name="T17" fmla="*/ 245 h 249"/>
                    <a:gd name="T18" fmla="*/ 103 w 646"/>
                    <a:gd name="T19" fmla="*/ 245 h 249"/>
                    <a:gd name="T20" fmla="*/ 113 w 646"/>
                    <a:gd name="T21" fmla="*/ 244 h 249"/>
                    <a:gd name="T22" fmla="*/ 124 w 646"/>
                    <a:gd name="T23" fmla="*/ 243 h 249"/>
                    <a:gd name="T24" fmla="*/ 134 w 646"/>
                    <a:gd name="T25" fmla="*/ 243 h 249"/>
                    <a:gd name="T26" fmla="*/ 144 w 646"/>
                    <a:gd name="T27" fmla="*/ 242 h 249"/>
                    <a:gd name="T28" fmla="*/ 155 w 646"/>
                    <a:gd name="T29" fmla="*/ 241 h 249"/>
                    <a:gd name="T30" fmla="*/ 165 w 646"/>
                    <a:gd name="T31" fmla="*/ 239 h 249"/>
                    <a:gd name="T32" fmla="*/ 175 w 646"/>
                    <a:gd name="T33" fmla="*/ 238 h 249"/>
                    <a:gd name="T34" fmla="*/ 185 w 646"/>
                    <a:gd name="T35" fmla="*/ 236 h 249"/>
                    <a:gd name="T36" fmla="*/ 196 w 646"/>
                    <a:gd name="T37" fmla="*/ 234 h 249"/>
                    <a:gd name="T38" fmla="*/ 206 w 646"/>
                    <a:gd name="T39" fmla="*/ 232 h 249"/>
                    <a:gd name="T40" fmla="*/ 217 w 646"/>
                    <a:gd name="T41" fmla="*/ 229 h 249"/>
                    <a:gd name="T42" fmla="*/ 227 w 646"/>
                    <a:gd name="T43" fmla="*/ 226 h 249"/>
                    <a:gd name="T44" fmla="*/ 237 w 646"/>
                    <a:gd name="T45" fmla="*/ 222 h 249"/>
                    <a:gd name="T46" fmla="*/ 248 w 646"/>
                    <a:gd name="T47" fmla="*/ 218 h 249"/>
                    <a:gd name="T48" fmla="*/ 258 w 646"/>
                    <a:gd name="T49" fmla="*/ 213 h 249"/>
                    <a:gd name="T50" fmla="*/ 268 w 646"/>
                    <a:gd name="T51" fmla="*/ 208 h 249"/>
                    <a:gd name="T52" fmla="*/ 278 w 646"/>
                    <a:gd name="T53" fmla="*/ 201 h 249"/>
                    <a:gd name="T54" fmla="*/ 289 w 646"/>
                    <a:gd name="T55" fmla="*/ 194 h 249"/>
                    <a:gd name="T56" fmla="*/ 299 w 646"/>
                    <a:gd name="T57" fmla="*/ 185 h 249"/>
                    <a:gd name="T58" fmla="*/ 310 w 646"/>
                    <a:gd name="T59" fmla="*/ 176 h 249"/>
                    <a:gd name="T60" fmla="*/ 320 w 646"/>
                    <a:gd name="T61" fmla="*/ 165 h 249"/>
                    <a:gd name="T62" fmla="*/ 330 w 646"/>
                    <a:gd name="T63" fmla="*/ 153 h 249"/>
                    <a:gd name="T64" fmla="*/ 340 w 646"/>
                    <a:gd name="T65" fmla="*/ 140 h 249"/>
                    <a:gd name="T66" fmla="*/ 351 w 646"/>
                    <a:gd name="T67" fmla="*/ 125 h 249"/>
                    <a:gd name="T68" fmla="*/ 361 w 646"/>
                    <a:gd name="T69" fmla="*/ 109 h 249"/>
                    <a:gd name="T70" fmla="*/ 371 w 646"/>
                    <a:gd name="T71" fmla="*/ 93 h 249"/>
                    <a:gd name="T72" fmla="*/ 382 w 646"/>
                    <a:gd name="T73" fmla="*/ 76 h 249"/>
                    <a:gd name="T74" fmla="*/ 392 w 646"/>
                    <a:gd name="T75" fmla="*/ 58 h 249"/>
                    <a:gd name="T76" fmla="*/ 402 w 646"/>
                    <a:gd name="T77" fmla="*/ 42 h 249"/>
                    <a:gd name="T78" fmla="*/ 413 w 646"/>
                    <a:gd name="T79" fmla="*/ 26 h 249"/>
                    <a:gd name="T80" fmla="*/ 423 w 646"/>
                    <a:gd name="T81" fmla="*/ 14 h 249"/>
                    <a:gd name="T82" fmla="*/ 433 w 646"/>
                    <a:gd name="T83" fmla="*/ 5 h 249"/>
                    <a:gd name="T84" fmla="*/ 444 w 646"/>
                    <a:gd name="T85" fmla="*/ 0 h 249"/>
                    <a:gd name="T86" fmla="*/ 454 w 646"/>
                    <a:gd name="T87" fmla="*/ 2 h 249"/>
                    <a:gd name="T88" fmla="*/ 464 w 646"/>
                    <a:gd name="T89" fmla="*/ 12 h 249"/>
                    <a:gd name="T90" fmla="*/ 475 w 646"/>
                    <a:gd name="T91" fmla="*/ 28 h 249"/>
                    <a:gd name="T92" fmla="*/ 485 w 646"/>
                    <a:gd name="T93" fmla="*/ 51 h 249"/>
                    <a:gd name="T94" fmla="*/ 495 w 646"/>
                    <a:gd name="T95" fmla="*/ 80 h 249"/>
                    <a:gd name="T96" fmla="*/ 506 w 646"/>
                    <a:gd name="T97" fmla="*/ 113 h 249"/>
                    <a:gd name="T98" fmla="*/ 516 w 646"/>
                    <a:gd name="T99" fmla="*/ 146 h 249"/>
                    <a:gd name="T100" fmla="*/ 526 w 646"/>
                    <a:gd name="T101" fmla="*/ 176 h 249"/>
                    <a:gd name="T102" fmla="*/ 536 w 646"/>
                    <a:gd name="T103" fmla="*/ 202 h 249"/>
                    <a:gd name="T104" fmla="*/ 547 w 646"/>
                    <a:gd name="T105" fmla="*/ 221 h 249"/>
                    <a:gd name="T106" fmla="*/ 557 w 646"/>
                    <a:gd name="T107" fmla="*/ 234 h 249"/>
                    <a:gd name="T108" fmla="*/ 568 w 646"/>
                    <a:gd name="T109" fmla="*/ 242 h 249"/>
                    <a:gd name="T110" fmla="*/ 578 w 646"/>
                    <a:gd name="T111" fmla="*/ 246 h 249"/>
                    <a:gd name="T112" fmla="*/ 588 w 646"/>
                    <a:gd name="T113" fmla="*/ 247 h 249"/>
                    <a:gd name="T114" fmla="*/ 598 w 646"/>
                    <a:gd name="T115" fmla="*/ 248 h 249"/>
                    <a:gd name="T116" fmla="*/ 609 w 646"/>
                    <a:gd name="T117" fmla="*/ 248 h 249"/>
                    <a:gd name="T118" fmla="*/ 619 w 646"/>
                    <a:gd name="T119" fmla="*/ 248 h 249"/>
                    <a:gd name="T120" fmla="*/ 629 w 646"/>
                    <a:gd name="T121" fmla="*/ 248 h 249"/>
                    <a:gd name="T122" fmla="*/ 640 w 646"/>
                    <a:gd name="T123" fmla="*/ 248 h 24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249"/>
                    <a:gd name="T188" fmla="*/ 646 w 646"/>
                    <a:gd name="T189" fmla="*/ 249 h 24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249">
                      <a:moveTo>
                        <a:pt x="0" y="247"/>
                      </a:moveTo>
                      <a:lnTo>
                        <a:pt x="1" y="247"/>
                      </a:lnTo>
                      <a:lnTo>
                        <a:pt x="2" y="247"/>
                      </a:lnTo>
                      <a:lnTo>
                        <a:pt x="3" y="247"/>
                      </a:lnTo>
                      <a:lnTo>
                        <a:pt x="4" y="247"/>
                      </a:lnTo>
                      <a:lnTo>
                        <a:pt x="5" y="247"/>
                      </a:lnTo>
                      <a:lnTo>
                        <a:pt x="6" y="247"/>
                      </a:lnTo>
                      <a:lnTo>
                        <a:pt x="7" y="247"/>
                      </a:lnTo>
                      <a:lnTo>
                        <a:pt x="8" y="247"/>
                      </a:lnTo>
                      <a:lnTo>
                        <a:pt x="9" y="247"/>
                      </a:lnTo>
                      <a:lnTo>
                        <a:pt x="10" y="247"/>
                      </a:lnTo>
                      <a:lnTo>
                        <a:pt x="11" y="247"/>
                      </a:lnTo>
                      <a:lnTo>
                        <a:pt x="12" y="247"/>
                      </a:lnTo>
                      <a:lnTo>
                        <a:pt x="13" y="247"/>
                      </a:lnTo>
                      <a:lnTo>
                        <a:pt x="14" y="247"/>
                      </a:lnTo>
                      <a:lnTo>
                        <a:pt x="15" y="247"/>
                      </a:lnTo>
                      <a:lnTo>
                        <a:pt x="16" y="247"/>
                      </a:lnTo>
                      <a:lnTo>
                        <a:pt x="17" y="247"/>
                      </a:lnTo>
                      <a:lnTo>
                        <a:pt x="18" y="247"/>
                      </a:lnTo>
                      <a:lnTo>
                        <a:pt x="19" y="247"/>
                      </a:lnTo>
                      <a:lnTo>
                        <a:pt x="20" y="247"/>
                      </a:lnTo>
                      <a:lnTo>
                        <a:pt x="21" y="247"/>
                      </a:lnTo>
                      <a:lnTo>
                        <a:pt x="22" y="247"/>
                      </a:lnTo>
                      <a:lnTo>
                        <a:pt x="23" y="247"/>
                      </a:lnTo>
                      <a:lnTo>
                        <a:pt x="24" y="247"/>
                      </a:lnTo>
                      <a:lnTo>
                        <a:pt x="25" y="247"/>
                      </a:lnTo>
                      <a:lnTo>
                        <a:pt x="26" y="247"/>
                      </a:lnTo>
                      <a:lnTo>
                        <a:pt x="27" y="247"/>
                      </a:lnTo>
                      <a:lnTo>
                        <a:pt x="28" y="247"/>
                      </a:lnTo>
                      <a:lnTo>
                        <a:pt x="29" y="247"/>
                      </a:lnTo>
                      <a:lnTo>
                        <a:pt x="30" y="247"/>
                      </a:lnTo>
                      <a:lnTo>
                        <a:pt x="31" y="247"/>
                      </a:lnTo>
                      <a:lnTo>
                        <a:pt x="32" y="247"/>
                      </a:lnTo>
                      <a:lnTo>
                        <a:pt x="33" y="247"/>
                      </a:lnTo>
                      <a:lnTo>
                        <a:pt x="34" y="247"/>
                      </a:lnTo>
                      <a:lnTo>
                        <a:pt x="35" y="247"/>
                      </a:lnTo>
                      <a:lnTo>
                        <a:pt x="36" y="247"/>
                      </a:lnTo>
                      <a:lnTo>
                        <a:pt x="37" y="247"/>
                      </a:lnTo>
                      <a:lnTo>
                        <a:pt x="38" y="247"/>
                      </a:lnTo>
                      <a:lnTo>
                        <a:pt x="39" y="247"/>
                      </a:lnTo>
                      <a:lnTo>
                        <a:pt x="40" y="247"/>
                      </a:lnTo>
                      <a:lnTo>
                        <a:pt x="41" y="247"/>
                      </a:lnTo>
                      <a:lnTo>
                        <a:pt x="42" y="247"/>
                      </a:lnTo>
                      <a:lnTo>
                        <a:pt x="43" y="247"/>
                      </a:lnTo>
                      <a:lnTo>
                        <a:pt x="44" y="247"/>
                      </a:lnTo>
                      <a:lnTo>
                        <a:pt x="45" y="247"/>
                      </a:lnTo>
                      <a:lnTo>
                        <a:pt x="46" y="247"/>
                      </a:lnTo>
                      <a:lnTo>
                        <a:pt x="47" y="247"/>
                      </a:lnTo>
                      <a:lnTo>
                        <a:pt x="48" y="247"/>
                      </a:lnTo>
                      <a:lnTo>
                        <a:pt x="49" y="247"/>
                      </a:lnTo>
                      <a:lnTo>
                        <a:pt x="49" y="246"/>
                      </a:lnTo>
                      <a:lnTo>
                        <a:pt x="50" y="246"/>
                      </a:lnTo>
                      <a:lnTo>
                        <a:pt x="51" y="246"/>
                      </a:lnTo>
                      <a:lnTo>
                        <a:pt x="52" y="246"/>
                      </a:lnTo>
                      <a:lnTo>
                        <a:pt x="53" y="246"/>
                      </a:lnTo>
                      <a:lnTo>
                        <a:pt x="54" y="246"/>
                      </a:lnTo>
                      <a:lnTo>
                        <a:pt x="55" y="246"/>
                      </a:lnTo>
                      <a:lnTo>
                        <a:pt x="56" y="246"/>
                      </a:lnTo>
                      <a:lnTo>
                        <a:pt x="57" y="246"/>
                      </a:lnTo>
                      <a:lnTo>
                        <a:pt x="58" y="246"/>
                      </a:lnTo>
                      <a:lnTo>
                        <a:pt x="59" y="246"/>
                      </a:lnTo>
                      <a:lnTo>
                        <a:pt x="60" y="246"/>
                      </a:lnTo>
                      <a:lnTo>
                        <a:pt x="61" y="246"/>
                      </a:lnTo>
                      <a:lnTo>
                        <a:pt x="62" y="246"/>
                      </a:lnTo>
                      <a:lnTo>
                        <a:pt x="63" y="246"/>
                      </a:lnTo>
                      <a:lnTo>
                        <a:pt x="64" y="246"/>
                      </a:lnTo>
                      <a:lnTo>
                        <a:pt x="65" y="246"/>
                      </a:lnTo>
                      <a:lnTo>
                        <a:pt x="66" y="246"/>
                      </a:lnTo>
                      <a:lnTo>
                        <a:pt x="67" y="246"/>
                      </a:lnTo>
                      <a:lnTo>
                        <a:pt x="68" y="246"/>
                      </a:lnTo>
                      <a:lnTo>
                        <a:pt x="69" y="246"/>
                      </a:lnTo>
                      <a:lnTo>
                        <a:pt x="70" y="246"/>
                      </a:lnTo>
                      <a:lnTo>
                        <a:pt x="71" y="246"/>
                      </a:lnTo>
                      <a:lnTo>
                        <a:pt x="72" y="246"/>
                      </a:lnTo>
                      <a:lnTo>
                        <a:pt x="73" y="246"/>
                      </a:lnTo>
                      <a:lnTo>
                        <a:pt x="74" y="246"/>
                      </a:lnTo>
                      <a:lnTo>
                        <a:pt x="75" y="246"/>
                      </a:lnTo>
                      <a:lnTo>
                        <a:pt x="76" y="246"/>
                      </a:lnTo>
                      <a:lnTo>
                        <a:pt x="77" y="246"/>
                      </a:lnTo>
                      <a:lnTo>
                        <a:pt x="78" y="246"/>
                      </a:lnTo>
                      <a:lnTo>
                        <a:pt x="79" y="246"/>
                      </a:lnTo>
                      <a:lnTo>
                        <a:pt x="80" y="246"/>
                      </a:lnTo>
                      <a:lnTo>
                        <a:pt x="80" y="245"/>
                      </a:lnTo>
                      <a:lnTo>
                        <a:pt x="81" y="245"/>
                      </a:lnTo>
                      <a:lnTo>
                        <a:pt x="82" y="245"/>
                      </a:lnTo>
                      <a:lnTo>
                        <a:pt x="83" y="245"/>
                      </a:lnTo>
                      <a:lnTo>
                        <a:pt x="84" y="245"/>
                      </a:lnTo>
                      <a:lnTo>
                        <a:pt x="85" y="245"/>
                      </a:lnTo>
                      <a:lnTo>
                        <a:pt x="86" y="245"/>
                      </a:lnTo>
                      <a:lnTo>
                        <a:pt x="87" y="245"/>
                      </a:lnTo>
                      <a:lnTo>
                        <a:pt x="88" y="245"/>
                      </a:lnTo>
                      <a:lnTo>
                        <a:pt x="89" y="245"/>
                      </a:lnTo>
                      <a:lnTo>
                        <a:pt x="90" y="245"/>
                      </a:lnTo>
                      <a:lnTo>
                        <a:pt x="91" y="245"/>
                      </a:lnTo>
                      <a:lnTo>
                        <a:pt x="92" y="245"/>
                      </a:lnTo>
                      <a:lnTo>
                        <a:pt x="93" y="245"/>
                      </a:lnTo>
                      <a:lnTo>
                        <a:pt x="94" y="245"/>
                      </a:lnTo>
                      <a:lnTo>
                        <a:pt x="95" y="245"/>
                      </a:lnTo>
                      <a:lnTo>
                        <a:pt x="96" y="245"/>
                      </a:lnTo>
                      <a:lnTo>
                        <a:pt x="97" y="245"/>
                      </a:lnTo>
                      <a:lnTo>
                        <a:pt x="98" y="245"/>
                      </a:lnTo>
                      <a:lnTo>
                        <a:pt x="99" y="245"/>
                      </a:lnTo>
                      <a:lnTo>
                        <a:pt x="100" y="245"/>
                      </a:lnTo>
                      <a:lnTo>
                        <a:pt x="101" y="245"/>
                      </a:lnTo>
                      <a:lnTo>
                        <a:pt x="102" y="245"/>
                      </a:lnTo>
                      <a:lnTo>
                        <a:pt x="103" y="245"/>
                      </a:lnTo>
                      <a:lnTo>
                        <a:pt x="104" y="245"/>
                      </a:lnTo>
                      <a:lnTo>
                        <a:pt x="105" y="245"/>
                      </a:lnTo>
                      <a:lnTo>
                        <a:pt x="106" y="245"/>
                      </a:lnTo>
                      <a:lnTo>
                        <a:pt x="107" y="244"/>
                      </a:lnTo>
                      <a:lnTo>
                        <a:pt x="108" y="244"/>
                      </a:lnTo>
                      <a:lnTo>
                        <a:pt x="109" y="244"/>
                      </a:lnTo>
                      <a:lnTo>
                        <a:pt x="110" y="244"/>
                      </a:lnTo>
                      <a:lnTo>
                        <a:pt x="111" y="244"/>
                      </a:lnTo>
                      <a:lnTo>
                        <a:pt x="112" y="244"/>
                      </a:lnTo>
                      <a:lnTo>
                        <a:pt x="113" y="244"/>
                      </a:lnTo>
                      <a:lnTo>
                        <a:pt x="114" y="244"/>
                      </a:lnTo>
                      <a:lnTo>
                        <a:pt x="115" y="244"/>
                      </a:lnTo>
                      <a:lnTo>
                        <a:pt x="116" y="244"/>
                      </a:lnTo>
                      <a:lnTo>
                        <a:pt x="117" y="244"/>
                      </a:lnTo>
                      <a:lnTo>
                        <a:pt x="118" y="244"/>
                      </a:lnTo>
                      <a:lnTo>
                        <a:pt x="119" y="244"/>
                      </a:lnTo>
                      <a:lnTo>
                        <a:pt x="120" y="244"/>
                      </a:lnTo>
                      <a:lnTo>
                        <a:pt x="121" y="243"/>
                      </a:lnTo>
                      <a:lnTo>
                        <a:pt x="122" y="243"/>
                      </a:lnTo>
                      <a:lnTo>
                        <a:pt x="123" y="243"/>
                      </a:lnTo>
                      <a:lnTo>
                        <a:pt x="124" y="243"/>
                      </a:lnTo>
                      <a:lnTo>
                        <a:pt x="125" y="243"/>
                      </a:lnTo>
                      <a:lnTo>
                        <a:pt x="126" y="243"/>
                      </a:lnTo>
                      <a:lnTo>
                        <a:pt x="127" y="243"/>
                      </a:lnTo>
                      <a:lnTo>
                        <a:pt x="128" y="243"/>
                      </a:lnTo>
                      <a:lnTo>
                        <a:pt x="129" y="243"/>
                      </a:lnTo>
                      <a:lnTo>
                        <a:pt x="130" y="243"/>
                      </a:lnTo>
                      <a:lnTo>
                        <a:pt x="131" y="243"/>
                      </a:lnTo>
                      <a:lnTo>
                        <a:pt x="132" y="243"/>
                      </a:lnTo>
                      <a:lnTo>
                        <a:pt x="133" y="243"/>
                      </a:lnTo>
                      <a:lnTo>
                        <a:pt x="134" y="243"/>
                      </a:lnTo>
                      <a:lnTo>
                        <a:pt x="135" y="243"/>
                      </a:lnTo>
                      <a:lnTo>
                        <a:pt x="136" y="243"/>
                      </a:lnTo>
                      <a:lnTo>
                        <a:pt x="136" y="242"/>
                      </a:lnTo>
                      <a:lnTo>
                        <a:pt x="137" y="242"/>
                      </a:lnTo>
                      <a:lnTo>
                        <a:pt x="138" y="242"/>
                      </a:lnTo>
                      <a:lnTo>
                        <a:pt x="139" y="242"/>
                      </a:lnTo>
                      <a:lnTo>
                        <a:pt x="140" y="242"/>
                      </a:lnTo>
                      <a:lnTo>
                        <a:pt x="141" y="242"/>
                      </a:lnTo>
                      <a:lnTo>
                        <a:pt x="142" y="242"/>
                      </a:lnTo>
                      <a:lnTo>
                        <a:pt x="143" y="242"/>
                      </a:lnTo>
                      <a:lnTo>
                        <a:pt x="144" y="242"/>
                      </a:lnTo>
                      <a:lnTo>
                        <a:pt x="145" y="242"/>
                      </a:lnTo>
                      <a:lnTo>
                        <a:pt x="146" y="242"/>
                      </a:lnTo>
                      <a:lnTo>
                        <a:pt x="146" y="241"/>
                      </a:lnTo>
                      <a:lnTo>
                        <a:pt x="147" y="241"/>
                      </a:lnTo>
                      <a:lnTo>
                        <a:pt x="148" y="241"/>
                      </a:lnTo>
                      <a:lnTo>
                        <a:pt x="149" y="241"/>
                      </a:lnTo>
                      <a:lnTo>
                        <a:pt x="150" y="241"/>
                      </a:lnTo>
                      <a:lnTo>
                        <a:pt x="151" y="241"/>
                      </a:lnTo>
                      <a:lnTo>
                        <a:pt x="152" y="241"/>
                      </a:lnTo>
                      <a:lnTo>
                        <a:pt x="153" y="241"/>
                      </a:lnTo>
                      <a:lnTo>
                        <a:pt x="154" y="241"/>
                      </a:lnTo>
                      <a:lnTo>
                        <a:pt x="155" y="241"/>
                      </a:lnTo>
                      <a:lnTo>
                        <a:pt x="156" y="241"/>
                      </a:lnTo>
                      <a:lnTo>
                        <a:pt x="157" y="240"/>
                      </a:lnTo>
                      <a:lnTo>
                        <a:pt x="158" y="240"/>
                      </a:lnTo>
                      <a:lnTo>
                        <a:pt x="159" y="240"/>
                      </a:lnTo>
                      <a:lnTo>
                        <a:pt x="160" y="240"/>
                      </a:lnTo>
                      <a:lnTo>
                        <a:pt x="161" y="240"/>
                      </a:lnTo>
                      <a:lnTo>
                        <a:pt x="162" y="240"/>
                      </a:lnTo>
                      <a:lnTo>
                        <a:pt x="163" y="240"/>
                      </a:lnTo>
                      <a:lnTo>
                        <a:pt x="164" y="240"/>
                      </a:lnTo>
                      <a:lnTo>
                        <a:pt x="164" y="239"/>
                      </a:lnTo>
                      <a:lnTo>
                        <a:pt x="165" y="239"/>
                      </a:lnTo>
                      <a:lnTo>
                        <a:pt x="166" y="239"/>
                      </a:lnTo>
                      <a:lnTo>
                        <a:pt x="167" y="239"/>
                      </a:lnTo>
                      <a:lnTo>
                        <a:pt x="168" y="239"/>
                      </a:lnTo>
                      <a:lnTo>
                        <a:pt x="169" y="239"/>
                      </a:lnTo>
                      <a:lnTo>
                        <a:pt x="170" y="239"/>
                      </a:lnTo>
                      <a:lnTo>
                        <a:pt x="171" y="238"/>
                      </a:lnTo>
                      <a:lnTo>
                        <a:pt x="172" y="238"/>
                      </a:lnTo>
                      <a:lnTo>
                        <a:pt x="173" y="238"/>
                      </a:lnTo>
                      <a:lnTo>
                        <a:pt x="174" y="238"/>
                      </a:lnTo>
                      <a:lnTo>
                        <a:pt x="175" y="238"/>
                      </a:lnTo>
                      <a:lnTo>
                        <a:pt x="176" y="238"/>
                      </a:lnTo>
                      <a:lnTo>
                        <a:pt x="177" y="238"/>
                      </a:lnTo>
                      <a:lnTo>
                        <a:pt x="178" y="238"/>
                      </a:lnTo>
                      <a:lnTo>
                        <a:pt x="178" y="237"/>
                      </a:lnTo>
                      <a:lnTo>
                        <a:pt x="179" y="237"/>
                      </a:lnTo>
                      <a:lnTo>
                        <a:pt x="180" y="237"/>
                      </a:lnTo>
                      <a:lnTo>
                        <a:pt x="181" y="237"/>
                      </a:lnTo>
                      <a:lnTo>
                        <a:pt x="182" y="237"/>
                      </a:lnTo>
                      <a:lnTo>
                        <a:pt x="183" y="237"/>
                      </a:lnTo>
                      <a:lnTo>
                        <a:pt x="184" y="237"/>
                      </a:lnTo>
                      <a:lnTo>
                        <a:pt x="184" y="236"/>
                      </a:lnTo>
                      <a:lnTo>
                        <a:pt x="185" y="236"/>
                      </a:lnTo>
                      <a:lnTo>
                        <a:pt x="186" y="236"/>
                      </a:lnTo>
                      <a:lnTo>
                        <a:pt x="187" y="236"/>
                      </a:lnTo>
                      <a:lnTo>
                        <a:pt x="188" y="236"/>
                      </a:lnTo>
                      <a:lnTo>
                        <a:pt x="189" y="236"/>
                      </a:lnTo>
                      <a:lnTo>
                        <a:pt x="190" y="236"/>
                      </a:lnTo>
                      <a:lnTo>
                        <a:pt x="191" y="235"/>
                      </a:lnTo>
                      <a:lnTo>
                        <a:pt x="192" y="235"/>
                      </a:lnTo>
                      <a:lnTo>
                        <a:pt x="193" y="235"/>
                      </a:lnTo>
                      <a:lnTo>
                        <a:pt x="194" y="235"/>
                      </a:lnTo>
                      <a:lnTo>
                        <a:pt x="195" y="234"/>
                      </a:lnTo>
                      <a:lnTo>
                        <a:pt x="196" y="234"/>
                      </a:lnTo>
                      <a:lnTo>
                        <a:pt x="197" y="234"/>
                      </a:lnTo>
                      <a:lnTo>
                        <a:pt x="198" y="234"/>
                      </a:lnTo>
                      <a:lnTo>
                        <a:pt x="199" y="233"/>
                      </a:lnTo>
                      <a:lnTo>
                        <a:pt x="200" y="233"/>
                      </a:lnTo>
                      <a:lnTo>
                        <a:pt x="201" y="233"/>
                      </a:lnTo>
                      <a:lnTo>
                        <a:pt x="202" y="233"/>
                      </a:lnTo>
                      <a:lnTo>
                        <a:pt x="203" y="233"/>
                      </a:lnTo>
                      <a:lnTo>
                        <a:pt x="204" y="233"/>
                      </a:lnTo>
                      <a:lnTo>
                        <a:pt x="204" y="232"/>
                      </a:lnTo>
                      <a:lnTo>
                        <a:pt x="205" y="232"/>
                      </a:lnTo>
                      <a:lnTo>
                        <a:pt x="206" y="232"/>
                      </a:lnTo>
                      <a:lnTo>
                        <a:pt x="207" y="232"/>
                      </a:lnTo>
                      <a:lnTo>
                        <a:pt x="208" y="231"/>
                      </a:lnTo>
                      <a:lnTo>
                        <a:pt x="209" y="231"/>
                      </a:lnTo>
                      <a:lnTo>
                        <a:pt x="210" y="231"/>
                      </a:lnTo>
                      <a:lnTo>
                        <a:pt x="211" y="231"/>
                      </a:lnTo>
                      <a:lnTo>
                        <a:pt x="212" y="231"/>
                      </a:lnTo>
                      <a:lnTo>
                        <a:pt x="213" y="230"/>
                      </a:lnTo>
                      <a:lnTo>
                        <a:pt x="214" y="230"/>
                      </a:lnTo>
                      <a:lnTo>
                        <a:pt x="215" y="230"/>
                      </a:lnTo>
                      <a:lnTo>
                        <a:pt x="216" y="229"/>
                      </a:lnTo>
                      <a:lnTo>
                        <a:pt x="217" y="229"/>
                      </a:lnTo>
                      <a:lnTo>
                        <a:pt x="218" y="229"/>
                      </a:lnTo>
                      <a:lnTo>
                        <a:pt x="219" y="229"/>
                      </a:lnTo>
                      <a:lnTo>
                        <a:pt x="219" y="228"/>
                      </a:lnTo>
                      <a:lnTo>
                        <a:pt x="220" y="228"/>
                      </a:lnTo>
                      <a:lnTo>
                        <a:pt x="221" y="228"/>
                      </a:lnTo>
                      <a:lnTo>
                        <a:pt x="222" y="228"/>
                      </a:lnTo>
                      <a:lnTo>
                        <a:pt x="223" y="227"/>
                      </a:lnTo>
                      <a:lnTo>
                        <a:pt x="224" y="227"/>
                      </a:lnTo>
                      <a:lnTo>
                        <a:pt x="225" y="227"/>
                      </a:lnTo>
                      <a:lnTo>
                        <a:pt x="226" y="226"/>
                      </a:lnTo>
                      <a:lnTo>
                        <a:pt x="227" y="226"/>
                      </a:lnTo>
                      <a:lnTo>
                        <a:pt x="228" y="226"/>
                      </a:lnTo>
                      <a:lnTo>
                        <a:pt x="229" y="225"/>
                      </a:lnTo>
                      <a:lnTo>
                        <a:pt x="230" y="225"/>
                      </a:lnTo>
                      <a:lnTo>
                        <a:pt x="231" y="225"/>
                      </a:lnTo>
                      <a:lnTo>
                        <a:pt x="232" y="224"/>
                      </a:lnTo>
                      <a:lnTo>
                        <a:pt x="233" y="224"/>
                      </a:lnTo>
                      <a:lnTo>
                        <a:pt x="234" y="223"/>
                      </a:lnTo>
                      <a:lnTo>
                        <a:pt x="235" y="223"/>
                      </a:lnTo>
                      <a:lnTo>
                        <a:pt x="236" y="223"/>
                      </a:lnTo>
                      <a:lnTo>
                        <a:pt x="237" y="222"/>
                      </a:lnTo>
                      <a:lnTo>
                        <a:pt x="238" y="222"/>
                      </a:lnTo>
                      <a:lnTo>
                        <a:pt x="239" y="222"/>
                      </a:lnTo>
                      <a:lnTo>
                        <a:pt x="240" y="221"/>
                      </a:lnTo>
                      <a:lnTo>
                        <a:pt x="241" y="221"/>
                      </a:lnTo>
                      <a:lnTo>
                        <a:pt x="242" y="221"/>
                      </a:lnTo>
                      <a:lnTo>
                        <a:pt x="242" y="220"/>
                      </a:lnTo>
                      <a:lnTo>
                        <a:pt x="243" y="220"/>
                      </a:lnTo>
                      <a:lnTo>
                        <a:pt x="244" y="220"/>
                      </a:lnTo>
                      <a:lnTo>
                        <a:pt x="245" y="219"/>
                      </a:lnTo>
                      <a:lnTo>
                        <a:pt x="246" y="219"/>
                      </a:lnTo>
                      <a:lnTo>
                        <a:pt x="247" y="218"/>
                      </a:lnTo>
                      <a:lnTo>
                        <a:pt x="248" y="218"/>
                      </a:lnTo>
                      <a:lnTo>
                        <a:pt x="249" y="218"/>
                      </a:lnTo>
                      <a:lnTo>
                        <a:pt x="249" y="217"/>
                      </a:lnTo>
                      <a:lnTo>
                        <a:pt x="250" y="217"/>
                      </a:lnTo>
                      <a:lnTo>
                        <a:pt x="251" y="217"/>
                      </a:lnTo>
                      <a:lnTo>
                        <a:pt x="251" y="216"/>
                      </a:lnTo>
                      <a:lnTo>
                        <a:pt x="252" y="216"/>
                      </a:lnTo>
                      <a:lnTo>
                        <a:pt x="253" y="216"/>
                      </a:lnTo>
                      <a:lnTo>
                        <a:pt x="254" y="215"/>
                      </a:lnTo>
                      <a:lnTo>
                        <a:pt x="255" y="215"/>
                      </a:lnTo>
                      <a:lnTo>
                        <a:pt x="256" y="214"/>
                      </a:lnTo>
                      <a:lnTo>
                        <a:pt x="257" y="214"/>
                      </a:lnTo>
                      <a:lnTo>
                        <a:pt x="258" y="213"/>
                      </a:lnTo>
                      <a:lnTo>
                        <a:pt x="259" y="213"/>
                      </a:lnTo>
                      <a:lnTo>
                        <a:pt x="260" y="212"/>
                      </a:lnTo>
                      <a:lnTo>
                        <a:pt x="261" y="212"/>
                      </a:lnTo>
                      <a:lnTo>
                        <a:pt x="261" y="211"/>
                      </a:lnTo>
                      <a:lnTo>
                        <a:pt x="262" y="211"/>
                      </a:lnTo>
                      <a:lnTo>
                        <a:pt x="263" y="211"/>
                      </a:lnTo>
                      <a:lnTo>
                        <a:pt x="264" y="210"/>
                      </a:lnTo>
                      <a:lnTo>
                        <a:pt x="265" y="209"/>
                      </a:lnTo>
                      <a:lnTo>
                        <a:pt x="266" y="209"/>
                      </a:lnTo>
                      <a:lnTo>
                        <a:pt x="267" y="208"/>
                      </a:lnTo>
                      <a:lnTo>
                        <a:pt x="268" y="208"/>
                      </a:lnTo>
                      <a:lnTo>
                        <a:pt x="269" y="207"/>
                      </a:lnTo>
                      <a:lnTo>
                        <a:pt x="270" y="206"/>
                      </a:lnTo>
                      <a:lnTo>
                        <a:pt x="271" y="206"/>
                      </a:lnTo>
                      <a:lnTo>
                        <a:pt x="272" y="205"/>
                      </a:lnTo>
                      <a:lnTo>
                        <a:pt x="273" y="205"/>
                      </a:lnTo>
                      <a:lnTo>
                        <a:pt x="273" y="204"/>
                      </a:lnTo>
                      <a:lnTo>
                        <a:pt x="274" y="204"/>
                      </a:lnTo>
                      <a:lnTo>
                        <a:pt x="275" y="204"/>
                      </a:lnTo>
                      <a:lnTo>
                        <a:pt x="275" y="203"/>
                      </a:lnTo>
                      <a:lnTo>
                        <a:pt x="276" y="203"/>
                      </a:lnTo>
                      <a:lnTo>
                        <a:pt x="277" y="202"/>
                      </a:lnTo>
                      <a:lnTo>
                        <a:pt x="278" y="201"/>
                      </a:lnTo>
                      <a:lnTo>
                        <a:pt x="279" y="201"/>
                      </a:lnTo>
                      <a:lnTo>
                        <a:pt x="280" y="200"/>
                      </a:lnTo>
                      <a:lnTo>
                        <a:pt x="281" y="199"/>
                      </a:lnTo>
                      <a:lnTo>
                        <a:pt x="282" y="199"/>
                      </a:lnTo>
                      <a:lnTo>
                        <a:pt x="283" y="198"/>
                      </a:lnTo>
                      <a:lnTo>
                        <a:pt x="284" y="198"/>
                      </a:lnTo>
                      <a:lnTo>
                        <a:pt x="284" y="197"/>
                      </a:lnTo>
                      <a:lnTo>
                        <a:pt x="285" y="196"/>
                      </a:lnTo>
                      <a:lnTo>
                        <a:pt x="286" y="196"/>
                      </a:lnTo>
                      <a:lnTo>
                        <a:pt x="287" y="195"/>
                      </a:lnTo>
                      <a:lnTo>
                        <a:pt x="288" y="195"/>
                      </a:lnTo>
                      <a:lnTo>
                        <a:pt x="288" y="194"/>
                      </a:lnTo>
                      <a:lnTo>
                        <a:pt x="289" y="194"/>
                      </a:lnTo>
                      <a:lnTo>
                        <a:pt x="290" y="193"/>
                      </a:lnTo>
                      <a:lnTo>
                        <a:pt x="291" y="192"/>
                      </a:lnTo>
                      <a:lnTo>
                        <a:pt x="292" y="191"/>
                      </a:lnTo>
                      <a:lnTo>
                        <a:pt x="293" y="191"/>
                      </a:lnTo>
                      <a:lnTo>
                        <a:pt x="293" y="190"/>
                      </a:lnTo>
                      <a:lnTo>
                        <a:pt x="294" y="190"/>
                      </a:lnTo>
                      <a:lnTo>
                        <a:pt x="295" y="189"/>
                      </a:lnTo>
                      <a:lnTo>
                        <a:pt x="296" y="188"/>
                      </a:lnTo>
                      <a:lnTo>
                        <a:pt x="297" y="187"/>
                      </a:lnTo>
                      <a:lnTo>
                        <a:pt x="298" y="187"/>
                      </a:lnTo>
                      <a:lnTo>
                        <a:pt x="298" y="186"/>
                      </a:lnTo>
                      <a:lnTo>
                        <a:pt x="299" y="185"/>
                      </a:lnTo>
                      <a:lnTo>
                        <a:pt x="300" y="185"/>
                      </a:lnTo>
                      <a:lnTo>
                        <a:pt x="300" y="184"/>
                      </a:lnTo>
                      <a:lnTo>
                        <a:pt x="301" y="184"/>
                      </a:lnTo>
                      <a:lnTo>
                        <a:pt x="302" y="183"/>
                      </a:lnTo>
                      <a:lnTo>
                        <a:pt x="302" y="182"/>
                      </a:lnTo>
                      <a:lnTo>
                        <a:pt x="303" y="182"/>
                      </a:lnTo>
                      <a:lnTo>
                        <a:pt x="304" y="181"/>
                      </a:lnTo>
                      <a:lnTo>
                        <a:pt x="305" y="180"/>
                      </a:lnTo>
                      <a:lnTo>
                        <a:pt x="306" y="179"/>
                      </a:lnTo>
                      <a:lnTo>
                        <a:pt x="307" y="178"/>
                      </a:lnTo>
                      <a:lnTo>
                        <a:pt x="308" y="177"/>
                      </a:lnTo>
                      <a:lnTo>
                        <a:pt x="309" y="176"/>
                      </a:lnTo>
                      <a:lnTo>
                        <a:pt x="310" y="176"/>
                      </a:lnTo>
                      <a:lnTo>
                        <a:pt x="310" y="175"/>
                      </a:lnTo>
                      <a:lnTo>
                        <a:pt x="311" y="174"/>
                      </a:lnTo>
                      <a:lnTo>
                        <a:pt x="312" y="173"/>
                      </a:lnTo>
                      <a:lnTo>
                        <a:pt x="313" y="172"/>
                      </a:lnTo>
                      <a:lnTo>
                        <a:pt x="314" y="171"/>
                      </a:lnTo>
                      <a:lnTo>
                        <a:pt x="314" y="170"/>
                      </a:lnTo>
                      <a:lnTo>
                        <a:pt x="315" y="170"/>
                      </a:lnTo>
                      <a:lnTo>
                        <a:pt x="316" y="169"/>
                      </a:lnTo>
                      <a:lnTo>
                        <a:pt x="317" y="168"/>
                      </a:lnTo>
                      <a:lnTo>
                        <a:pt x="318" y="167"/>
                      </a:lnTo>
                      <a:lnTo>
                        <a:pt x="319" y="166"/>
                      </a:lnTo>
                      <a:lnTo>
                        <a:pt x="320" y="165"/>
                      </a:lnTo>
                      <a:lnTo>
                        <a:pt x="320" y="164"/>
                      </a:lnTo>
                      <a:lnTo>
                        <a:pt x="321" y="164"/>
                      </a:lnTo>
                      <a:lnTo>
                        <a:pt x="322" y="163"/>
                      </a:lnTo>
                      <a:lnTo>
                        <a:pt x="322" y="162"/>
                      </a:lnTo>
                      <a:lnTo>
                        <a:pt x="323" y="161"/>
                      </a:lnTo>
                      <a:lnTo>
                        <a:pt x="324" y="161"/>
                      </a:lnTo>
                      <a:lnTo>
                        <a:pt x="324" y="160"/>
                      </a:lnTo>
                      <a:lnTo>
                        <a:pt x="325" y="159"/>
                      </a:lnTo>
                      <a:lnTo>
                        <a:pt x="326" y="158"/>
                      </a:lnTo>
                      <a:lnTo>
                        <a:pt x="326" y="157"/>
                      </a:lnTo>
                      <a:lnTo>
                        <a:pt x="327" y="157"/>
                      </a:lnTo>
                      <a:lnTo>
                        <a:pt x="327" y="156"/>
                      </a:lnTo>
                      <a:lnTo>
                        <a:pt x="328" y="155"/>
                      </a:lnTo>
                      <a:lnTo>
                        <a:pt x="329" y="155"/>
                      </a:lnTo>
                      <a:lnTo>
                        <a:pt x="329" y="154"/>
                      </a:lnTo>
                      <a:lnTo>
                        <a:pt x="330" y="153"/>
                      </a:lnTo>
                      <a:lnTo>
                        <a:pt x="331" y="152"/>
                      </a:lnTo>
                      <a:lnTo>
                        <a:pt x="331" y="151"/>
                      </a:lnTo>
                      <a:lnTo>
                        <a:pt x="332" y="150"/>
                      </a:lnTo>
                      <a:lnTo>
                        <a:pt x="333" y="150"/>
                      </a:lnTo>
                      <a:lnTo>
                        <a:pt x="333" y="149"/>
                      </a:lnTo>
                      <a:lnTo>
                        <a:pt x="334" y="148"/>
                      </a:lnTo>
                      <a:lnTo>
                        <a:pt x="335" y="147"/>
                      </a:lnTo>
                      <a:lnTo>
                        <a:pt x="335" y="146"/>
                      </a:lnTo>
                      <a:lnTo>
                        <a:pt x="336" y="146"/>
                      </a:lnTo>
                      <a:lnTo>
                        <a:pt x="336" y="145"/>
                      </a:lnTo>
                      <a:lnTo>
                        <a:pt x="337" y="144"/>
                      </a:lnTo>
                      <a:lnTo>
                        <a:pt x="338" y="143"/>
                      </a:lnTo>
                      <a:lnTo>
                        <a:pt x="339" y="142"/>
                      </a:lnTo>
                      <a:lnTo>
                        <a:pt x="339" y="141"/>
                      </a:lnTo>
                      <a:lnTo>
                        <a:pt x="340" y="140"/>
                      </a:lnTo>
                      <a:lnTo>
                        <a:pt x="341" y="139"/>
                      </a:lnTo>
                      <a:lnTo>
                        <a:pt x="342" y="138"/>
                      </a:lnTo>
                      <a:lnTo>
                        <a:pt x="342" y="137"/>
                      </a:lnTo>
                      <a:lnTo>
                        <a:pt x="343" y="136"/>
                      </a:lnTo>
                      <a:lnTo>
                        <a:pt x="344" y="135"/>
                      </a:lnTo>
                      <a:lnTo>
                        <a:pt x="344" y="134"/>
                      </a:lnTo>
                      <a:lnTo>
                        <a:pt x="345" y="133"/>
                      </a:lnTo>
                      <a:lnTo>
                        <a:pt x="346" y="132"/>
                      </a:lnTo>
                      <a:lnTo>
                        <a:pt x="347" y="131"/>
                      </a:lnTo>
                      <a:lnTo>
                        <a:pt x="348" y="130"/>
                      </a:lnTo>
                      <a:lnTo>
                        <a:pt x="348" y="129"/>
                      </a:lnTo>
                      <a:lnTo>
                        <a:pt x="349" y="128"/>
                      </a:lnTo>
                      <a:lnTo>
                        <a:pt x="349" y="127"/>
                      </a:lnTo>
                      <a:lnTo>
                        <a:pt x="350" y="126"/>
                      </a:lnTo>
                      <a:lnTo>
                        <a:pt x="351" y="125"/>
                      </a:lnTo>
                      <a:lnTo>
                        <a:pt x="351" y="124"/>
                      </a:lnTo>
                      <a:lnTo>
                        <a:pt x="352" y="123"/>
                      </a:lnTo>
                      <a:lnTo>
                        <a:pt x="353" y="122"/>
                      </a:lnTo>
                      <a:lnTo>
                        <a:pt x="353" y="121"/>
                      </a:lnTo>
                      <a:lnTo>
                        <a:pt x="354" y="120"/>
                      </a:lnTo>
                      <a:lnTo>
                        <a:pt x="355" y="119"/>
                      </a:lnTo>
                      <a:lnTo>
                        <a:pt x="355" y="118"/>
                      </a:lnTo>
                      <a:lnTo>
                        <a:pt x="356" y="117"/>
                      </a:lnTo>
                      <a:lnTo>
                        <a:pt x="356" y="116"/>
                      </a:lnTo>
                      <a:lnTo>
                        <a:pt x="357" y="115"/>
                      </a:lnTo>
                      <a:lnTo>
                        <a:pt x="358" y="114"/>
                      </a:lnTo>
                      <a:lnTo>
                        <a:pt x="358" y="113"/>
                      </a:lnTo>
                      <a:lnTo>
                        <a:pt x="359" y="112"/>
                      </a:lnTo>
                      <a:lnTo>
                        <a:pt x="360" y="111"/>
                      </a:lnTo>
                      <a:lnTo>
                        <a:pt x="361" y="110"/>
                      </a:lnTo>
                      <a:lnTo>
                        <a:pt x="361" y="109"/>
                      </a:lnTo>
                      <a:lnTo>
                        <a:pt x="362" y="108"/>
                      </a:lnTo>
                      <a:lnTo>
                        <a:pt x="362" y="107"/>
                      </a:lnTo>
                      <a:lnTo>
                        <a:pt x="363" y="106"/>
                      </a:lnTo>
                      <a:lnTo>
                        <a:pt x="364" y="105"/>
                      </a:lnTo>
                      <a:lnTo>
                        <a:pt x="364" y="104"/>
                      </a:lnTo>
                      <a:lnTo>
                        <a:pt x="365" y="103"/>
                      </a:lnTo>
                      <a:lnTo>
                        <a:pt x="366" y="102"/>
                      </a:lnTo>
                      <a:lnTo>
                        <a:pt x="366" y="101"/>
                      </a:lnTo>
                      <a:lnTo>
                        <a:pt x="367" y="100"/>
                      </a:lnTo>
                      <a:lnTo>
                        <a:pt x="368" y="99"/>
                      </a:lnTo>
                      <a:lnTo>
                        <a:pt x="368" y="98"/>
                      </a:lnTo>
                      <a:lnTo>
                        <a:pt x="369" y="97"/>
                      </a:lnTo>
                      <a:lnTo>
                        <a:pt x="369" y="96"/>
                      </a:lnTo>
                      <a:lnTo>
                        <a:pt x="370" y="95"/>
                      </a:lnTo>
                      <a:lnTo>
                        <a:pt x="371" y="94"/>
                      </a:lnTo>
                      <a:lnTo>
                        <a:pt x="371" y="93"/>
                      </a:lnTo>
                      <a:lnTo>
                        <a:pt x="372" y="92"/>
                      </a:lnTo>
                      <a:lnTo>
                        <a:pt x="373" y="91"/>
                      </a:lnTo>
                      <a:lnTo>
                        <a:pt x="373" y="90"/>
                      </a:lnTo>
                      <a:lnTo>
                        <a:pt x="374" y="88"/>
                      </a:lnTo>
                      <a:lnTo>
                        <a:pt x="375" y="87"/>
                      </a:lnTo>
                      <a:lnTo>
                        <a:pt x="375" y="86"/>
                      </a:lnTo>
                      <a:lnTo>
                        <a:pt x="376" y="85"/>
                      </a:lnTo>
                      <a:lnTo>
                        <a:pt x="377" y="84"/>
                      </a:lnTo>
                      <a:lnTo>
                        <a:pt x="377" y="83"/>
                      </a:lnTo>
                      <a:lnTo>
                        <a:pt x="378" y="82"/>
                      </a:lnTo>
                      <a:lnTo>
                        <a:pt x="378" y="81"/>
                      </a:lnTo>
                      <a:lnTo>
                        <a:pt x="379" y="80"/>
                      </a:lnTo>
                      <a:lnTo>
                        <a:pt x="380" y="79"/>
                      </a:lnTo>
                      <a:lnTo>
                        <a:pt x="380" y="78"/>
                      </a:lnTo>
                      <a:lnTo>
                        <a:pt x="381" y="77"/>
                      </a:lnTo>
                      <a:lnTo>
                        <a:pt x="382" y="76"/>
                      </a:lnTo>
                      <a:lnTo>
                        <a:pt x="382" y="74"/>
                      </a:lnTo>
                      <a:lnTo>
                        <a:pt x="383" y="74"/>
                      </a:lnTo>
                      <a:lnTo>
                        <a:pt x="384" y="72"/>
                      </a:lnTo>
                      <a:lnTo>
                        <a:pt x="384" y="71"/>
                      </a:lnTo>
                      <a:lnTo>
                        <a:pt x="385" y="70"/>
                      </a:lnTo>
                      <a:lnTo>
                        <a:pt x="385" y="69"/>
                      </a:lnTo>
                      <a:lnTo>
                        <a:pt x="386" y="68"/>
                      </a:lnTo>
                      <a:lnTo>
                        <a:pt x="387" y="67"/>
                      </a:lnTo>
                      <a:lnTo>
                        <a:pt x="388" y="66"/>
                      </a:lnTo>
                      <a:lnTo>
                        <a:pt x="388" y="65"/>
                      </a:lnTo>
                      <a:lnTo>
                        <a:pt x="389" y="64"/>
                      </a:lnTo>
                      <a:lnTo>
                        <a:pt x="390" y="63"/>
                      </a:lnTo>
                      <a:lnTo>
                        <a:pt x="390" y="61"/>
                      </a:lnTo>
                      <a:lnTo>
                        <a:pt x="391" y="60"/>
                      </a:lnTo>
                      <a:lnTo>
                        <a:pt x="391" y="59"/>
                      </a:lnTo>
                      <a:lnTo>
                        <a:pt x="392" y="58"/>
                      </a:lnTo>
                      <a:lnTo>
                        <a:pt x="393" y="57"/>
                      </a:lnTo>
                      <a:lnTo>
                        <a:pt x="393" y="56"/>
                      </a:lnTo>
                      <a:lnTo>
                        <a:pt x="394" y="55"/>
                      </a:lnTo>
                      <a:lnTo>
                        <a:pt x="395" y="54"/>
                      </a:lnTo>
                      <a:lnTo>
                        <a:pt x="395" y="53"/>
                      </a:lnTo>
                      <a:lnTo>
                        <a:pt x="396" y="52"/>
                      </a:lnTo>
                      <a:lnTo>
                        <a:pt x="397" y="51"/>
                      </a:lnTo>
                      <a:lnTo>
                        <a:pt x="397" y="50"/>
                      </a:lnTo>
                      <a:lnTo>
                        <a:pt x="398" y="49"/>
                      </a:lnTo>
                      <a:lnTo>
                        <a:pt x="398" y="48"/>
                      </a:lnTo>
                      <a:lnTo>
                        <a:pt x="399" y="47"/>
                      </a:lnTo>
                      <a:lnTo>
                        <a:pt x="400" y="46"/>
                      </a:lnTo>
                      <a:lnTo>
                        <a:pt x="400" y="45"/>
                      </a:lnTo>
                      <a:lnTo>
                        <a:pt x="401" y="44"/>
                      </a:lnTo>
                      <a:lnTo>
                        <a:pt x="402" y="43"/>
                      </a:lnTo>
                      <a:lnTo>
                        <a:pt x="402" y="42"/>
                      </a:lnTo>
                      <a:lnTo>
                        <a:pt x="403" y="41"/>
                      </a:lnTo>
                      <a:lnTo>
                        <a:pt x="404" y="39"/>
                      </a:lnTo>
                      <a:lnTo>
                        <a:pt x="405" y="38"/>
                      </a:lnTo>
                      <a:lnTo>
                        <a:pt x="406" y="37"/>
                      </a:lnTo>
                      <a:lnTo>
                        <a:pt x="406" y="36"/>
                      </a:lnTo>
                      <a:lnTo>
                        <a:pt x="407" y="35"/>
                      </a:lnTo>
                      <a:lnTo>
                        <a:pt x="407" y="34"/>
                      </a:lnTo>
                      <a:lnTo>
                        <a:pt x="408" y="33"/>
                      </a:lnTo>
                      <a:lnTo>
                        <a:pt x="409" y="32"/>
                      </a:lnTo>
                      <a:lnTo>
                        <a:pt x="410" y="31"/>
                      </a:lnTo>
                      <a:lnTo>
                        <a:pt x="410" y="30"/>
                      </a:lnTo>
                      <a:lnTo>
                        <a:pt x="411" y="29"/>
                      </a:lnTo>
                      <a:lnTo>
                        <a:pt x="411" y="28"/>
                      </a:lnTo>
                      <a:lnTo>
                        <a:pt x="412" y="27"/>
                      </a:lnTo>
                      <a:lnTo>
                        <a:pt x="413" y="26"/>
                      </a:lnTo>
                      <a:lnTo>
                        <a:pt x="413" y="25"/>
                      </a:lnTo>
                      <a:lnTo>
                        <a:pt x="414" y="24"/>
                      </a:lnTo>
                      <a:lnTo>
                        <a:pt x="415" y="23"/>
                      </a:lnTo>
                      <a:lnTo>
                        <a:pt x="416" y="22"/>
                      </a:lnTo>
                      <a:lnTo>
                        <a:pt x="417" y="21"/>
                      </a:lnTo>
                      <a:lnTo>
                        <a:pt x="417" y="20"/>
                      </a:lnTo>
                      <a:lnTo>
                        <a:pt x="418" y="19"/>
                      </a:lnTo>
                      <a:lnTo>
                        <a:pt x="419" y="19"/>
                      </a:lnTo>
                      <a:lnTo>
                        <a:pt x="419" y="18"/>
                      </a:lnTo>
                      <a:lnTo>
                        <a:pt x="420" y="17"/>
                      </a:lnTo>
                      <a:lnTo>
                        <a:pt x="421" y="16"/>
                      </a:lnTo>
                      <a:lnTo>
                        <a:pt x="422" y="15"/>
                      </a:lnTo>
                      <a:lnTo>
                        <a:pt x="422" y="14"/>
                      </a:lnTo>
                      <a:lnTo>
                        <a:pt x="423" y="14"/>
                      </a:lnTo>
                      <a:lnTo>
                        <a:pt x="424" y="13"/>
                      </a:lnTo>
                      <a:lnTo>
                        <a:pt x="424" y="12"/>
                      </a:lnTo>
                      <a:lnTo>
                        <a:pt x="425" y="12"/>
                      </a:lnTo>
                      <a:lnTo>
                        <a:pt x="426" y="11"/>
                      </a:lnTo>
                      <a:lnTo>
                        <a:pt x="426" y="10"/>
                      </a:lnTo>
                      <a:lnTo>
                        <a:pt x="427" y="10"/>
                      </a:lnTo>
                      <a:lnTo>
                        <a:pt x="427" y="9"/>
                      </a:lnTo>
                      <a:lnTo>
                        <a:pt x="428" y="9"/>
                      </a:lnTo>
                      <a:lnTo>
                        <a:pt x="429" y="8"/>
                      </a:lnTo>
                      <a:lnTo>
                        <a:pt x="429" y="7"/>
                      </a:lnTo>
                      <a:lnTo>
                        <a:pt x="430" y="7"/>
                      </a:lnTo>
                      <a:lnTo>
                        <a:pt x="431" y="7"/>
                      </a:lnTo>
                      <a:lnTo>
                        <a:pt x="431" y="6"/>
                      </a:lnTo>
                      <a:lnTo>
                        <a:pt x="432" y="5"/>
                      </a:lnTo>
                      <a:lnTo>
                        <a:pt x="433" y="5"/>
                      </a:lnTo>
                      <a:lnTo>
                        <a:pt x="434" y="4"/>
                      </a:lnTo>
                      <a:lnTo>
                        <a:pt x="435" y="4"/>
                      </a:lnTo>
                      <a:lnTo>
                        <a:pt x="435" y="3"/>
                      </a:lnTo>
                      <a:lnTo>
                        <a:pt x="436" y="3"/>
                      </a:lnTo>
                      <a:lnTo>
                        <a:pt x="437" y="2"/>
                      </a:lnTo>
                      <a:lnTo>
                        <a:pt x="438" y="2"/>
                      </a:lnTo>
                      <a:lnTo>
                        <a:pt x="439" y="2"/>
                      </a:lnTo>
                      <a:lnTo>
                        <a:pt x="440" y="1"/>
                      </a:lnTo>
                      <a:lnTo>
                        <a:pt x="441" y="1"/>
                      </a:lnTo>
                      <a:lnTo>
                        <a:pt x="442" y="1"/>
                      </a:lnTo>
                      <a:lnTo>
                        <a:pt x="443" y="1"/>
                      </a:lnTo>
                      <a:lnTo>
                        <a:pt x="444" y="0"/>
                      </a:lnTo>
                      <a:lnTo>
                        <a:pt x="445" y="0"/>
                      </a:lnTo>
                      <a:lnTo>
                        <a:pt x="446" y="0"/>
                      </a:lnTo>
                      <a:lnTo>
                        <a:pt x="447" y="0"/>
                      </a:lnTo>
                      <a:lnTo>
                        <a:pt x="448" y="0"/>
                      </a:lnTo>
                      <a:lnTo>
                        <a:pt x="448" y="1"/>
                      </a:lnTo>
                      <a:lnTo>
                        <a:pt x="449" y="1"/>
                      </a:lnTo>
                      <a:lnTo>
                        <a:pt x="450" y="1"/>
                      </a:lnTo>
                      <a:lnTo>
                        <a:pt x="451" y="1"/>
                      </a:lnTo>
                      <a:lnTo>
                        <a:pt x="451" y="2"/>
                      </a:lnTo>
                      <a:lnTo>
                        <a:pt x="452" y="2"/>
                      </a:lnTo>
                      <a:lnTo>
                        <a:pt x="453" y="2"/>
                      </a:lnTo>
                      <a:lnTo>
                        <a:pt x="454" y="2"/>
                      </a:lnTo>
                      <a:lnTo>
                        <a:pt x="455" y="3"/>
                      </a:lnTo>
                      <a:lnTo>
                        <a:pt x="456" y="4"/>
                      </a:lnTo>
                      <a:lnTo>
                        <a:pt x="457" y="5"/>
                      </a:lnTo>
                      <a:lnTo>
                        <a:pt x="458" y="5"/>
                      </a:lnTo>
                      <a:lnTo>
                        <a:pt x="458" y="6"/>
                      </a:lnTo>
                      <a:lnTo>
                        <a:pt x="459" y="6"/>
                      </a:lnTo>
                      <a:lnTo>
                        <a:pt x="460" y="7"/>
                      </a:lnTo>
                      <a:lnTo>
                        <a:pt x="461" y="7"/>
                      </a:lnTo>
                      <a:lnTo>
                        <a:pt x="461" y="8"/>
                      </a:lnTo>
                      <a:lnTo>
                        <a:pt x="462" y="9"/>
                      </a:lnTo>
                      <a:lnTo>
                        <a:pt x="462" y="10"/>
                      </a:lnTo>
                      <a:lnTo>
                        <a:pt x="463" y="10"/>
                      </a:lnTo>
                      <a:lnTo>
                        <a:pt x="464" y="11"/>
                      </a:lnTo>
                      <a:lnTo>
                        <a:pt x="464" y="12"/>
                      </a:lnTo>
                      <a:lnTo>
                        <a:pt x="465" y="12"/>
                      </a:lnTo>
                      <a:lnTo>
                        <a:pt x="466" y="13"/>
                      </a:lnTo>
                      <a:lnTo>
                        <a:pt x="466" y="14"/>
                      </a:lnTo>
                      <a:lnTo>
                        <a:pt x="467" y="15"/>
                      </a:lnTo>
                      <a:lnTo>
                        <a:pt x="468" y="16"/>
                      </a:lnTo>
                      <a:lnTo>
                        <a:pt x="468" y="17"/>
                      </a:lnTo>
                      <a:lnTo>
                        <a:pt x="469" y="18"/>
                      </a:lnTo>
                      <a:lnTo>
                        <a:pt x="469" y="19"/>
                      </a:lnTo>
                      <a:lnTo>
                        <a:pt x="470" y="20"/>
                      </a:lnTo>
                      <a:lnTo>
                        <a:pt x="471" y="21"/>
                      </a:lnTo>
                      <a:lnTo>
                        <a:pt x="471" y="22"/>
                      </a:lnTo>
                      <a:lnTo>
                        <a:pt x="472" y="23"/>
                      </a:lnTo>
                      <a:lnTo>
                        <a:pt x="473" y="24"/>
                      </a:lnTo>
                      <a:lnTo>
                        <a:pt x="473" y="26"/>
                      </a:lnTo>
                      <a:lnTo>
                        <a:pt x="474" y="27"/>
                      </a:lnTo>
                      <a:lnTo>
                        <a:pt x="475" y="28"/>
                      </a:lnTo>
                      <a:lnTo>
                        <a:pt x="475" y="29"/>
                      </a:lnTo>
                      <a:lnTo>
                        <a:pt x="476" y="31"/>
                      </a:lnTo>
                      <a:lnTo>
                        <a:pt x="477" y="32"/>
                      </a:lnTo>
                      <a:lnTo>
                        <a:pt x="477" y="33"/>
                      </a:lnTo>
                      <a:lnTo>
                        <a:pt x="478" y="35"/>
                      </a:lnTo>
                      <a:lnTo>
                        <a:pt x="478" y="36"/>
                      </a:lnTo>
                      <a:lnTo>
                        <a:pt x="479" y="37"/>
                      </a:lnTo>
                      <a:lnTo>
                        <a:pt x="480" y="39"/>
                      </a:lnTo>
                      <a:lnTo>
                        <a:pt x="480" y="40"/>
                      </a:lnTo>
                      <a:lnTo>
                        <a:pt x="481" y="42"/>
                      </a:lnTo>
                      <a:lnTo>
                        <a:pt x="482" y="43"/>
                      </a:lnTo>
                      <a:lnTo>
                        <a:pt x="482" y="45"/>
                      </a:lnTo>
                      <a:lnTo>
                        <a:pt x="483" y="47"/>
                      </a:lnTo>
                      <a:lnTo>
                        <a:pt x="484" y="48"/>
                      </a:lnTo>
                      <a:lnTo>
                        <a:pt x="484" y="50"/>
                      </a:lnTo>
                      <a:lnTo>
                        <a:pt x="485" y="51"/>
                      </a:lnTo>
                      <a:lnTo>
                        <a:pt x="485" y="53"/>
                      </a:lnTo>
                      <a:lnTo>
                        <a:pt x="486" y="55"/>
                      </a:lnTo>
                      <a:lnTo>
                        <a:pt x="487" y="56"/>
                      </a:lnTo>
                      <a:lnTo>
                        <a:pt x="488" y="58"/>
                      </a:lnTo>
                      <a:lnTo>
                        <a:pt x="488" y="60"/>
                      </a:lnTo>
                      <a:lnTo>
                        <a:pt x="489" y="62"/>
                      </a:lnTo>
                      <a:lnTo>
                        <a:pt x="490" y="64"/>
                      </a:lnTo>
                      <a:lnTo>
                        <a:pt x="490" y="65"/>
                      </a:lnTo>
                      <a:lnTo>
                        <a:pt x="491" y="67"/>
                      </a:lnTo>
                      <a:lnTo>
                        <a:pt x="491" y="69"/>
                      </a:lnTo>
                      <a:lnTo>
                        <a:pt x="492" y="71"/>
                      </a:lnTo>
                      <a:lnTo>
                        <a:pt x="493" y="73"/>
                      </a:lnTo>
                      <a:lnTo>
                        <a:pt x="493" y="75"/>
                      </a:lnTo>
                      <a:lnTo>
                        <a:pt x="494" y="76"/>
                      </a:lnTo>
                      <a:lnTo>
                        <a:pt x="495" y="78"/>
                      </a:lnTo>
                      <a:lnTo>
                        <a:pt x="495" y="80"/>
                      </a:lnTo>
                      <a:lnTo>
                        <a:pt x="496" y="82"/>
                      </a:lnTo>
                      <a:lnTo>
                        <a:pt x="497" y="84"/>
                      </a:lnTo>
                      <a:lnTo>
                        <a:pt x="497" y="86"/>
                      </a:lnTo>
                      <a:lnTo>
                        <a:pt x="498" y="88"/>
                      </a:lnTo>
                      <a:lnTo>
                        <a:pt x="498" y="90"/>
                      </a:lnTo>
                      <a:lnTo>
                        <a:pt x="499" y="92"/>
                      </a:lnTo>
                      <a:lnTo>
                        <a:pt x="500" y="94"/>
                      </a:lnTo>
                      <a:lnTo>
                        <a:pt x="500" y="96"/>
                      </a:lnTo>
                      <a:lnTo>
                        <a:pt x="501" y="98"/>
                      </a:lnTo>
                      <a:lnTo>
                        <a:pt x="502" y="100"/>
                      </a:lnTo>
                      <a:lnTo>
                        <a:pt x="502" y="102"/>
                      </a:lnTo>
                      <a:lnTo>
                        <a:pt x="503" y="104"/>
                      </a:lnTo>
                      <a:lnTo>
                        <a:pt x="504" y="106"/>
                      </a:lnTo>
                      <a:lnTo>
                        <a:pt x="504" y="109"/>
                      </a:lnTo>
                      <a:lnTo>
                        <a:pt x="505" y="111"/>
                      </a:lnTo>
                      <a:lnTo>
                        <a:pt x="506" y="113"/>
                      </a:lnTo>
                      <a:lnTo>
                        <a:pt x="506" y="115"/>
                      </a:lnTo>
                      <a:lnTo>
                        <a:pt x="507" y="117"/>
                      </a:lnTo>
                      <a:lnTo>
                        <a:pt x="507" y="119"/>
                      </a:lnTo>
                      <a:lnTo>
                        <a:pt x="508" y="121"/>
                      </a:lnTo>
                      <a:lnTo>
                        <a:pt x="509" y="123"/>
                      </a:lnTo>
                      <a:lnTo>
                        <a:pt x="510" y="125"/>
                      </a:lnTo>
                      <a:lnTo>
                        <a:pt x="510" y="127"/>
                      </a:lnTo>
                      <a:lnTo>
                        <a:pt x="511" y="129"/>
                      </a:lnTo>
                      <a:lnTo>
                        <a:pt x="511" y="131"/>
                      </a:lnTo>
                      <a:lnTo>
                        <a:pt x="512" y="133"/>
                      </a:lnTo>
                      <a:lnTo>
                        <a:pt x="513" y="135"/>
                      </a:lnTo>
                      <a:lnTo>
                        <a:pt x="513" y="137"/>
                      </a:lnTo>
                      <a:lnTo>
                        <a:pt x="514" y="140"/>
                      </a:lnTo>
                      <a:lnTo>
                        <a:pt x="514" y="142"/>
                      </a:lnTo>
                      <a:lnTo>
                        <a:pt x="515" y="144"/>
                      </a:lnTo>
                      <a:lnTo>
                        <a:pt x="516" y="146"/>
                      </a:lnTo>
                      <a:lnTo>
                        <a:pt x="517" y="148"/>
                      </a:lnTo>
                      <a:lnTo>
                        <a:pt x="517" y="150"/>
                      </a:lnTo>
                      <a:lnTo>
                        <a:pt x="518" y="152"/>
                      </a:lnTo>
                      <a:lnTo>
                        <a:pt x="519" y="154"/>
                      </a:lnTo>
                      <a:lnTo>
                        <a:pt x="519" y="156"/>
                      </a:lnTo>
                      <a:lnTo>
                        <a:pt x="520" y="158"/>
                      </a:lnTo>
                      <a:lnTo>
                        <a:pt x="520" y="160"/>
                      </a:lnTo>
                      <a:lnTo>
                        <a:pt x="521" y="162"/>
                      </a:lnTo>
                      <a:lnTo>
                        <a:pt x="522" y="163"/>
                      </a:lnTo>
                      <a:lnTo>
                        <a:pt x="522" y="165"/>
                      </a:lnTo>
                      <a:lnTo>
                        <a:pt x="523" y="167"/>
                      </a:lnTo>
                      <a:lnTo>
                        <a:pt x="524" y="169"/>
                      </a:lnTo>
                      <a:lnTo>
                        <a:pt x="524" y="171"/>
                      </a:lnTo>
                      <a:lnTo>
                        <a:pt x="525" y="173"/>
                      </a:lnTo>
                      <a:lnTo>
                        <a:pt x="526" y="174"/>
                      </a:lnTo>
                      <a:lnTo>
                        <a:pt x="526" y="176"/>
                      </a:lnTo>
                      <a:lnTo>
                        <a:pt x="527" y="178"/>
                      </a:lnTo>
                      <a:lnTo>
                        <a:pt x="527" y="180"/>
                      </a:lnTo>
                      <a:lnTo>
                        <a:pt x="528" y="182"/>
                      </a:lnTo>
                      <a:lnTo>
                        <a:pt x="529" y="183"/>
                      </a:lnTo>
                      <a:lnTo>
                        <a:pt x="529" y="185"/>
                      </a:lnTo>
                      <a:lnTo>
                        <a:pt x="530" y="187"/>
                      </a:lnTo>
                      <a:lnTo>
                        <a:pt x="531" y="188"/>
                      </a:lnTo>
                      <a:lnTo>
                        <a:pt x="531" y="190"/>
                      </a:lnTo>
                      <a:lnTo>
                        <a:pt x="532" y="191"/>
                      </a:lnTo>
                      <a:lnTo>
                        <a:pt x="533" y="193"/>
                      </a:lnTo>
                      <a:lnTo>
                        <a:pt x="533" y="195"/>
                      </a:lnTo>
                      <a:lnTo>
                        <a:pt x="534" y="196"/>
                      </a:lnTo>
                      <a:lnTo>
                        <a:pt x="535" y="198"/>
                      </a:lnTo>
                      <a:lnTo>
                        <a:pt x="535" y="199"/>
                      </a:lnTo>
                      <a:lnTo>
                        <a:pt x="536" y="201"/>
                      </a:lnTo>
                      <a:lnTo>
                        <a:pt x="536" y="202"/>
                      </a:lnTo>
                      <a:lnTo>
                        <a:pt x="537" y="204"/>
                      </a:lnTo>
                      <a:lnTo>
                        <a:pt x="538" y="205"/>
                      </a:lnTo>
                      <a:lnTo>
                        <a:pt x="539" y="206"/>
                      </a:lnTo>
                      <a:lnTo>
                        <a:pt x="539" y="208"/>
                      </a:lnTo>
                      <a:lnTo>
                        <a:pt x="540" y="209"/>
                      </a:lnTo>
                      <a:lnTo>
                        <a:pt x="540" y="210"/>
                      </a:lnTo>
                      <a:lnTo>
                        <a:pt x="541" y="211"/>
                      </a:lnTo>
                      <a:lnTo>
                        <a:pt x="542" y="213"/>
                      </a:lnTo>
                      <a:lnTo>
                        <a:pt x="542" y="214"/>
                      </a:lnTo>
                      <a:lnTo>
                        <a:pt x="543" y="215"/>
                      </a:lnTo>
                      <a:lnTo>
                        <a:pt x="544" y="216"/>
                      </a:lnTo>
                      <a:lnTo>
                        <a:pt x="544" y="217"/>
                      </a:lnTo>
                      <a:lnTo>
                        <a:pt x="545" y="218"/>
                      </a:lnTo>
                      <a:lnTo>
                        <a:pt x="546" y="219"/>
                      </a:lnTo>
                      <a:lnTo>
                        <a:pt x="546" y="221"/>
                      </a:lnTo>
                      <a:lnTo>
                        <a:pt x="547" y="221"/>
                      </a:lnTo>
                      <a:lnTo>
                        <a:pt x="548" y="223"/>
                      </a:lnTo>
                      <a:lnTo>
                        <a:pt x="549" y="224"/>
                      </a:lnTo>
                      <a:lnTo>
                        <a:pt x="549" y="225"/>
                      </a:lnTo>
                      <a:lnTo>
                        <a:pt x="550" y="226"/>
                      </a:lnTo>
                      <a:lnTo>
                        <a:pt x="551" y="227"/>
                      </a:lnTo>
                      <a:lnTo>
                        <a:pt x="551" y="228"/>
                      </a:lnTo>
                      <a:lnTo>
                        <a:pt x="552" y="229"/>
                      </a:lnTo>
                      <a:lnTo>
                        <a:pt x="553" y="230"/>
                      </a:lnTo>
                      <a:lnTo>
                        <a:pt x="554" y="231"/>
                      </a:lnTo>
                      <a:lnTo>
                        <a:pt x="555" y="232"/>
                      </a:lnTo>
                      <a:lnTo>
                        <a:pt x="555" y="233"/>
                      </a:lnTo>
                      <a:lnTo>
                        <a:pt x="556" y="233"/>
                      </a:lnTo>
                      <a:lnTo>
                        <a:pt x="556" y="234"/>
                      </a:lnTo>
                      <a:lnTo>
                        <a:pt x="557" y="234"/>
                      </a:lnTo>
                      <a:lnTo>
                        <a:pt x="558" y="235"/>
                      </a:lnTo>
                      <a:lnTo>
                        <a:pt x="558" y="236"/>
                      </a:lnTo>
                      <a:lnTo>
                        <a:pt x="559" y="236"/>
                      </a:lnTo>
                      <a:lnTo>
                        <a:pt x="560" y="237"/>
                      </a:lnTo>
                      <a:lnTo>
                        <a:pt x="561" y="237"/>
                      </a:lnTo>
                      <a:lnTo>
                        <a:pt x="561" y="238"/>
                      </a:lnTo>
                      <a:lnTo>
                        <a:pt x="562" y="238"/>
                      </a:lnTo>
                      <a:lnTo>
                        <a:pt x="562" y="239"/>
                      </a:lnTo>
                      <a:lnTo>
                        <a:pt x="563" y="239"/>
                      </a:lnTo>
                      <a:lnTo>
                        <a:pt x="564" y="240"/>
                      </a:lnTo>
                      <a:lnTo>
                        <a:pt x="565" y="241"/>
                      </a:lnTo>
                      <a:lnTo>
                        <a:pt x="566" y="241"/>
                      </a:lnTo>
                      <a:lnTo>
                        <a:pt x="567" y="242"/>
                      </a:lnTo>
                      <a:lnTo>
                        <a:pt x="568" y="242"/>
                      </a:lnTo>
                      <a:lnTo>
                        <a:pt x="569" y="243"/>
                      </a:lnTo>
                      <a:lnTo>
                        <a:pt x="570" y="243"/>
                      </a:lnTo>
                      <a:lnTo>
                        <a:pt x="571" y="243"/>
                      </a:lnTo>
                      <a:lnTo>
                        <a:pt x="571" y="244"/>
                      </a:lnTo>
                      <a:lnTo>
                        <a:pt x="572" y="244"/>
                      </a:lnTo>
                      <a:lnTo>
                        <a:pt x="573" y="244"/>
                      </a:lnTo>
                      <a:lnTo>
                        <a:pt x="573" y="245"/>
                      </a:lnTo>
                      <a:lnTo>
                        <a:pt x="574" y="245"/>
                      </a:lnTo>
                      <a:lnTo>
                        <a:pt x="575" y="245"/>
                      </a:lnTo>
                      <a:lnTo>
                        <a:pt x="576" y="245"/>
                      </a:lnTo>
                      <a:lnTo>
                        <a:pt x="577" y="245"/>
                      </a:lnTo>
                      <a:lnTo>
                        <a:pt x="578" y="246"/>
                      </a:lnTo>
                      <a:lnTo>
                        <a:pt x="579" y="246"/>
                      </a:lnTo>
                      <a:lnTo>
                        <a:pt x="580" y="246"/>
                      </a:lnTo>
                      <a:lnTo>
                        <a:pt x="581" y="246"/>
                      </a:lnTo>
                      <a:lnTo>
                        <a:pt x="582" y="246"/>
                      </a:lnTo>
                      <a:lnTo>
                        <a:pt x="582" y="247"/>
                      </a:lnTo>
                      <a:lnTo>
                        <a:pt x="583" y="247"/>
                      </a:lnTo>
                      <a:lnTo>
                        <a:pt x="584" y="247"/>
                      </a:lnTo>
                      <a:lnTo>
                        <a:pt x="585" y="247"/>
                      </a:lnTo>
                      <a:lnTo>
                        <a:pt x="586" y="247"/>
                      </a:lnTo>
                      <a:lnTo>
                        <a:pt x="587" y="247"/>
                      </a:lnTo>
                      <a:lnTo>
                        <a:pt x="588" y="247"/>
                      </a:lnTo>
                      <a:lnTo>
                        <a:pt x="589" y="247"/>
                      </a:lnTo>
                      <a:lnTo>
                        <a:pt x="590" y="247"/>
                      </a:lnTo>
                      <a:lnTo>
                        <a:pt x="590" y="248"/>
                      </a:lnTo>
                      <a:lnTo>
                        <a:pt x="591" y="248"/>
                      </a:lnTo>
                      <a:lnTo>
                        <a:pt x="592" y="248"/>
                      </a:lnTo>
                      <a:lnTo>
                        <a:pt x="593" y="248"/>
                      </a:lnTo>
                      <a:lnTo>
                        <a:pt x="594" y="248"/>
                      </a:lnTo>
                      <a:lnTo>
                        <a:pt x="595" y="248"/>
                      </a:lnTo>
                      <a:lnTo>
                        <a:pt x="596" y="248"/>
                      </a:lnTo>
                      <a:lnTo>
                        <a:pt x="597" y="248"/>
                      </a:lnTo>
                      <a:lnTo>
                        <a:pt x="598" y="248"/>
                      </a:lnTo>
                      <a:lnTo>
                        <a:pt x="599" y="248"/>
                      </a:lnTo>
                      <a:lnTo>
                        <a:pt x="600" y="248"/>
                      </a:lnTo>
                      <a:lnTo>
                        <a:pt x="601" y="248"/>
                      </a:lnTo>
                      <a:lnTo>
                        <a:pt x="602" y="248"/>
                      </a:lnTo>
                      <a:lnTo>
                        <a:pt x="603" y="248"/>
                      </a:lnTo>
                      <a:lnTo>
                        <a:pt x="604" y="248"/>
                      </a:lnTo>
                      <a:lnTo>
                        <a:pt x="605" y="248"/>
                      </a:lnTo>
                      <a:lnTo>
                        <a:pt x="606" y="248"/>
                      </a:lnTo>
                      <a:lnTo>
                        <a:pt x="607" y="248"/>
                      </a:lnTo>
                      <a:lnTo>
                        <a:pt x="608" y="248"/>
                      </a:lnTo>
                      <a:lnTo>
                        <a:pt x="609" y="248"/>
                      </a:lnTo>
                      <a:lnTo>
                        <a:pt x="610" y="248"/>
                      </a:lnTo>
                      <a:lnTo>
                        <a:pt x="611" y="248"/>
                      </a:lnTo>
                      <a:lnTo>
                        <a:pt x="612" y="248"/>
                      </a:lnTo>
                      <a:lnTo>
                        <a:pt x="613" y="248"/>
                      </a:lnTo>
                      <a:lnTo>
                        <a:pt x="614" y="248"/>
                      </a:lnTo>
                      <a:lnTo>
                        <a:pt x="615" y="248"/>
                      </a:lnTo>
                      <a:lnTo>
                        <a:pt x="616" y="248"/>
                      </a:lnTo>
                      <a:lnTo>
                        <a:pt x="617" y="248"/>
                      </a:lnTo>
                      <a:lnTo>
                        <a:pt x="618" y="248"/>
                      </a:lnTo>
                      <a:lnTo>
                        <a:pt x="619" y="248"/>
                      </a:lnTo>
                      <a:lnTo>
                        <a:pt x="620" y="248"/>
                      </a:lnTo>
                      <a:lnTo>
                        <a:pt x="621" y="248"/>
                      </a:lnTo>
                      <a:lnTo>
                        <a:pt x="622" y="248"/>
                      </a:lnTo>
                      <a:lnTo>
                        <a:pt x="623" y="248"/>
                      </a:lnTo>
                      <a:lnTo>
                        <a:pt x="624" y="248"/>
                      </a:lnTo>
                      <a:lnTo>
                        <a:pt x="625" y="248"/>
                      </a:lnTo>
                      <a:lnTo>
                        <a:pt x="626" y="248"/>
                      </a:lnTo>
                      <a:lnTo>
                        <a:pt x="627" y="248"/>
                      </a:lnTo>
                      <a:lnTo>
                        <a:pt x="628" y="248"/>
                      </a:lnTo>
                      <a:lnTo>
                        <a:pt x="629" y="248"/>
                      </a:lnTo>
                      <a:lnTo>
                        <a:pt x="630" y="248"/>
                      </a:lnTo>
                      <a:lnTo>
                        <a:pt x="631" y="248"/>
                      </a:lnTo>
                      <a:lnTo>
                        <a:pt x="632" y="248"/>
                      </a:lnTo>
                      <a:lnTo>
                        <a:pt x="633" y="248"/>
                      </a:lnTo>
                      <a:lnTo>
                        <a:pt x="634" y="248"/>
                      </a:lnTo>
                      <a:lnTo>
                        <a:pt x="635" y="248"/>
                      </a:lnTo>
                      <a:lnTo>
                        <a:pt x="636" y="248"/>
                      </a:lnTo>
                      <a:lnTo>
                        <a:pt x="637" y="248"/>
                      </a:lnTo>
                      <a:lnTo>
                        <a:pt x="638" y="248"/>
                      </a:lnTo>
                      <a:lnTo>
                        <a:pt x="639" y="248"/>
                      </a:lnTo>
                      <a:lnTo>
                        <a:pt x="640" y="248"/>
                      </a:lnTo>
                      <a:lnTo>
                        <a:pt x="641" y="248"/>
                      </a:lnTo>
                      <a:lnTo>
                        <a:pt x="642" y="248"/>
                      </a:lnTo>
                      <a:lnTo>
                        <a:pt x="643" y="248"/>
                      </a:lnTo>
                      <a:lnTo>
                        <a:pt x="644" y="248"/>
                      </a:lnTo>
                      <a:lnTo>
                        <a:pt x="645" y="248"/>
                      </a:lnTo>
                    </a:path>
                  </a:pathLst>
                </a:custGeom>
                <a:noFill/>
                <a:ln w="12700" cap="rnd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32"/>
                <p:cNvSpPr>
                  <a:spLocks/>
                </p:cNvSpPr>
                <p:nvPr/>
              </p:nvSpPr>
              <p:spPr bwMode="auto">
                <a:xfrm>
                  <a:off x="2525" y="1365"/>
                  <a:ext cx="646" cy="252"/>
                </a:xfrm>
                <a:custGeom>
                  <a:avLst/>
                  <a:gdLst>
                    <a:gd name="T0" fmla="*/ 10 w 646"/>
                    <a:gd name="T1" fmla="*/ 250 h 252"/>
                    <a:gd name="T2" fmla="*/ 20 w 646"/>
                    <a:gd name="T3" fmla="*/ 250 h 252"/>
                    <a:gd name="T4" fmla="*/ 31 w 646"/>
                    <a:gd name="T5" fmla="*/ 249 h 252"/>
                    <a:gd name="T6" fmla="*/ 41 w 646"/>
                    <a:gd name="T7" fmla="*/ 249 h 252"/>
                    <a:gd name="T8" fmla="*/ 51 w 646"/>
                    <a:gd name="T9" fmla="*/ 249 h 252"/>
                    <a:gd name="T10" fmla="*/ 62 w 646"/>
                    <a:gd name="T11" fmla="*/ 249 h 252"/>
                    <a:gd name="T12" fmla="*/ 72 w 646"/>
                    <a:gd name="T13" fmla="*/ 248 h 252"/>
                    <a:gd name="T14" fmla="*/ 82 w 646"/>
                    <a:gd name="T15" fmla="*/ 248 h 252"/>
                    <a:gd name="T16" fmla="*/ 93 w 646"/>
                    <a:gd name="T17" fmla="*/ 248 h 252"/>
                    <a:gd name="T18" fmla="*/ 103 w 646"/>
                    <a:gd name="T19" fmla="*/ 247 h 252"/>
                    <a:gd name="T20" fmla="*/ 113 w 646"/>
                    <a:gd name="T21" fmla="*/ 246 h 252"/>
                    <a:gd name="T22" fmla="*/ 124 w 646"/>
                    <a:gd name="T23" fmla="*/ 246 h 252"/>
                    <a:gd name="T24" fmla="*/ 134 w 646"/>
                    <a:gd name="T25" fmla="*/ 245 h 252"/>
                    <a:gd name="T26" fmla="*/ 144 w 646"/>
                    <a:gd name="T27" fmla="*/ 244 h 252"/>
                    <a:gd name="T28" fmla="*/ 155 w 646"/>
                    <a:gd name="T29" fmla="*/ 243 h 252"/>
                    <a:gd name="T30" fmla="*/ 165 w 646"/>
                    <a:gd name="T31" fmla="*/ 242 h 252"/>
                    <a:gd name="T32" fmla="*/ 175 w 646"/>
                    <a:gd name="T33" fmla="*/ 240 h 252"/>
                    <a:gd name="T34" fmla="*/ 185 w 646"/>
                    <a:gd name="T35" fmla="*/ 239 h 252"/>
                    <a:gd name="T36" fmla="*/ 196 w 646"/>
                    <a:gd name="T37" fmla="*/ 236 h 252"/>
                    <a:gd name="T38" fmla="*/ 206 w 646"/>
                    <a:gd name="T39" fmla="*/ 234 h 252"/>
                    <a:gd name="T40" fmla="*/ 217 w 646"/>
                    <a:gd name="T41" fmla="*/ 231 h 252"/>
                    <a:gd name="T42" fmla="*/ 227 w 646"/>
                    <a:gd name="T43" fmla="*/ 228 h 252"/>
                    <a:gd name="T44" fmla="*/ 237 w 646"/>
                    <a:gd name="T45" fmla="*/ 224 h 252"/>
                    <a:gd name="T46" fmla="*/ 248 w 646"/>
                    <a:gd name="T47" fmla="*/ 219 h 252"/>
                    <a:gd name="T48" fmla="*/ 258 w 646"/>
                    <a:gd name="T49" fmla="*/ 214 h 252"/>
                    <a:gd name="T50" fmla="*/ 268 w 646"/>
                    <a:gd name="T51" fmla="*/ 209 h 252"/>
                    <a:gd name="T52" fmla="*/ 278 w 646"/>
                    <a:gd name="T53" fmla="*/ 202 h 252"/>
                    <a:gd name="T54" fmla="*/ 289 w 646"/>
                    <a:gd name="T55" fmla="*/ 194 h 252"/>
                    <a:gd name="T56" fmla="*/ 299 w 646"/>
                    <a:gd name="T57" fmla="*/ 185 h 252"/>
                    <a:gd name="T58" fmla="*/ 310 w 646"/>
                    <a:gd name="T59" fmla="*/ 175 h 252"/>
                    <a:gd name="T60" fmla="*/ 320 w 646"/>
                    <a:gd name="T61" fmla="*/ 164 h 252"/>
                    <a:gd name="T62" fmla="*/ 330 w 646"/>
                    <a:gd name="T63" fmla="*/ 151 h 252"/>
                    <a:gd name="T64" fmla="*/ 340 w 646"/>
                    <a:gd name="T65" fmla="*/ 137 h 252"/>
                    <a:gd name="T66" fmla="*/ 351 w 646"/>
                    <a:gd name="T67" fmla="*/ 122 h 252"/>
                    <a:gd name="T68" fmla="*/ 361 w 646"/>
                    <a:gd name="T69" fmla="*/ 106 h 252"/>
                    <a:gd name="T70" fmla="*/ 371 w 646"/>
                    <a:gd name="T71" fmla="*/ 89 h 252"/>
                    <a:gd name="T72" fmla="*/ 382 w 646"/>
                    <a:gd name="T73" fmla="*/ 71 h 252"/>
                    <a:gd name="T74" fmla="*/ 392 w 646"/>
                    <a:gd name="T75" fmla="*/ 53 h 252"/>
                    <a:gd name="T76" fmla="*/ 402 w 646"/>
                    <a:gd name="T77" fmla="*/ 37 h 252"/>
                    <a:gd name="T78" fmla="*/ 413 w 646"/>
                    <a:gd name="T79" fmla="*/ 22 h 252"/>
                    <a:gd name="T80" fmla="*/ 423 w 646"/>
                    <a:gd name="T81" fmla="*/ 10 h 252"/>
                    <a:gd name="T82" fmla="*/ 433 w 646"/>
                    <a:gd name="T83" fmla="*/ 3 h 252"/>
                    <a:gd name="T84" fmla="*/ 444 w 646"/>
                    <a:gd name="T85" fmla="*/ 0 h 252"/>
                    <a:gd name="T86" fmla="*/ 454 w 646"/>
                    <a:gd name="T87" fmla="*/ 5 h 252"/>
                    <a:gd name="T88" fmla="*/ 464 w 646"/>
                    <a:gd name="T89" fmla="*/ 17 h 252"/>
                    <a:gd name="T90" fmla="*/ 475 w 646"/>
                    <a:gd name="T91" fmla="*/ 37 h 252"/>
                    <a:gd name="T92" fmla="*/ 485 w 646"/>
                    <a:gd name="T93" fmla="*/ 63 h 252"/>
                    <a:gd name="T94" fmla="*/ 495 w 646"/>
                    <a:gd name="T95" fmla="*/ 94 h 252"/>
                    <a:gd name="T96" fmla="*/ 506 w 646"/>
                    <a:gd name="T97" fmla="*/ 128 h 252"/>
                    <a:gd name="T98" fmla="*/ 516 w 646"/>
                    <a:gd name="T99" fmla="*/ 161 h 252"/>
                    <a:gd name="T100" fmla="*/ 526 w 646"/>
                    <a:gd name="T101" fmla="*/ 190 h 252"/>
                    <a:gd name="T102" fmla="*/ 536 w 646"/>
                    <a:gd name="T103" fmla="*/ 214 h 252"/>
                    <a:gd name="T104" fmla="*/ 547 w 646"/>
                    <a:gd name="T105" fmla="*/ 231 h 252"/>
                    <a:gd name="T106" fmla="*/ 557 w 646"/>
                    <a:gd name="T107" fmla="*/ 241 h 252"/>
                    <a:gd name="T108" fmla="*/ 568 w 646"/>
                    <a:gd name="T109" fmla="*/ 247 h 252"/>
                    <a:gd name="T110" fmla="*/ 578 w 646"/>
                    <a:gd name="T111" fmla="*/ 249 h 252"/>
                    <a:gd name="T112" fmla="*/ 588 w 646"/>
                    <a:gd name="T113" fmla="*/ 250 h 252"/>
                    <a:gd name="T114" fmla="*/ 598 w 646"/>
                    <a:gd name="T115" fmla="*/ 250 h 252"/>
                    <a:gd name="T116" fmla="*/ 609 w 646"/>
                    <a:gd name="T117" fmla="*/ 251 h 252"/>
                    <a:gd name="T118" fmla="*/ 619 w 646"/>
                    <a:gd name="T119" fmla="*/ 251 h 252"/>
                    <a:gd name="T120" fmla="*/ 629 w 646"/>
                    <a:gd name="T121" fmla="*/ 251 h 252"/>
                    <a:gd name="T122" fmla="*/ 640 w 646"/>
                    <a:gd name="T123" fmla="*/ 251 h 25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252"/>
                    <a:gd name="T188" fmla="*/ 646 w 646"/>
                    <a:gd name="T189" fmla="*/ 252 h 25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252">
                      <a:moveTo>
                        <a:pt x="0" y="250"/>
                      </a:moveTo>
                      <a:lnTo>
                        <a:pt x="1" y="250"/>
                      </a:lnTo>
                      <a:lnTo>
                        <a:pt x="2" y="250"/>
                      </a:lnTo>
                      <a:lnTo>
                        <a:pt x="3" y="250"/>
                      </a:lnTo>
                      <a:lnTo>
                        <a:pt x="4" y="250"/>
                      </a:lnTo>
                      <a:lnTo>
                        <a:pt x="5" y="250"/>
                      </a:lnTo>
                      <a:lnTo>
                        <a:pt x="6" y="250"/>
                      </a:lnTo>
                      <a:lnTo>
                        <a:pt x="7" y="250"/>
                      </a:lnTo>
                      <a:lnTo>
                        <a:pt x="8" y="250"/>
                      </a:lnTo>
                      <a:lnTo>
                        <a:pt x="9" y="250"/>
                      </a:lnTo>
                      <a:lnTo>
                        <a:pt x="10" y="250"/>
                      </a:lnTo>
                      <a:lnTo>
                        <a:pt x="11" y="250"/>
                      </a:lnTo>
                      <a:lnTo>
                        <a:pt x="12" y="250"/>
                      </a:lnTo>
                      <a:lnTo>
                        <a:pt x="13" y="250"/>
                      </a:lnTo>
                      <a:lnTo>
                        <a:pt x="14" y="250"/>
                      </a:lnTo>
                      <a:lnTo>
                        <a:pt x="15" y="250"/>
                      </a:lnTo>
                      <a:lnTo>
                        <a:pt x="16" y="250"/>
                      </a:lnTo>
                      <a:lnTo>
                        <a:pt x="17" y="250"/>
                      </a:lnTo>
                      <a:lnTo>
                        <a:pt x="18" y="250"/>
                      </a:lnTo>
                      <a:lnTo>
                        <a:pt x="19" y="250"/>
                      </a:lnTo>
                      <a:lnTo>
                        <a:pt x="20" y="250"/>
                      </a:lnTo>
                      <a:lnTo>
                        <a:pt x="21" y="250"/>
                      </a:lnTo>
                      <a:lnTo>
                        <a:pt x="22" y="249"/>
                      </a:lnTo>
                      <a:lnTo>
                        <a:pt x="23" y="249"/>
                      </a:lnTo>
                      <a:lnTo>
                        <a:pt x="24" y="249"/>
                      </a:lnTo>
                      <a:lnTo>
                        <a:pt x="25" y="249"/>
                      </a:lnTo>
                      <a:lnTo>
                        <a:pt x="26" y="249"/>
                      </a:lnTo>
                      <a:lnTo>
                        <a:pt x="27" y="249"/>
                      </a:lnTo>
                      <a:lnTo>
                        <a:pt x="28" y="249"/>
                      </a:lnTo>
                      <a:lnTo>
                        <a:pt x="29" y="249"/>
                      </a:lnTo>
                      <a:lnTo>
                        <a:pt x="30" y="249"/>
                      </a:lnTo>
                      <a:lnTo>
                        <a:pt x="31" y="249"/>
                      </a:lnTo>
                      <a:lnTo>
                        <a:pt x="32" y="249"/>
                      </a:lnTo>
                      <a:lnTo>
                        <a:pt x="33" y="249"/>
                      </a:lnTo>
                      <a:lnTo>
                        <a:pt x="34" y="249"/>
                      </a:lnTo>
                      <a:lnTo>
                        <a:pt x="35" y="249"/>
                      </a:lnTo>
                      <a:lnTo>
                        <a:pt x="36" y="249"/>
                      </a:lnTo>
                      <a:lnTo>
                        <a:pt x="37" y="249"/>
                      </a:lnTo>
                      <a:lnTo>
                        <a:pt x="38" y="249"/>
                      </a:lnTo>
                      <a:lnTo>
                        <a:pt x="39" y="249"/>
                      </a:lnTo>
                      <a:lnTo>
                        <a:pt x="40" y="249"/>
                      </a:lnTo>
                      <a:lnTo>
                        <a:pt x="41" y="249"/>
                      </a:lnTo>
                      <a:lnTo>
                        <a:pt x="42" y="249"/>
                      </a:lnTo>
                      <a:lnTo>
                        <a:pt x="43" y="249"/>
                      </a:lnTo>
                      <a:lnTo>
                        <a:pt x="44" y="249"/>
                      </a:lnTo>
                      <a:lnTo>
                        <a:pt x="45" y="249"/>
                      </a:lnTo>
                      <a:lnTo>
                        <a:pt x="46" y="249"/>
                      </a:lnTo>
                      <a:lnTo>
                        <a:pt x="47" y="249"/>
                      </a:lnTo>
                      <a:lnTo>
                        <a:pt x="48" y="249"/>
                      </a:lnTo>
                      <a:lnTo>
                        <a:pt x="49" y="249"/>
                      </a:lnTo>
                      <a:lnTo>
                        <a:pt x="50" y="249"/>
                      </a:lnTo>
                      <a:lnTo>
                        <a:pt x="51" y="249"/>
                      </a:lnTo>
                      <a:lnTo>
                        <a:pt x="52" y="249"/>
                      </a:lnTo>
                      <a:lnTo>
                        <a:pt x="53" y="249"/>
                      </a:lnTo>
                      <a:lnTo>
                        <a:pt x="54" y="249"/>
                      </a:lnTo>
                      <a:lnTo>
                        <a:pt x="55" y="249"/>
                      </a:lnTo>
                      <a:lnTo>
                        <a:pt x="56" y="249"/>
                      </a:lnTo>
                      <a:lnTo>
                        <a:pt x="57" y="249"/>
                      </a:lnTo>
                      <a:lnTo>
                        <a:pt x="58" y="249"/>
                      </a:lnTo>
                      <a:lnTo>
                        <a:pt x="59" y="249"/>
                      </a:lnTo>
                      <a:lnTo>
                        <a:pt x="60" y="249"/>
                      </a:lnTo>
                      <a:lnTo>
                        <a:pt x="61" y="249"/>
                      </a:lnTo>
                      <a:lnTo>
                        <a:pt x="62" y="249"/>
                      </a:lnTo>
                      <a:lnTo>
                        <a:pt x="63" y="249"/>
                      </a:lnTo>
                      <a:lnTo>
                        <a:pt x="64" y="249"/>
                      </a:lnTo>
                      <a:lnTo>
                        <a:pt x="64" y="248"/>
                      </a:lnTo>
                      <a:lnTo>
                        <a:pt x="65" y="248"/>
                      </a:lnTo>
                      <a:lnTo>
                        <a:pt x="66" y="248"/>
                      </a:lnTo>
                      <a:lnTo>
                        <a:pt x="67" y="248"/>
                      </a:lnTo>
                      <a:lnTo>
                        <a:pt x="68" y="248"/>
                      </a:lnTo>
                      <a:lnTo>
                        <a:pt x="69" y="248"/>
                      </a:lnTo>
                      <a:lnTo>
                        <a:pt x="70" y="248"/>
                      </a:lnTo>
                      <a:lnTo>
                        <a:pt x="71" y="248"/>
                      </a:lnTo>
                      <a:lnTo>
                        <a:pt x="72" y="248"/>
                      </a:lnTo>
                      <a:lnTo>
                        <a:pt x="73" y="248"/>
                      </a:lnTo>
                      <a:lnTo>
                        <a:pt x="74" y="248"/>
                      </a:lnTo>
                      <a:lnTo>
                        <a:pt x="75" y="248"/>
                      </a:lnTo>
                      <a:lnTo>
                        <a:pt x="76" y="248"/>
                      </a:lnTo>
                      <a:lnTo>
                        <a:pt x="77" y="248"/>
                      </a:lnTo>
                      <a:lnTo>
                        <a:pt x="78" y="248"/>
                      </a:lnTo>
                      <a:lnTo>
                        <a:pt x="79" y="248"/>
                      </a:lnTo>
                      <a:lnTo>
                        <a:pt x="80" y="248"/>
                      </a:lnTo>
                      <a:lnTo>
                        <a:pt x="81" y="248"/>
                      </a:lnTo>
                      <a:lnTo>
                        <a:pt x="82" y="248"/>
                      </a:lnTo>
                      <a:lnTo>
                        <a:pt x="83" y="248"/>
                      </a:lnTo>
                      <a:lnTo>
                        <a:pt x="84" y="248"/>
                      </a:lnTo>
                      <a:lnTo>
                        <a:pt x="85" y="248"/>
                      </a:lnTo>
                      <a:lnTo>
                        <a:pt x="86" y="248"/>
                      </a:lnTo>
                      <a:lnTo>
                        <a:pt x="87" y="248"/>
                      </a:lnTo>
                      <a:lnTo>
                        <a:pt x="88" y="248"/>
                      </a:lnTo>
                      <a:lnTo>
                        <a:pt x="89" y="248"/>
                      </a:lnTo>
                      <a:lnTo>
                        <a:pt x="90" y="248"/>
                      </a:lnTo>
                      <a:lnTo>
                        <a:pt x="91" y="248"/>
                      </a:lnTo>
                      <a:lnTo>
                        <a:pt x="92" y="248"/>
                      </a:lnTo>
                      <a:lnTo>
                        <a:pt x="93" y="248"/>
                      </a:lnTo>
                      <a:lnTo>
                        <a:pt x="94" y="248"/>
                      </a:lnTo>
                      <a:lnTo>
                        <a:pt x="95" y="248"/>
                      </a:lnTo>
                      <a:lnTo>
                        <a:pt x="96" y="247"/>
                      </a:lnTo>
                      <a:lnTo>
                        <a:pt x="97" y="247"/>
                      </a:lnTo>
                      <a:lnTo>
                        <a:pt x="98" y="247"/>
                      </a:lnTo>
                      <a:lnTo>
                        <a:pt x="99" y="247"/>
                      </a:lnTo>
                      <a:lnTo>
                        <a:pt x="100" y="247"/>
                      </a:lnTo>
                      <a:lnTo>
                        <a:pt x="101" y="247"/>
                      </a:lnTo>
                      <a:lnTo>
                        <a:pt x="102" y="247"/>
                      </a:lnTo>
                      <a:lnTo>
                        <a:pt x="103" y="247"/>
                      </a:lnTo>
                      <a:lnTo>
                        <a:pt x="104" y="247"/>
                      </a:lnTo>
                      <a:lnTo>
                        <a:pt x="105" y="247"/>
                      </a:lnTo>
                      <a:lnTo>
                        <a:pt x="106" y="247"/>
                      </a:lnTo>
                      <a:lnTo>
                        <a:pt x="107" y="247"/>
                      </a:lnTo>
                      <a:lnTo>
                        <a:pt x="108" y="247"/>
                      </a:lnTo>
                      <a:lnTo>
                        <a:pt x="109" y="247"/>
                      </a:lnTo>
                      <a:lnTo>
                        <a:pt x="110" y="247"/>
                      </a:lnTo>
                      <a:lnTo>
                        <a:pt x="111" y="247"/>
                      </a:lnTo>
                      <a:lnTo>
                        <a:pt x="112" y="247"/>
                      </a:lnTo>
                      <a:lnTo>
                        <a:pt x="113" y="246"/>
                      </a:lnTo>
                      <a:lnTo>
                        <a:pt x="114" y="246"/>
                      </a:lnTo>
                      <a:lnTo>
                        <a:pt x="115" y="246"/>
                      </a:lnTo>
                      <a:lnTo>
                        <a:pt x="116" y="246"/>
                      </a:lnTo>
                      <a:lnTo>
                        <a:pt x="117" y="246"/>
                      </a:lnTo>
                      <a:lnTo>
                        <a:pt x="118" y="246"/>
                      </a:lnTo>
                      <a:lnTo>
                        <a:pt x="119" y="246"/>
                      </a:lnTo>
                      <a:lnTo>
                        <a:pt x="120" y="246"/>
                      </a:lnTo>
                      <a:lnTo>
                        <a:pt x="121" y="246"/>
                      </a:lnTo>
                      <a:lnTo>
                        <a:pt x="122" y="246"/>
                      </a:lnTo>
                      <a:lnTo>
                        <a:pt x="123" y="246"/>
                      </a:lnTo>
                      <a:lnTo>
                        <a:pt x="124" y="246"/>
                      </a:lnTo>
                      <a:lnTo>
                        <a:pt x="125" y="246"/>
                      </a:lnTo>
                      <a:lnTo>
                        <a:pt x="126" y="246"/>
                      </a:lnTo>
                      <a:lnTo>
                        <a:pt x="127" y="246"/>
                      </a:lnTo>
                      <a:lnTo>
                        <a:pt x="128" y="246"/>
                      </a:lnTo>
                      <a:lnTo>
                        <a:pt x="129" y="246"/>
                      </a:lnTo>
                      <a:lnTo>
                        <a:pt x="129" y="245"/>
                      </a:lnTo>
                      <a:lnTo>
                        <a:pt x="130" y="245"/>
                      </a:lnTo>
                      <a:lnTo>
                        <a:pt x="131" y="245"/>
                      </a:lnTo>
                      <a:lnTo>
                        <a:pt x="132" y="245"/>
                      </a:lnTo>
                      <a:lnTo>
                        <a:pt x="133" y="245"/>
                      </a:lnTo>
                      <a:lnTo>
                        <a:pt x="134" y="245"/>
                      </a:lnTo>
                      <a:lnTo>
                        <a:pt x="135" y="245"/>
                      </a:lnTo>
                      <a:lnTo>
                        <a:pt x="136" y="245"/>
                      </a:lnTo>
                      <a:lnTo>
                        <a:pt x="137" y="245"/>
                      </a:lnTo>
                      <a:lnTo>
                        <a:pt x="138" y="245"/>
                      </a:lnTo>
                      <a:lnTo>
                        <a:pt x="139" y="245"/>
                      </a:lnTo>
                      <a:lnTo>
                        <a:pt x="140" y="244"/>
                      </a:lnTo>
                      <a:lnTo>
                        <a:pt x="141" y="244"/>
                      </a:lnTo>
                      <a:lnTo>
                        <a:pt x="142" y="244"/>
                      </a:lnTo>
                      <a:lnTo>
                        <a:pt x="143" y="244"/>
                      </a:lnTo>
                      <a:lnTo>
                        <a:pt x="144" y="244"/>
                      </a:lnTo>
                      <a:lnTo>
                        <a:pt x="145" y="244"/>
                      </a:lnTo>
                      <a:lnTo>
                        <a:pt x="146" y="244"/>
                      </a:lnTo>
                      <a:lnTo>
                        <a:pt x="147" y="244"/>
                      </a:lnTo>
                      <a:lnTo>
                        <a:pt x="148" y="244"/>
                      </a:lnTo>
                      <a:lnTo>
                        <a:pt x="149" y="244"/>
                      </a:lnTo>
                      <a:lnTo>
                        <a:pt x="150" y="244"/>
                      </a:lnTo>
                      <a:lnTo>
                        <a:pt x="151" y="244"/>
                      </a:lnTo>
                      <a:lnTo>
                        <a:pt x="151" y="243"/>
                      </a:lnTo>
                      <a:lnTo>
                        <a:pt x="152" y="243"/>
                      </a:lnTo>
                      <a:lnTo>
                        <a:pt x="153" y="243"/>
                      </a:lnTo>
                      <a:lnTo>
                        <a:pt x="154" y="243"/>
                      </a:lnTo>
                      <a:lnTo>
                        <a:pt x="155" y="243"/>
                      </a:lnTo>
                      <a:lnTo>
                        <a:pt x="156" y="243"/>
                      </a:lnTo>
                      <a:lnTo>
                        <a:pt x="157" y="243"/>
                      </a:lnTo>
                      <a:lnTo>
                        <a:pt x="158" y="243"/>
                      </a:lnTo>
                      <a:lnTo>
                        <a:pt x="159" y="242"/>
                      </a:lnTo>
                      <a:lnTo>
                        <a:pt x="160" y="242"/>
                      </a:lnTo>
                      <a:lnTo>
                        <a:pt x="161" y="242"/>
                      </a:lnTo>
                      <a:lnTo>
                        <a:pt x="162" y="242"/>
                      </a:lnTo>
                      <a:lnTo>
                        <a:pt x="163" y="242"/>
                      </a:lnTo>
                      <a:lnTo>
                        <a:pt x="164" y="242"/>
                      </a:lnTo>
                      <a:lnTo>
                        <a:pt x="165" y="242"/>
                      </a:lnTo>
                      <a:lnTo>
                        <a:pt x="166" y="241"/>
                      </a:lnTo>
                      <a:lnTo>
                        <a:pt x="167" y="241"/>
                      </a:lnTo>
                      <a:lnTo>
                        <a:pt x="168" y="241"/>
                      </a:lnTo>
                      <a:lnTo>
                        <a:pt x="169" y="241"/>
                      </a:lnTo>
                      <a:lnTo>
                        <a:pt x="170" y="241"/>
                      </a:lnTo>
                      <a:lnTo>
                        <a:pt x="171" y="241"/>
                      </a:lnTo>
                      <a:lnTo>
                        <a:pt x="172" y="241"/>
                      </a:lnTo>
                      <a:lnTo>
                        <a:pt x="173" y="241"/>
                      </a:lnTo>
                      <a:lnTo>
                        <a:pt x="174" y="240"/>
                      </a:lnTo>
                      <a:lnTo>
                        <a:pt x="175" y="240"/>
                      </a:lnTo>
                      <a:lnTo>
                        <a:pt x="176" y="240"/>
                      </a:lnTo>
                      <a:lnTo>
                        <a:pt x="177" y="240"/>
                      </a:lnTo>
                      <a:lnTo>
                        <a:pt x="178" y="240"/>
                      </a:lnTo>
                      <a:lnTo>
                        <a:pt x="179" y="239"/>
                      </a:lnTo>
                      <a:lnTo>
                        <a:pt x="180" y="239"/>
                      </a:lnTo>
                      <a:lnTo>
                        <a:pt x="181" y="239"/>
                      </a:lnTo>
                      <a:lnTo>
                        <a:pt x="182" y="239"/>
                      </a:lnTo>
                      <a:lnTo>
                        <a:pt x="183" y="239"/>
                      </a:lnTo>
                      <a:lnTo>
                        <a:pt x="184" y="239"/>
                      </a:lnTo>
                      <a:lnTo>
                        <a:pt x="185" y="239"/>
                      </a:lnTo>
                      <a:lnTo>
                        <a:pt x="186" y="238"/>
                      </a:lnTo>
                      <a:lnTo>
                        <a:pt x="187" y="238"/>
                      </a:lnTo>
                      <a:lnTo>
                        <a:pt x="188" y="238"/>
                      </a:lnTo>
                      <a:lnTo>
                        <a:pt x="189" y="238"/>
                      </a:lnTo>
                      <a:lnTo>
                        <a:pt x="190" y="238"/>
                      </a:lnTo>
                      <a:lnTo>
                        <a:pt x="191" y="237"/>
                      </a:lnTo>
                      <a:lnTo>
                        <a:pt x="192" y="237"/>
                      </a:lnTo>
                      <a:lnTo>
                        <a:pt x="193" y="237"/>
                      </a:lnTo>
                      <a:lnTo>
                        <a:pt x="194" y="237"/>
                      </a:lnTo>
                      <a:lnTo>
                        <a:pt x="195" y="236"/>
                      </a:lnTo>
                      <a:lnTo>
                        <a:pt x="196" y="236"/>
                      </a:lnTo>
                      <a:lnTo>
                        <a:pt x="197" y="236"/>
                      </a:lnTo>
                      <a:lnTo>
                        <a:pt x="198" y="236"/>
                      </a:lnTo>
                      <a:lnTo>
                        <a:pt x="199" y="236"/>
                      </a:lnTo>
                      <a:lnTo>
                        <a:pt x="200" y="236"/>
                      </a:lnTo>
                      <a:lnTo>
                        <a:pt x="200" y="235"/>
                      </a:lnTo>
                      <a:lnTo>
                        <a:pt x="201" y="235"/>
                      </a:lnTo>
                      <a:lnTo>
                        <a:pt x="202" y="235"/>
                      </a:lnTo>
                      <a:lnTo>
                        <a:pt x="203" y="235"/>
                      </a:lnTo>
                      <a:lnTo>
                        <a:pt x="204" y="234"/>
                      </a:lnTo>
                      <a:lnTo>
                        <a:pt x="205" y="234"/>
                      </a:lnTo>
                      <a:lnTo>
                        <a:pt x="206" y="234"/>
                      </a:lnTo>
                      <a:lnTo>
                        <a:pt x="207" y="234"/>
                      </a:lnTo>
                      <a:lnTo>
                        <a:pt x="208" y="234"/>
                      </a:lnTo>
                      <a:lnTo>
                        <a:pt x="209" y="233"/>
                      </a:lnTo>
                      <a:lnTo>
                        <a:pt x="210" y="233"/>
                      </a:lnTo>
                      <a:lnTo>
                        <a:pt x="211" y="233"/>
                      </a:lnTo>
                      <a:lnTo>
                        <a:pt x="212" y="232"/>
                      </a:lnTo>
                      <a:lnTo>
                        <a:pt x="213" y="232"/>
                      </a:lnTo>
                      <a:lnTo>
                        <a:pt x="214" y="232"/>
                      </a:lnTo>
                      <a:lnTo>
                        <a:pt x="215" y="231"/>
                      </a:lnTo>
                      <a:lnTo>
                        <a:pt x="216" y="231"/>
                      </a:lnTo>
                      <a:lnTo>
                        <a:pt x="217" y="231"/>
                      </a:lnTo>
                      <a:lnTo>
                        <a:pt x="218" y="231"/>
                      </a:lnTo>
                      <a:lnTo>
                        <a:pt x="219" y="231"/>
                      </a:lnTo>
                      <a:lnTo>
                        <a:pt x="219" y="230"/>
                      </a:lnTo>
                      <a:lnTo>
                        <a:pt x="220" y="230"/>
                      </a:lnTo>
                      <a:lnTo>
                        <a:pt x="221" y="230"/>
                      </a:lnTo>
                      <a:lnTo>
                        <a:pt x="222" y="229"/>
                      </a:lnTo>
                      <a:lnTo>
                        <a:pt x="223" y="229"/>
                      </a:lnTo>
                      <a:lnTo>
                        <a:pt x="224" y="229"/>
                      </a:lnTo>
                      <a:lnTo>
                        <a:pt x="225" y="229"/>
                      </a:lnTo>
                      <a:lnTo>
                        <a:pt x="226" y="228"/>
                      </a:lnTo>
                      <a:lnTo>
                        <a:pt x="227" y="228"/>
                      </a:lnTo>
                      <a:lnTo>
                        <a:pt x="228" y="227"/>
                      </a:lnTo>
                      <a:lnTo>
                        <a:pt x="229" y="227"/>
                      </a:lnTo>
                      <a:lnTo>
                        <a:pt x="230" y="227"/>
                      </a:lnTo>
                      <a:lnTo>
                        <a:pt x="231" y="226"/>
                      </a:lnTo>
                      <a:lnTo>
                        <a:pt x="232" y="226"/>
                      </a:lnTo>
                      <a:lnTo>
                        <a:pt x="233" y="226"/>
                      </a:lnTo>
                      <a:lnTo>
                        <a:pt x="233" y="225"/>
                      </a:lnTo>
                      <a:lnTo>
                        <a:pt x="234" y="225"/>
                      </a:lnTo>
                      <a:lnTo>
                        <a:pt x="235" y="225"/>
                      </a:lnTo>
                      <a:lnTo>
                        <a:pt x="236" y="224"/>
                      </a:lnTo>
                      <a:lnTo>
                        <a:pt x="237" y="224"/>
                      </a:lnTo>
                      <a:lnTo>
                        <a:pt x="238" y="224"/>
                      </a:lnTo>
                      <a:lnTo>
                        <a:pt x="239" y="224"/>
                      </a:lnTo>
                      <a:lnTo>
                        <a:pt x="239" y="223"/>
                      </a:lnTo>
                      <a:lnTo>
                        <a:pt x="240" y="223"/>
                      </a:lnTo>
                      <a:lnTo>
                        <a:pt x="241" y="222"/>
                      </a:lnTo>
                      <a:lnTo>
                        <a:pt x="242" y="222"/>
                      </a:lnTo>
                      <a:lnTo>
                        <a:pt x="243" y="221"/>
                      </a:lnTo>
                      <a:lnTo>
                        <a:pt x="244" y="221"/>
                      </a:lnTo>
                      <a:lnTo>
                        <a:pt x="245" y="221"/>
                      </a:lnTo>
                      <a:lnTo>
                        <a:pt x="246" y="220"/>
                      </a:lnTo>
                      <a:lnTo>
                        <a:pt x="247" y="220"/>
                      </a:lnTo>
                      <a:lnTo>
                        <a:pt x="248" y="219"/>
                      </a:lnTo>
                      <a:lnTo>
                        <a:pt x="249" y="219"/>
                      </a:lnTo>
                      <a:lnTo>
                        <a:pt x="250" y="218"/>
                      </a:lnTo>
                      <a:lnTo>
                        <a:pt x="251" y="218"/>
                      </a:lnTo>
                      <a:lnTo>
                        <a:pt x="252" y="217"/>
                      </a:lnTo>
                      <a:lnTo>
                        <a:pt x="253" y="217"/>
                      </a:lnTo>
                      <a:lnTo>
                        <a:pt x="254" y="217"/>
                      </a:lnTo>
                      <a:lnTo>
                        <a:pt x="255" y="216"/>
                      </a:lnTo>
                      <a:lnTo>
                        <a:pt x="256" y="215"/>
                      </a:lnTo>
                      <a:lnTo>
                        <a:pt x="257" y="215"/>
                      </a:lnTo>
                      <a:lnTo>
                        <a:pt x="258" y="214"/>
                      </a:lnTo>
                      <a:lnTo>
                        <a:pt x="259" y="214"/>
                      </a:lnTo>
                      <a:lnTo>
                        <a:pt x="260" y="213"/>
                      </a:lnTo>
                      <a:lnTo>
                        <a:pt x="261" y="213"/>
                      </a:lnTo>
                      <a:lnTo>
                        <a:pt x="262" y="212"/>
                      </a:lnTo>
                      <a:lnTo>
                        <a:pt x="263" y="212"/>
                      </a:lnTo>
                      <a:lnTo>
                        <a:pt x="264" y="211"/>
                      </a:lnTo>
                      <a:lnTo>
                        <a:pt x="265" y="210"/>
                      </a:lnTo>
                      <a:lnTo>
                        <a:pt x="266" y="210"/>
                      </a:lnTo>
                      <a:lnTo>
                        <a:pt x="267" y="209"/>
                      </a:lnTo>
                      <a:lnTo>
                        <a:pt x="268" y="209"/>
                      </a:lnTo>
                      <a:lnTo>
                        <a:pt x="269" y="208"/>
                      </a:lnTo>
                      <a:lnTo>
                        <a:pt x="270" y="207"/>
                      </a:lnTo>
                      <a:lnTo>
                        <a:pt x="271" y="207"/>
                      </a:lnTo>
                      <a:lnTo>
                        <a:pt x="272" y="206"/>
                      </a:lnTo>
                      <a:lnTo>
                        <a:pt x="273" y="206"/>
                      </a:lnTo>
                      <a:lnTo>
                        <a:pt x="273" y="205"/>
                      </a:lnTo>
                      <a:lnTo>
                        <a:pt x="274" y="205"/>
                      </a:lnTo>
                      <a:lnTo>
                        <a:pt x="275" y="204"/>
                      </a:lnTo>
                      <a:lnTo>
                        <a:pt x="276" y="204"/>
                      </a:lnTo>
                      <a:lnTo>
                        <a:pt x="277" y="203"/>
                      </a:lnTo>
                      <a:lnTo>
                        <a:pt x="278" y="202"/>
                      </a:lnTo>
                      <a:lnTo>
                        <a:pt x="279" y="201"/>
                      </a:lnTo>
                      <a:lnTo>
                        <a:pt x="280" y="201"/>
                      </a:lnTo>
                      <a:lnTo>
                        <a:pt x="280" y="200"/>
                      </a:lnTo>
                      <a:lnTo>
                        <a:pt x="281" y="200"/>
                      </a:lnTo>
                      <a:lnTo>
                        <a:pt x="282" y="199"/>
                      </a:lnTo>
                      <a:lnTo>
                        <a:pt x="283" y="198"/>
                      </a:lnTo>
                      <a:lnTo>
                        <a:pt x="284" y="198"/>
                      </a:lnTo>
                      <a:lnTo>
                        <a:pt x="284" y="197"/>
                      </a:lnTo>
                      <a:lnTo>
                        <a:pt x="285" y="197"/>
                      </a:lnTo>
                      <a:lnTo>
                        <a:pt x="286" y="196"/>
                      </a:lnTo>
                      <a:lnTo>
                        <a:pt x="287" y="195"/>
                      </a:lnTo>
                      <a:lnTo>
                        <a:pt x="288" y="195"/>
                      </a:lnTo>
                      <a:lnTo>
                        <a:pt x="288" y="194"/>
                      </a:lnTo>
                      <a:lnTo>
                        <a:pt x="289" y="194"/>
                      </a:lnTo>
                      <a:lnTo>
                        <a:pt x="290" y="193"/>
                      </a:lnTo>
                      <a:lnTo>
                        <a:pt x="291" y="192"/>
                      </a:lnTo>
                      <a:lnTo>
                        <a:pt x="292" y="191"/>
                      </a:lnTo>
                      <a:lnTo>
                        <a:pt x="293" y="191"/>
                      </a:lnTo>
                      <a:lnTo>
                        <a:pt x="293" y="190"/>
                      </a:lnTo>
                      <a:lnTo>
                        <a:pt x="294" y="190"/>
                      </a:lnTo>
                      <a:lnTo>
                        <a:pt x="295" y="189"/>
                      </a:lnTo>
                      <a:lnTo>
                        <a:pt x="296" y="188"/>
                      </a:lnTo>
                      <a:lnTo>
                        <a:pt x="297" y="187"/>
                      </a:lnTo>
                      <a:lnTo>
                        <a:pt x="298" y="186"/>
                      </a:lnTo>
                      <a:lnTo>
                        <a:pt x="299" y="185"/>
                      </a:lnTo>
                      <a:lnTo>
                        <a:pt x="300" y="185"/>
                      </a:lnTo>
                      <a:lnTo>
                        <a:pt x="300" y="184"/>
                      </a:lnTo>
                      <a:lnTo>
                        <a:pt x="301" y="183"/>
                      </a:lnTo>
                      <a:lnTo>
                        <a:pt x="302" y="183"/>
                      </a:lnTo>
                      <a:lnTo>
                        <a:pt x="302" y="182"/>
                      </a:lnTo>
                      <a:lnTo>
                        <a:pt x="303" y="182"/>
                      </a:lnTo>
                      <a:lnTo>
                        <a:pt x="304" y="181"/>
                      </a:lnTo>
                      <a:lnTo>
                        <a:pt x="304" y="180"/>
                      </a:lnTo>
                      <a:lnTo>
                        <a:pt x="305" y="180"/>
                      </a:lnTo>
                      <a:lnTo>
                        <a:pt x="306" y="179"/>
                      </a:lnTo>
                      <a:lnTo>
                        <a:pt x="306" y="178"/>
                      </a:lnTo>
                      <a:lnTo>
                        <a:pt x="307" y="178"/>
                      </a:lnTo>
                      <a:lnTo>
                        <a:pt x="307" y="177"/>
                      </a:lnTo>
                      <a:lnTo>
                        <a:pt x="308" y="176"/>
                      </a:lnTo>
                      <a:lnTo>
                        <a:pt x="309" y="176"/>
                      </a:lnTo>
                      <a:lnTo>
                        <a:pt x="310" y="175"/>
                      </a:lnTo>
                      <a:lnTo>
                        <a:pt x="310" y="174"/>
                      </a:lnTo>
                      <a:lnTo>
                        <a:pt x="311" y="174"/>
                      </a:lnTo>
                      <a:lnTo>
                        <a:pt x="311" y="173"/>
                      </a:lnTo>
                      <a:lnTo>
                        <a:pt x="312" y="172"/>
                      </a:lnTo>
                      <a:lnTo>
                        <a:pt x="313" y="172"/>
                      </a:lnTo>
                      <a:lnTo>
                        <a:pt x="313" y="171"/>
                      </a:lnTo>
                      <a:lnTo>
                        <a:pt x="314" y="170"/>
                      </a:lnTo>
                      <a:lnTo>
                        <a:pt x="315" y="169"/>
                      </a:lnTo>
                      <a:lnTo>
                        <a:pt x="316" y="168"/>
                      </a:lnTo>
                      <a:lnTo>
                        <a:pt x="317" y="167"/>
                      </a:lnTo>
                      <a:lnTo>
                        <a:pt x="318" y="166"/>
                      </a:lnTo>
                      <a:lnTo>
                        <a:pt x="319" y="165"/>
                      </a:lnTo>
                      <a:lnTo>
                        <a:pt x="320" y="164"/>
                      </a:lnTo>
                      <a:lnTo>
                        <a:pt x="320" y="163"/>
                      </a:lnTo>
                      <a:lnTo>
                        <a:pt x="321" y="162"/>
                      </a:lnTo>
                      <a:lnTo>
                        <a:pt x="322" y="161"/>
                      </a:lnTo>
                      <a:lnTo>
                        <a:pt x="323" y="160"/>
                      </a:lnTo>
                      <a:lnTo>
                        <a:pt x="324" y="159"/>
                      </a:lnTo>
                      <a:lnTo>
                        <a:pt x="324" y="158"/>
                      </a:lnTo>
                      <a:lnTo>
                        <a:pt x="325" y="158"/>
                      </a:lnTo>
                      <a:lnTo>
                        <a:pt x="326" y="157"/>
                      </a:lnTo>
                      <a:lnTo>
                        <a:pt x="326" y="156"/>
                      </a:lnTo>
                      <a:lnTo>
                        <a:pt x="327" y="155"/>
                      </a:lnTo>
                      <a:lnTo>
                        <a:pt x="327" y="154"/>
                      </a:lnTo>
                      <a:lnTo>
                        <a:pt x="328" y="154"/>
                      </a:lnTo>
                      <a:lnTo>
                        <a:pt x="329" y="153"/>
                      </a:lnTo>
                      <a:lnTo>
                        <a:pt x="329" y="152"/>
                      </a:lnTo>
                      <a:lnTo>
                        <a:pt x="330" y="151"/>
                      </a:lnTo>
                      <a:lnTo>
                        <a:pt x="331" y="150"/>
                      </a:lnTo>
                      <a:lnTo>
                        <a:pt x="332" y="149"/>
                      </a:lnTo>
                      <a:lnTo>
                        <a:pt x="333" y="148"/>
                      </a:lnTo>
                      <a:lnTo>
                        <a:pt x="333" y="147"/>
                      </a:lnTo>
                      <a:lnTo>
                        <a:pt x="334" y="146"/>
                      </a:lnTo>
                      <a:lnTo>
                        <a:pt x="335" y="145"/>
                      </a:lnTo>
                      <a:lnTo>
                        <a:pt x="335" y="144"/>
                      </a:lnTo>
                      <a:lnTo>
                        <a:pt x="336" y="143"/>
                      </a:lnTo>
                      <a:lnTo>
                        <a:pt x="337" y="142"/>
                      </a:lnTo>
                      <a:lnTo>
                        <a:pt x="338" y="141"/>
                      </a:lnTo>
                      <a:lnTo>
                        <a:pt x="339" y="140"/>
                      </a:lnTo>
                      <a:lnTo>
                        <a:pt x="339" y="139"/>
                      </a:lnTo>
                      <a:lnTo>
                        <a:pt x="340" y="138"/>
                      </a:lnTo>
                      <a:lnTo>
                        <a:pt x="340" y="137"/>
                      </a:lnTo>
                      <a:lnTo>
                        <a:pt x="341" y="136"/>
                      </a:lnTo>
                      <a:lnTo>
                        <a:pt x="342" y="135"/>
                      </a:lnTo>
                      <a:lnTo>
                        <a:pt x="342" y="134"/>
                      </a:lnTo>
                      <a:lnTo>
                        <a:pt x="343" y="133"/>
                      </a:lnTo>
                      <a:lnTo>
                        <a:pt x="344" y="133"/>
                      </a:lnTo>
                      <a:lnTo>
                        <a:pt x="344" y="132"/>
                      </a:lnTo>
                      <a:lnTo>
                        <a:pt x="345" y="131"/>
                      </a:lnTo>
                      <a:lnTo>
                        <a:pt x="346" y="130"/>
                      </a:lnTo>
                      <a:lnTo>
                        <a:pt x="346" y="129"/>
                      </a:lnTo>
                      <a:lnTo>
                        <a:pt x="347" y="128"/>
                      </a:lnTo>
                      <a:lnTo>
                        <a:pt x="348" y="127"/>
                      </a:lnTo>
                      <a:lnTo>
                        <a:pt x="348" y="126"/>
                      </a:lnTo>
                      <a:lnTo>
                        <a:pt x="349" y="125"/>
                      </a:lnTo>
                      <a:lnTo>
                        <a:pt x="349" y="124"/>
                      </a:lnTo>
                      <a:lnTo>
                        <a:pt x="350" y="123"/>
                      </a:lnTo>
                      <a:lnTo>
                        <a:pt x="351" y="122"/>
                      </a:lnTo>
                      <a:lnTo>
                        <a:pt x="351" y="121"/>
                      </a:lnTo>
                      <a:lnTo>
                        <a:pt x="352" y="120"/>
                      </a:lnTo>
                      <a:lnTo>
                        <a:pt x="353" y="119"/>
                      </a:lnTo>
                      <a:lnTo>
                        <a:pt x="353" y="118"/>
                      </a:lnTo>
                      <a:lnTo>
                        <a:pt x="354" y="117"/>
                      </a:lnTo>
                      <a:lnTo>
                        <a:pt x="355" y="116"/>
                      </a:lnTo>
                      <a:lnTo>
                        <a:pt x="355" y="115"/>
                      </a:lnTo>
                      <a:lnTo>
                        <a:pt x="356" y="114"/>
                      </a:lnTo>
                      <a:lnTo>
                        <a:pt x="356" y="113"/>
                      </a:lnTo>
                      <a:lnTo>
                        <a:pt x="357" y="112"/>
                      </a:lnTo>
                      <a:lnTo>
                        <a:pt x="358" y="111"/>
                      </a:lnTo>
                      <a:lnTo>
                        <a:pt x="358" y="110"/>
                      </a:lnTo>
                      <a:lnTo>
                        <a:pt x="359" y="109"/>
                      </a:lnTo>
                      <a:lnTo>
                        <a:pt x="360" y="108"/>
                      </a:lnTo>
                      <a:lnTo>
                        <a:pt x="361" y="107"/>
                      </a:lnTo>
                      <a:lnTo>
                        <a:pt x="361" y="106"/>
                      </a:lnTo>
                      <a:lnTo>
                        <a:pt x="362" y="105"/>
                      </a:lnTo>
                      <a:lnTo>
                        <a:pt x="362" y="104"/>
                      </a:lnTo>
                      <a:lnTo>
                        <a:pt x="363" y="103"/>
                      </a:lnTo>
                      <a:lnTo>
                        <a:pt x="364" y="101"/>
                      </a:lnTo>
                      <a:lnTo>
                        <a:pt x="365" y="99"/>
                      </a:lnTo>
                      <a:lnTo>
                        <a:pt x="366" y="98"/>
                      </a:lnTo>
                      <a:lnTo>
                        <a:pt x="366" y="97"/>
                      </a:lnTo>
                      <a:lnTo>
                        <a:pt x="367" y="96"/>
                      </a:lnTo>
                      <a:lnTo>
                        <a:pt x="368" y="95"/>
                      </a:lnTo>
                      <a:lnTo>
                        <a:pt x="368" y="94"/>
                      </a:lnTo>
                      <a:lnTo>
                        <a:pt x="369" y="93"/>
                      </a:lnTo>
                      <a:lnTo>
                        <a:pt x="369" y="92"/>
                      </a:lnTo>
                      <a:lnTo>
                        <a:pt x="370" y="91"/>
                      </a:lnTo>
                      <a:lnTo>
                        <a:pt x="371" y="90"/>
                      </a:lnTo>
                      <a:lnTo>
                        <a:pt x="371" y="89"/>
                      </a:lnTo>
                      <a:lnTo>
                        <a:pt x="372" y="87"/>
                      </a:lnTo>
                      <a:lnTo>
                        <a:pt x="373" y="86"/>
                      </a:lnTo>
                      <a:lnTo>
                        <a:pt x="373" y="85"/>
                      </a:lnTo>
                      <a:lnTo>
                        <a:pt x="374" y="84"/>
                      </a:lnTo>
                      <a:lnTo>
                        <a:pt x="375" y="83"/>
                      </a:lnTo>
                      <a:lnTo>
                        <a:pt x="375" y="82"/>
                      </a:lnTo>
                      <a:lnTo>
                        <a:pt x="376" y="81"/>
                      </a:lnTo>
                      <a:lnTo>
                        <a:pt x="377" y="80"/>
                      </a:lnTo>
                      <a:lnTo>
                        <a:pt x="377" y="79"/>
                      </a:lnTo>
                      <a:lnTo>
                        <a:pt x="378" y="78"/>
                      </a:lnTo>
                      <a:lnTo>
                        <a:pt x="378" y="77"/>
                      </a:lnTo>
                      <a:lnTo>
                        <a:pt x="379" y="75"/>
                      </a:lnTo>
                      <a:lnTo>
                        <a:pt x="380" y="74"/>
                      </a:lnTo>
                      <a:lnTo>
                        <a:pt x="380" y="73"/>
                      </a:lnTo>
                      <a:lnTo>
                        <a:pt x="381" y="72"/>
                      </a:lnTo>
                      <a:lnTo>
                        <a:pt x="382" y="71"/>
                      </a:lnTo>
                      <a:lnTo>
                        <a:pt x="382" y="70"/>
                      </a:lnTo>
                      <a:lnTo>
                        <a:pt x="383" y="69"/>
                      </a:lnTo>
                      <a:lnTo>
                        <a:pt x="384" y="68"/>
                      </a:lnTo>
                      <a:lnTo>
                        <a:pt x="384" y="67"/>
                      </a:lnTo>
                      <a:lnTo>
                        <a:pt x="385" y="65"/>
                      </a:lnTo>
                      <a:lnTo>
                        <a:pt x="385" y="64"/>
                      </a:lnTo>
                      <a:lnTo>
                        <a:pt x="386" y="63"/>
                      </a:lnTo>
                      <a:lnTo>
                        <a:pt x="387" y="62"/>
                      </a:lnTo>
                      <a:lnTo>
                        <a:pt x="388" y="61"/>
                      </a:lnTo>
                      <a:lnTo>
                        <a:pt x="388" y="60"/>
                      </a:lnTo>
                      <a:lnTo>
                        <a:pt x="389" y="59"/>
                      </a:lnTo>
                      <a:lnTo>
                        <a:pt x="390" y="58"/>
                      </a:lnTo>
                      <a:lnTo>
                        <a:pt x="390" y="57"/>
                      </a:lnTo>
                      <a:lnTo>
                        <a:pt x="391" y="56"/>
                      </a:lnTo>
                      <a:lnTo>
                        <a:pt x="391" y="54"/>
                      </a:lnTo>
                      <a:lnTo>
                        <a:pt x="392" y="53"/>
                      </a:lnTo>
                      <a:lnTo>
                        <a:pt x="393" y="52"/>
                      </a:lnTo>
                      <a:lnTo>
                        <a:pt x="393" y="51"/>
                      </a:lnTo>
                      <a:lnTo>
                        <a:pt x="394" y="50"/>
                      </a:lnTo>
                      <a:lnTo>
                        <a:pt x="395" y="49"/>
                      </a:lnTo>
                      <a:lnTo>
                        <a:pt x="395" y="48"/>
                      </a:lnTo>
                      <a:lnTo>
                        <a:pt x="396" y="47"/>
                      </a:lnTo>
                      <a:lnTo>
                        <a:pt x="397" y="46"/>
                      </a:lnTo>
                      <a:lnTo>
                        <a:pt x="397" y="45"/>
                      </a:lnTo>
                      <a:lnTo>
                        <a:pt x="398" y="44"/>
                      </a:lnTo>
                      <a:lnTo>
                        <a:pt x="398" y="43"/>
                      </a:lnTo>
                      <a:lnTo>
                        <a:pt x="399" y="42"/>
                      </a:lnTo>
                      <a:lnTo>
                        <a:pt x="400" y="41"/>
                      </a:lnTo>
                      <a:lnTo>
                        <a:pt x="400" y="40"/>
                      </a:lnTo>
                      <a:lnTo>
                        <a:pt x="401" y="39"/>
                      </a:lnTo>
                      <a:lnTo>
                        <a:pt x="402" y="38"/>
                      </a:lnTo>
                      <a:lnTo>
                        <a:pt x="402" y="37"/>
                      </a:lnTo>
                      <a:lnTo>
                        <a:pt x="403" y="36"/>
                      </a:lnTo>
                      <a:lnTo>
                        <a:pt x="404" y="35"/>
                      </a:lnTo>
                      <a:lnTo>
                        <a:pt x="404" y="34"/>
                      </a:lnTo>
                      <a:lnTo>
                        <a:pt x="405" y="33"/>
                      </a:lnTo>
                      <a:lnTo>
                        <a:pt x="406" y="32"/>
                      </a:lnTo>
                      <a:lnTo>
                        <a:pt x="406" y="31"/>
                      </a:lnTo>
                      <a:lnTo>
                        <a:pt x="407" y="30"/>
                      </a:lnTo>
                      <a:lnTo>
                        <a:pt x="407" y="29"/>
                      </a:lnTo>
                      <a:lnTo>
                        <a:pt x="408" y="28"/>
                      </a:lnTo>
                      <a:lnTo>
                        <a:pt x="409" y="27"/>
                      </a:lnTo>
                      <a:lnTo>
                        <a:pt x="410" y="26"/>
                      </a:lnTo>
                      <a:lnTo>
                        <a:pt x="410" y="25"/>
                      </a:lnTo>
                      <a:lnTo>
                        <a:pt x="411" y="25"/>
                      </a:lnTo>
                      <a:lnTo>
                        <a:pt x="411" y="24"/>
                      </a:lnTo>
                      <a:lnTo>
                        <a:pt x="412" y="23"/>
                      </a:lnTo>
                      <a:lnTo>
                        <a:pt x="413" y="22"/>
                      </a:lnTo>
                      <a:lnTo>
                        <a:pt x="413" y="21"/>
                      </a:lnTo>
                      <a:lnTo>
                        <a:pt x="414" y="20"/>
                      </a:lnTo>
                      <a:lnTo>
                        <a:pt x="415" y="19"/>
                      </a:lnTo>
                      <a:lnTo>
                        <a:pt x="416" y="18"/>
                      </a:lnTo>
                      <a:lnTo>
                        <a:pt x="417" y="17"/>
                      </a:lnTo>
                      <a:lnTo>
                        <a:pt x="417" y="16"/>
                      </a:lnTo>
                      <a:lnTo>
                        <a:pt x="418" y="15"/>
                      </a:lnTo>
                      <a:lnTo>
                        <a:pt x="419" y="15"/>
                      </a:lnTo>
                      <a:lnTo>
                        <a:pt x="419" y="14"/>
                      </a:lnTo>
                      <a:lnTo>
                        <a:pt x="420" y="13"/>
                      </a:lnTo>
                      <a:lnTo>
                        <a:pt x="421" y="12"/>
                      </a:lnTo>
                      <a:lnTo>
                        <a:pt x="422" y="11"/>
                      </a:lnTo>
                      <a:lnTo>
                        <a:pt x="423" y="10"/>
                      </a:lnTo>
                      <a:lnTo>
                        <a:pt x="424" y="10"/>
                      </a:lnTo>
                      <a:lnTo>
                        <a:pt x="424" y="9"/>
                      </a:lnTo>
                      <a:lnTo>
                        <a:pt x="425" y="8"/>
                      </a:lnTo>
                      <a:lnTo>
                        <a:pt x="426" y="8"/>
                      </a:lnTo>
                      <a:lnTo>
                        <a:pt x="426" y="7"/>
                      </a:lnTo>
                      <a:lnTo>
                        <a:pt x="427" y="7"/>
                      </a:lnTo>
                      <a:lnTo>
                        <a:pt x="427" y="6"/>
                      </a:lnTo>
                      <a:lnTo>
                        <a:pt x="428" y="6"/>
                      </a:lnTo>
                      <a:lnTo>
                        <a:pt x="429" y="5"/>
                      </a:lnTo>
                      <a:lnTo>
                        <a:pt x="430" y="4"/>
                      </a:lnTo>
                      <a:lnTo>
                        <a:pt x="431" y="4"/>
                      </a:lnTo>
                      <a:lnTo>
                        <a:pt x="432" y="3"/>
                      </a:lnTo>
                      <a:lnTo>
                        <a:pt x="433" y="3"/>
                      </a:lnTo>
                      <a:lnTo>
                        <a:pt x="434" y="2"/>
                      </a:lnTo>
                      <a:lnTo>
                        <a:pt x="435" y="2"/>
                      </a:lnTo>
                      <a:lnTo>
                        <a:pt x="436" y="1"/>
                      </a:lnTo>
                      <a:lnTo>
                        <a:pt x="437" y="1"/>
                      </a:lnTo>
                      <a:lnTo>
                        <a:pt x="438" y="1"/>
                      </a:lnTo>
                      <a:lnTo>
                        <a:pt x="439" y="1"/>
                      </a:lnTo>
                      <a:lnTo>
                        <a:pt x="440" y="0"/>
                      </a:lnTo>
                      <a:lnTo>
                        <a:pt x="441" y="0"/>
                      </a:lnTo>
                      <a:lnTo>
                        <a:pt x="442" y="0"/>
                      </a:lnTo>
                      <a:lnTo>
                        <a:pt x="443" y="0"/>
                      </a:lnTo>
                      <a:lnTo>
                        <a:pt x="444" y="0"/>
                      </a:lnTo>
                      <a:lnTo>
                        <a:pt x="444" y="1"/>
                      </a:lnTo>
                      <a:lnTo>
                        <a:pt x="445" y="1"/>
                      </a:lnTo>
                      <a:lnTo>
                        <a:pt x="446" y="1"/>
                      </a:lnTo>
                      <a:lnTo>
                        <a:pt x="447" y="1"/>
                      </a:lnTo>
                      <a:lnTo>
                        <a:pt x="448" y="1"/>
                      </a:lnTo>
                      <a:lnTo>
                        <a:pt x="448" y="2"/>
                      </a:lnTo>
                      <a:lnTo>
                        <a:pt x="449" y="2"/>
                      </a:lnTo>
                      <a:lnTo>
                        <a:pt x="450" y="3"/>
                      </a:lnTo>
                      <a:lnTo>
                        <a:pt x="451" y="3"/>
                      </a:lnTo>
                      <a:lnTo>
                        <a:pt x="452" y="4"/>
                      </a:lnTo>
                      <a:lnTo>
                        <a:pt x="453" y="4"/>
                      </a:lnTo>
                      <a:lnTo>
                        <a:pt x="453" y="5"/>
                      </a:lnTo>
                      <a:lnTo>
                        <a:pt x="454" y="5"/>
                      </a:lnTo>
                      <a:lnTo>
                        <a:pt x="455" y="6"/>
                      </a:lnTo>
                      <a:lnTo>
                        <a:pt x="456" y="7"/>
                      </a:lnTo>
                      <a:lnTo>
                        <a:pt x="456" y="8"/>
                      </a:lnTo>
                      <a:lnTo>
                        <a:pt x="457" y="8"/>
                      </a:lnTo>
                      <a:lnTo>
                        <a:pt x="458" y="9"/>
                      </a:lnTo>
                      <a:lnTo>
                        <a:pt x="458" y="10"/>
                      </a:lnTo>
                      <a:lnTo>
                        <a:pt x="459" y="10"/>
                      </a:lnTo>
                      <a:lnTo>
                        <a:pt x="460" y="11"/>
                      </a:lnTo>
                      <a:lnTo>
                        <a:pt x="461" y="12"/>
                      </a:lnTo>
                      <a:lnTo>
                        <a:pt x="461" y="13"/>
                      </a:lnTo>
                      <a:lnTo>
                        <a:pt x="462" y="14"/>
                      </a:lnTo>
                      <a:lnTo>
                        <a:pt x="462" y="15"/>
                      </a:lnTo>
                      <a:lnTo>
                        <a:pt x="463" y="15"/>
                      </a:lnTo>
                      <a:lnTo>
                        <a:pt x="464" y="16"/>
                      </a:lnTo>
                      <a:lnTo>
                        <a:pt x="464" y="17"/>
                      </a:lnTo>
                      <a:lnTo>
                        <a:pt x="465" y="18"/>
                      </a:lnTo>
                      <a:lnTo>
                        <a:pt x="466" y="19"/>
                      </a:lnTo>
                      <a:lnTo>
                        <a:pt x="466" y="20"/>
                      </a:lnTo>
                      <a:lnTo>
                        <a:pt x="467" y="22"/>
                      </a:lnTo>
                      <a:lnTo>
                        <a:pt x="468" y="23"/>
                      </a:lnTo>
                      <a:lnTo>
                        <a:pt x="468" y="24"/>
                      </a:lnTo>
                      <a:lnTo>
                        <a:pt x="469" y="25"/>
                      </a:lnTo>
                      <a:lnTo>
                        <a:pt x="469" y="26"/>
                      </a:lnTo>
                      <a:lnTo>
                        <a:pt x="470" y="27"/>
                      </a:lnTo>
                      <a:lnTo>
                        <a:pt x="471" y="29"/>
                      </a:lnTo>
                      <a:lnTo>
                        <a:pt x="471" y="30"/>
                      </a:lnTo>
                      <a:lnTo>
                        <a:pt x="472" y="31"/>
                      </a:lnTo>
                      <a:lnTo>
                        <a:pt x="473" y="33"/>
                      </a:lnTo>
                      <a:lnTo>
                        <a:pt x="473" y="34"/>
                      </a:lnTo>
                      <a:lnTo>
                        <a:pt x="474" y="35"/>
                      </a:lnTo>
                      <a:lnTo>
                        <a:pt x="475" y="37"/>
                      </a:lnTo>
                      <a:lnTo>
                        <a:pt x="475" y="38"/>
                      </a:lnTo>
                      <a:lnTo>
                        <a:pt x="476" y="40"/>
                      </a:lnTo>
                      <a:lnTo>
                        <a:pt x="477" y="41"/>
                      </a:lnTo>
                      <a:lnTo>
                        <a:pt x="477" y="43"/>
                      </a:lnTo>
                      <a:lnTo>
                        <a:pt x="478" y="45"/>
                      </a:lnTo>
                      <a:lnTo>
                        <a:pt x="478" y="46"/>
                      </a:lnTo>
                      <a:lnTo>
                        <a:pt x="479" y="48"/>
                      </a:lnTo>
                      <a:lnTo>
                        <a:pt x="480" y="49"/>
                      </a:lnTo>
                      <a:lnTo>
                        <a:pt x="480" y="51"/>
                      </a:lnTo>
                      <a:lnTo>
                        <a:pt x="481" y="53"/>
                      </a:lnTo>
                      <a:lnTo>
                        <a:pt x="482" y="54"/>
                      </a:lnTo>
                      <a:lnTo>
                        <a:pt x="482" y="56"/>
                      </a:lnTo>
                      <a:lnTo>
                        <a:pt x="483" y="58"/>
                      </a:lnTo>
                      <a:lnTo>
                        <a:pt x="484" y="60"/>
                      </a:lnTo>
                      <a:lnTo>
                        <a:pt x="484" y="62"/>
                      </a:lnTo>
                      <a:lnTo>
                        <a:pt x="485" y="63"/>
                      </a:lnTo>
                      <a:lnTo>
                        <a:pt x="485" y="65"/>
                      </a:lnTo>
                      <a:lnTo>
                        <a:pt x="486" y="67"/>
                      </a:lnTo>
                      <a:lnTo>
                        <a:pt x="487" y="69"/>
                      </a:lnTo>
                      <a:lnTo>
                        <a:pt x="488" y="71"/>
                      </a:lnTo>
                      <a:lnTo>
                        <a:pt x="488" y="73"/>
                      </a:lnTo>
                      <a:lnTo>
                        <a:pt x="489" y="74"/>
                      </a:lnTo>
                      <a:lnTo>
                        <a:pt x="490" y="77"/>
                      </a:lnTo>
                      <a:lnTo>
                        <a:pt x="490" y="79"/>
                      </a:lnTo>
                      <a:lnTo>
                        <a:pt x="491" y="80"/>
                      </a:lnTo>
                      <a:lnTo>
                        <a:pt x="491" y="82"/>
                      </a:lnTo>
                      <a:lnTo>
                        <a:pt x="492" y="84"/>
                      </a:lnTo>
                      <a:lnTo>
                        <a:pt x="493" y="86"/>
                      </a:lnTo>
                      <a:lnTo>
                        <a:pt x="493" y="89"/>
                      </a:lnTo>
                      <a:lnTo>
                        <a:pt x="494" y="91"/>
                      </a:lnTo>
                      <a:lnTo>
                        <a:pt x="495" y="92"/>
                      </a:lnTo>
                      <a:lnTo>
                        <a:pt x="495" y="94"/>
                      </a:lnTo>
                      <a:lnTo>
                        <a:pt x="496" y="97"/>
                      </a:lnTo>
                      <a:lnTo>
                        <a:pt x="497" y="99"/>
                      </a:lnTo>
                      <a:lnTo>
                        <a:pt x="497" y="101"/>
                      </a:lnTo>
                      <a:lnTo>
                        <a:pt x="498" y="103"/>
                      </a:lnTo>
                      <a:lnTo>
                        <a:pt x="498" y="105"/>
                      </a:lnTo>
                      <a:lnTo>
                        <a:pt x="499" y="107"/>
                      </a:lnTo>
                      <a:lnTo>
                        <a:pt x="500" y="109"/>
                      </a:lnTo>
                      <a:lnTo>
                        <a:pt x="500" y="111"/>
                      </a:lnTo>
                      <a:lnTo>
                        <a:pt x="501" y="113"/>
                      </a:lnTo>
                      <a:lnTo>
                        <a:pt x="502" y="116"/>
                      </a:lnTo>
                      <a:lnTo>
                        <a:pt x="502" y="118"/>
                      </a:lnTo>
                      <a:lnTo>
                        <a:pt x="503" y="120"/>
                      </a:lnTo>
                      <a:lnTo>
                        <a:pt x="504" y="122"/>
                      </a:lnTo>
                      <a:lnTo>
                        <a:pt x="504" y="124"/>
                      </a:lnTo>
                      <a:lnTo>
                        <a:pt x="505" y="126"/>
                      </a:lnTo>
                      <a:lnTo>
                        <a:pt x="506" y="128"/>
                      </a:lnTo>
                      <a:lnTo>
                        <a:pt x="506" y="130"/>
                      </a:lnTo>
                      <a:lnTo>
                        <a:pt x="507" y="133"/>
                      </a:lnTo>
                      <a:lnTo>
                        <a:pt x="507" y="135"/>
                      </a:lnTo>
                      <a:lnTo>
                        <a:pt x="508" y="137"/>
                      </a:lnTo>
                      <a:lnTo>
                        <a:pt x="509" y="139"/>
                      </a:lnTo>
                      <a:lnTo>
                        <a:pt x="510" y="141"/>
                      </a:lnTo>
                      <a:lnTo>
                        <a:pt x="510" y="143"/>
                      </a:lnTo>
                      <a:lnTo>
                        <a:pt x="511" y="145"/>
                      </a:lnTo>
                      <a:lnTo>
                        <a:pt x="511" y="147"/>
                      </a:lnTo>
                      <a:lnTo>
                        <a:pt x="512" y="149"/>
                      </a:lnTo>
                      <a:lnTo>
                        <a:pt x="513" y="151"/>
                      </a:lnTo>
                      <a:lnTo>
                        <a:pt x="513" y="153"/>
                      </a:lnTo>
                      <a:lnTo>
                        <a:pt x="514" y="155"/>
                      </a:lnTo>
                      <a:lnTo>
                        <a:pt x="514" y="157"/>
                      </a:lnTo>
                      <a:lnTo>
                        <a:pt x="515" y="159"/>
                      </a:lnTo>
                      <a:lnTo>
                        <a:pt x="516" y="161"/>
                      </a:lnTo>
                      <a:lnTo>
                        <a:pt x="517" y="163"/>
                      </a:lnTo>
                      <a:lnTo>
                        <a:pt x="517" y="165"/>
                      </a:lnTo>
                      <a:lnTo>
                        <a:pt x="518" y="167"/>
                      </a:lnTo>
                      <a:lnTo>
                        <a:pt x="519" y="169"/>
                      </a:lnTo>
                      <a:lnTo>
                        <a:pt x="519" y="171"/>
                      </a:lnTo>
                      <a:lnTo>
                        <a:pt x="520" y="173"/>
                      </a:lnTo>
                      <a:lnTo>
                        <a:pt x="520" y="175"/>
                      </a:lnTo>
                      <a:lnTo>
                        <a:pt x="521" y="177"/>
                      </a:lnTo>
                      <a:lnTo>
                        <a:pt x="522" y="178"/>
                      </a:lnTo>
                      <a:lnTo>
                        <a:pt x="522" y="180"/>
                      </a:lnTo>
                      <a:lnTo>
                        <a:pt x="523" y="182"/>
                      </a:lnTo>
                      <a:lnTo>
                        <a:pt x="524" y="184"/>
                      </a:lnTo>
                      <a:lnTo>
                        <a:pt x="524" y="185"/>
                      </a:lnTo>
                      <a:lnTo>
                        <a:pt x="525" y="187"/>
                      </a:lnTo>
                      <a:lnTo>
                        <a:pt x="526" y="189"/>
                      </a:lnTo>
                      <a:lnTo>
                        <a:pt x="526" y="190"/>
                      </a:lnTo>
                      <a:lnTo>
                        <a:pt x="527" y="192"/>
                      </a:lnTo>
                      <a:lnTo>
                        <a:pt x="527" y="194"/>
                      </a:lnTo>
                      <a:lnTo>
                        <a:pt x="528" y="195"/>
                      </a:lnTo>
                      <a:lnTo>
                        <a:pt x="529" y="197"/>
                      </a:lnTo>
                      <a:lnTo>
                        <a:pt x="529" y="199"/>
                      </a:lnTo>
                      <a:lnTo>
                        <a:pt x="530" y="200"/>
                      </a:lnTo>
                      <a:lnTo>
                        <a:pt x="531" y="202"/>
                      </a:lnTo>
                      <a:lnTo>
                        <a:pt x="531" y="203"/>
                      </a:lnTo>
                      <a:lnTo>
                        <a:pt x="532" y="204"/>
                      </a:lnTo>
                      <a:lnTo>
                        <a:pt x="533" y="206"/>
                      </a:lnTo>
                      <a:lnTo>
                        <a:pt x="533" y="207"/>
                      </a:lnTo>
                      <a:lnTo>
                        <a:pt x="534" y="209"/>
                      </a:lnTo>
                      <a:lnTo>
                        <a:pt x="535" y="210"/>
                      </a:lnTo>
                      <a:lnTo>
                        <a:pt x="535" y="212"/>
                      </a:lnTo>
                      <a:lnTo>
                        <a:pt x="536" y="213"/>
                      </a:lnTo>
                      <a:lnTo>
                        <a:pt x="536" y="214"/>
                      </a:lnTo>
                      <a:lnTo>
                        <a:pt x="537" y="215"/>
                      </a:lnTo>
                      <a:lnTo>
                        <a:pt x="538" y="217"/>
                      </a:lnTo>
                      <a:lnTo>
                        <a:pt x="539" y="218"/>
                      </a:lnTo>
                      <a:lnTo>
                        <a:pt x="539" y="219"/>
                      </a:lnTo>
                      <a:lnTo>
                        <a:pt x="540" y="220"/>
                      </a:lnTo>
                      <a:lnTo>
                        <a:pt x="540" y="221"/>
                      </a:lnTo>
                      <a:lnTo>
                        <a:pt x="541" y="222"/>
                      </a:lnTo>
                      <a:lnTo>
                        <a:pt x="542" y="223"/>
                      </a:lnTo>
                      <a:lnTo>
                        <a:pt x="542" y="224"/>
                      </a:lnTo>
                      <a:lnTo>
                        <a:pt x="543" y="225"/>
                      </a:lnTo>
                      <a:lnTo>
                        <a:pt x="544" y="226"/>
                      </a:lnTo>
                      <a:lnTo>
                        <a:pt x="544" y="227"/>
                      </a:lnTo>
                      <a:lnTo>
                        <a:pt x="545" y="228"/>
                      </a:lnTo>
                      <a:lnTo>
                        <a:pt x="546" y="229"/>
                      </a:lnTo>
                      <a:lnTo>
                        <a:pt x="546" y="230"/>
                      </a:lnTo>
                      <a:lnTo>
                        <a:pt x="547" y="231"/>
                      </a:lnTo>
                      <a:lnTo>
                        <a:pt x="548" y="231"/>
                      </a:lnTo>
                      <a:lnTo>
                        <a:pt x="548" y="232"/>
                      </a:lnTo>
                      <a:lnTo>
                        <a:pt x="549" y="233"/>
                      </a:lnTo>
                      <a:lnTo>
                        <a:pt x="549" y="234"/>
                      </a:lnTo>
                      <a:lnTo>
                        <a:pt x="550" y="234"/>
                      </a:lnTo>
                      <a:lnTo>
                        <a:pt x="551" y="235"/>
                      </a:lnTo>
                      <a:lnTo>
                        <a:pt x="551" y="236"/>
                      </a:lnTo>
                      <a:lnTo>
                        <a:pt x="552" y="236"/>
                      </a:lnTo>
                      <a:lnTo>
                        <a:pt x="553" y="237"/>
                      </a:lnTo>
                      <a:lnTo>
                        <a:pt x="553" y="238"/>
                      </a:lnTo>
                      <a:lnTo>
                        <a:pt x="554" y="239"/>
                      </a:lnTo>
                      <a:lnTo>
                        <a:pt x="555" y="239"/>
                      </a:lnTo>
                      <a:lnTo>
                        <a:pt x="556" y="240"/>
                      </a:lnTo>
                      <a:lnTo>
                        <a:pt x="556" y="241"/>
                      </a:lnTo>
                      <a:lnTo>
                        <a:pt x="557" y="241"/>
                      </a:lnTo>
                      <a:lnTo>
                        <a:pt x="558" y="241"/>
                      </a:lnTo>
                      <a:lnTo>
                        <a:pt x="558" y="242"/>
                      </a:lnTo>
                      <a:lnTo>
                        <a:pt x="559" y="242"/>
                      </a:lnTo>
                      <a:lnTo>
                        <a:pt x="560" y="243"/>
                      </a:lnTo>
                      <a:lnTo>
                        <a:pt x="561" y="243"/>
                      </a:lnTo>
                      <a:lnTo>
                        <a:pt x="561" y="244"/>
                      </a:lnTo>
                      <a:lnTo>
                        <a:pt x="562" y="244"/>
                      </a:lnTo>
                      <a:lnTo>
                        <a:pt x="563" y="245"/>
                      </a:lnTo>
                      <a:lnTo>
                        <a:pt x="564" y="245"/>
                      </a:lnTo>
                      <a:lnTo>
                        <a:pt x="565" y="246"/>
                      </a:lnTo>
                      <a:lnTo>
                        <a:pt x="566" y="246"/>
                      </a:lnTo>
                      <a:lnTo>
                        <a:pt x="567" y="246"/>
                      </a:lnTo>
                      <a:lnTo>
                        <a:pt x="568" y="247"/>
                      </a:lnTo>
                      <a:lnTo>
                        <a:pt x="569" y="247"/>
                      </a:lnTo>
                      <a:lnTo>
                        <a:pt x="570" y="248"/>
                      </a:lnTo>
                      <a:lnTo>
                        <a:pt x="571" y="248"/>
                      </a:lnTo>
                      <a:lnTo>
                        <a:pt x="572" y="248"/>
                      </a:lnTo>
                      <a:lnTo>
                        <a:pt x="573" y="248"/>
                      </a:lnTo>
                      <a:lnTo>
                        <a:pt x="574" y="248"/>
                      </a:lnTo>
                      <a:lnTo>
                        <a:pt x="575" y="248"/>
                      </a:lnTo>
                      <a:lnTo>
                        <a:pt x="575" y="249"/>
                      </a:lnTo>
                      <a:lnTo>
                        <a:pt x="576" y="249"/>
                      </a:lnTo>
                      <a:lnTo>
                        <a:pt x="577" y="249"/>
                      </a:lnTo>
                      <a:lnTo>
                        <a:pt x="578" y="249"/>
                      </a:lnTo>
                      <a:lnTo>
                        <a:pt x="579" y="249"/>
                      </a:lnTo>
                      <a:lnTo>
                        <a:pt x="580" y="249"/>
                      </a:lnTo>
                      <a:lnTo>
                        <a:pt x="580" y="250"/>
                      </a:lnTo>
                      <a:lnTo>
                        <a:pt x="581" y="250"/>
                      </a:lnTo>
                      <a:lnTo>
                        <a:pt x="582" y="250"/>
                      </a:lnTo>
                      <a:lnTo>
                        <a:pt x="583" y="250"/>
                      </a:lnTo>
                      <a:lnTo>
                        <a:pt x="584" y="250"/>
                      </a:lnTo>
                      <a:lnTo>
                        <a:pt x="585" y="250"/>
                      </a:lnTo>
                      <a:lnTo>
                        <a:pt x="586" y="250"/>
                      </a:lnTo>
                      <a:lnTo>
                        <a:pt x="587" y="250"/>
                      </a:lnTo>
                      <a:lnTo>
                        <a:pt x="588" y="250"/>
                      </a:lnTo>
                      <a:lnTo>
                        <a:pt x="589" y="250"/>
                      </a:lnTo>
                      <a:lnTo>
                        <a:pt x="590" y="250"/>
                      </a:lnTo>
                      <a:lnTo>
                        <a:pt x="591" y="250"/>
                      </a:lnTo>
                      <a:lnTo>
                        <a:pt x="592" y="250"/>
                      </a:lnTo>
                      <a:lnTo>
                        <a:pt x="593" y="250"/>
                      </a:lnTo>
                      <a:lnTo>
                        <a:pt x="594" y="250"/>
                      </a:lnTo>
                      <a:lnTo>
                        <a:pt x="595" y="250"/>
                      </a:lnTo>
                      <a:lnTo>
                        <a:pt x="596" y="250"/>
                      </a:lnTo>
                      <a:lnTo>
                        <a:pt x="597" y="250"/>
                      </a:lnTo>
                      <a:lnTo>
                        <a:pt x="598" y="250"/>
                      </a:lnTo>
                      <a:lnTo>
                        <a:pt x="599" y="250"/>
                      </a:lnTo>
                      <a:lnTo>
                        <a:pt x="600" y="251"/>
                      </a:lnTo>
                      <a:lnTo>
                        <a:pt x="601" y="251"/>
                      </a:lnTo>
                      <a:lnTo>
                        <a:pt x="602" y="251"/>
                      </a:lnTo>
                      <a:lnTo>
                        <a:pt x="603" y="251"/>
                      </a:lnTo>
                      <a:lnTo>
                        <a:pt x="604" y="251"/>
                      </a:lnTo>
                      <a:lnTo>
                        <a:pt x="605" y="251"/>
                      </a:lnTo>
                      <a:lnTo>
                        <a:pt x="606" y="251"/>
                      </a:lnTo>
                      <a:lnTo>
                        <a:pt x="607" y="251"/>
                      </a:lnTo>
                      <a:lnTo>
                        <a:pt x="608" y="251"/>
                      </a:lnTo>
                      <a:lnTo>
                        <a:pt x="609" y="251"/>
                      </a:lnTo>
                      <a:lnTo>
                        <a:pt x="610" y="251"/>
                      </a:lnTo>
                      <a:lnTo>
                        <a:pt x="611" y="251"/>
                      </a:lnTo>
                      <a:lnTo>
                        <a:pt x="612" y="251"/>
                      </a:lnTo>
                      <a:lnTo>
                        <a:pt x="613" y="251"/>
                      </a:lnTo>
                      <a:lnTo>
                        <a:pt x="614" y="251"/>
                      </a:lnTo>
                      <a:lnTo>
                        <a:pt x="615" y="251"/>
                      </a:lnTo>
                      <a:lnTo>
                        <a:pt x="616" y="251"/>
                      </a:lnTo>
                      <a:lnTo>
                        <a:pt x="617" y="251"/>
                      </a:lnTo>
                      <a:lnTo>
                        <a:pt x="618" y="251"/>
                      </a:lnTo>
                      <a:lnTo>
                        <a:pt x="619" y="251"/>
                      </a:lnTo>
                      <a:lnTo>
                        <a:pt x="620" y="251"/>
                      </a:lnTo>
                      <a:lnTo>
                        <a:pt x="621" y="251"/>
                      </a:lnTo>
                      <a:lnTo>
                        <a:pt x="622" y="251"/>
                      </a:lnTo>
                      <a:lnTo>
                        <a:pt x="623" y="251"/>
                      </a:lnTo>
                      <a:lnTo>
                        <a:pt x="624" y="251"/>
                      </a:lnTo>
                      <a:lnTo>
                        <a:pt x="625" y="251"/>
                      </a:lnTo>
                      <a:lnTo>
                        <a:pt x="626" y="251"/>
                      </a:lnTo>
                      <a:lnTo>
                        <a:pt x="627" y="251"/>
                      </a:lnTo>
                      <a:lnTo>
                        <a:pt x="628" y="251"/>
                      </a:lnTo>
                      <a:lnTo>
                        <a:pt x="629" y="251"/>
                      </a:lnTo>
                      <a:lnTo>
                        <a:pt x="630" y="251"/>
                      </a:lnTo>
                      <a:lnTo>
                        <a:pt x="631" y="251"/>
                      </a:lnTo>
                      <a:lnTo>
                        <a:pt x="632" y="251"/>
                      </a:lnTo>
                      <a:lnTo>
                        <a:pt x="633" y="251"/>
                      </a:lnTo>
                      <a:lnTo>
                        <a:pt x="634" y="251"/>
                      </a:lnTo>
                      <a:lnTo>
                        <a:pt x="635" y="251"/>
                      </a:lnTo>
                      <a:lnTo>
                        <a:pt x="636" y="251"/>
                      </a:lnTo>
                      <a:lnTo>
                        <a:pt x="637" y="251"/>
                      </a:lnTo>
                      <a:lnTo>
                        <a:pt x="638" y="251"/>
                      </a:lnTo>
                      <a:lnTo>
                        <a:pt x="639" y="251"/>
                      </a:lnTo>
                      <a:lnTo>
                        <a:pt x="640" y="251"/>
                      </a:lnTo>
                      <a:lnTo>
                        <a:pt x="641" y="251"/>
                      </a:lnTo>
                      <a:lnTo>
                        <a:pt x="642" y="251"/>
                      </a:lnTo>
                      <a:lnTo>
                        <a:pt x="643" y="251"/>
                      </a:lnTo>
                      <a:lnTo>
                        <a:pt x="644" y="251"/>
                      </a:lnTo>
                      <a:lnTo>
                        <a:pt x="645" y="251"/>
                      </a:lnTo>
                    </a:path>
                  </a:pathLst>
                </a:custGeom>
                <a:noFill/>
                <a:ln w="12700" cap="rnd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33"/>
                <p:cNvSpPr>
                  <a:spLocks/>
                </p:cNvSpPr>
                <p:nvPr/>
              </p:nvSpPr>
              <p:spPr bwMode="auto">
                <a:xfrm>
                  <a:off x="2525" y="1360"/>
                  <a:ext cx="646" cy="256"/>
                </a:xfrm>
                <a:custGeom>
                  <a:avLst/>
                  <a:gdLst>
                    <a:gd name="T0" fmla="*/ 10 w 646"/>
                    <a:gd name="T1" fmla="*/ 254 h 256"/>
                    <a:gd name="T2" fmla="*/ 20 w 646"/>
                    <a:gd name="T3" fmla="*/ 254 h 256"/>
                    <a:gd name="T4" fmla="*/ 31 w 646"/>
                    <a:gd name="T5" fmla="*/ 254 h 256"/>
                    <a:gd name="T6" fmla="*/ 41 w 646"/>
                    <a:gd name="T7" fmla="*/ 254 h 256"/>
                    <a:gd name="T8" fmla="*/ 51 w 646"/>
                    <a:gd name="T9" fmla="*/ 253 h 256"/>
                    <a:gd name="T10" fmla="*/ 62 w 646"/>
                    <a:gd name="T11" fmla="*/ 253 h 256"/>
                    <a:gd name="T12" fmla="*/ 72 w 646"/>
                    <a:gd name="T13" fmla="*/ 253 h 256"/>
                    <a:gd name="T14" fmla="*/ 82 w 646"/>
                    <a:gd name="T15" fmla="*/ 253 h 256"/>
                    <a:gd name="T16" fmla="*/ 93 w 646"/>
                    <a:gd name="T17" fmla="*/ 252 h 256"/>
                    <a:gd name="T18" fmla="*/ 103 w 646"/>
                    <a:gd name="T19" fmla="*/ 251 h 256"/>
                    <a:gd name="T20" fmla="*/ 113 w 646"/>
                    <a:gd name="T21" fmla="*/ 251 h 256"/>
                    <a:gd name="T22" fmla="*/ 124 w 646"/>
                    <a:gd name="T23" fmla="*/ 250 h 256"/>
                    <a:gd name="T24" fmla="*/ 134 w 646"/>
                    <a:gd name="T25" fmla="*/ 249 h 256"/>
                    <a:gd name="T26" fmla="*/ 144 w 646"/>
                    <a:gd name="T27" fmla="*/ 248 h 256"/>
                    <a:gd name="T28" fmla="*/ 155 w 646"/>
                    <a:gd name="T29" fmla="*/ 247 h 256"/>
                    <a:gd name="T30" fmla="*/ 165 w 646"/>
                    <a:gd name="T31" fmla="*/ 246 h 256"/>
                    <a:gd name="T32" fmla="*/ 175 w 646"/>
                    <a:gd name="T33" fmla="*/ 244 h 256"/>
                    <a:gd name="T34" fmla="*/ 185 w 646"/>
                    <a:gd name="T35" fmla="*/ 242 h 256"/>
                    <a:gd name="T36" fmla="*/ 196 w 646"/>
                    <a:gd name="T37" fmla="*/ 240 h 256"/>
                    <a:gd name="T38" fmla="*/ 206 w 646"/>
                    <a:gd name="T39" fmla="*/ 237 h 256"/>
                    <a:gd name="T40" fmla="*/ 217 w 646"/>
                    <a:gd name="T41" fmla="*/ 234 h 256"/>
                    <a:gd name="T42" fmla="*/ 227 w 646"/>
                    <a:gd name="T43" fmla="*/ 231 h 256"/>
                    <a:gd name="T44" fmla="*/ 237 w 646"/>
                    <a:gd name="T45" fmla="*/ 226 h 256"/>
                    <a:gd name="T46" fmla="*/ 248 w 646"/>
                    <a:gd name="T47" fmla="*/ 222 h 256"/>
                    <a:gd name="T48" fmla="*/ 258 w 646"/>
                    <a:gd name="T49" fmla="*/ 216 h 256"/>
                    <a:gd name="T50" fmla="*/ 268 w 646"/>
                    <a:gd name="T51" fmla="*/ 209 h 256"/>
                    <a:gd name="T52" fmla="*/ 278 w 646"/>
                    <a:gd name="T53" fmla="*/ 202 h 256"/>
                    <a:gd name="T54" fmla="*/ 289 w 646"/>
                    <a:gd name="T55" fmla="*/ 194 h 256"/>
                    <a:gd name="T56" fmla="*/ 299 w 646"/>
                    <a:gd name="T57" fmla="*/ 184 h 256"/>
                    <a:gd name="T58" fmla="*/ 310 w 646"/>
                    <a:gd name="T59" fmla="*/ 173 h 256"/>
                    <a:gd name="T60" fmla="*/ 320 w 646"/>
                    <a:gd name="T61" fmla="*/ 160 h 256"/>
                    <a:gd name="T62" fmla="*/ 330 w 646"/>
                    <a:gd name="T63" fmla="*/ 147 h 256"/>
                    <a:gd name="T64" fmla="*/ 340 w 646"/>
                    <a:gd name="T65" fmla="*/ 131 h 256"/>
                    <a:gd name="T66" fmla="*/ 351 w 646"/>
                    <a:gd name="T67" fmla="*/ 115 h 256"/>
                    <a:gd name="T68" fmla="*/ 361 w 646"/>
                    <a:gd name="T69" fmla="*/ 97 h 256"/>
                    <a:gd name="T70" fmla="*/ 371 w 646"/>
                    <a:gd name="T71" fmla="*/ 79 h 256"/>
                    <a:gd name="T72" fmla="*/ 382 w 646"/>
                    <a:gd name="T73" fmla="*/ 61 h 256"/>
                    <a:gd name="T74" fmla="*/ 392 w 646"/>
                    <a:gd name="T75" fmla="*/ 43 h 256"/>
                    <a:gd name="T76" fmla="*/ 402 w 646"/>
                    <a:gd name="T77" fmla="*/ 27 h 256"/>
                    <a:gd name="T78" fmla="*/ 413 w 646"/>
                    <a:gd name="T79" fmla="*/ 13 h 256"/>
                    <a:gd name="T80" fmla="*/ 423 w 646"/>
                    <a:gd name="T81" fmla="*/ 4 h 256"/>
                    <a:gd name="T82" fmla="*/ 433 w 646"/>
                    <a:gd name="T83" fmla="*/ 0 h 256"/>
                    <a:gd name="T84" fmla="*/ 444 w 646"/>
                    <a:gd name="T85" fmla="*/ 3 h 256"/>
                    <a:gd name="T86" fmla="*/ 454 w 646"/>
                    <a:gd name="T87" fmla="*/ 13 h 256"/>
                    <a:gd name="T88" fmla="*/ 464 w 646"/>
                    <a:gd name="T89" fmla="*/ 32 h 256"/>
                    <a:gd name="T90" fmla="*/ 475 w 646"/>
                    <a:gd name="T91" fmla="*/ 58 h 256"/>
                    <a:gd name="T92" fmla="*/ 485 w 646"/>
                    <a:gd name="T93" fmla="*/ 89 h 256"/>
                    <a:gd name="T94" fmla="*/ 495 w 646"/>
                    <a:gd name="T95" fmla="*/ 124 h 256"/>
                    <a:gd name="T96" fmla="*/ 506 w 646"/>
                    <a:gd name="T97" fmla="*/ 159 h 256"/>
                    <a:gd name="T98" fmla="*/ 516 w 646"/>
                    <a:gd name="T99" fmla="*/ 190 h 256"/>
                    <a:gd name="T100" fmla="*/ 526 w 646"/>
                    <a:gd name="T101" fmla="*/ 215 h 256"/>
                    <a:gd name="T102" fmla="*/ 536 w 646"/>
                    <a:gd name="T103" fmla="*/ 234 h 256"/>
                    <a:gd name="T104" fmla="*/ 547 w 646"/>
                    <a:gd name="T105" fmla="*/ 245 h 256"/>
                    <a:gd name="T106" fmla="*/ 557 w 646"/>
                    <a:gd name="T107" fmla="*/ 251 h 256"/>
                    <a:gd name="T108" fmla="*/ 568 w 646"/>
                    <a:gd name="T109" fmla="*/ 253 h 256"/>
                    <a:gd name="T110" fmla="*/ 578 w 646"/>
                    <a:gd name="T111" fmla="*/ 255 h 256"/>
                    <a:gd name="T112" fmla="*/ 588 w 646"/>
                    <a:gd name="T113" fmla="*/ 255 h 256"/>
                    <a:gd name="T114" fmla="*/ 598 w 646"/>
                    <a:gd name="T115" fmla="*/ 255 h 256"/>
                    <a:gd name="T116" fmla="*/ 609 w 646"/>
                    <a:gd name="T117" fmla="*/ 255 h 256"/>
                    <a:gd name="T118" fmla="*/ 619 w 646"/>
                    <a:gd name="T119" fmla="*/ 255 h 256"/>
                    <a:gd name="T120" fmla="*/ 629 w 646"/>
                    <a:gd name="T121" fmla="*/ 255 h 256"/>
                    <a:gd name="T122" fmla="*/ 640 w 646"/>
                    <a:gd name="T123" fmla="*/ 255 h 25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256"/>
                    <a:gd name="T188" fmla="*/ 646 w 646"/>
                    <a:gd name="T189" fmla="*/ 256 h 25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256">
                      <a:moveTo>
                        <a:pt x="0" y="254"/>
                      </a:moveTo>
                      <a:lnTo>
                        <a:pt x="1" y="254"/>
                      </a:lnTo>
                      <a:lnTo>
                        <a:pt x="2" y="254"/>
                      </a:lnTo>
                      <a:lnTo>
                        <a:pt x="3" y="254"/>
                      </a:lnTo>
                      <a:lnTo>
                        <a:pt x="4" y="254"/>
                      </a:lnTo>
                      <a:lnTo>
                        <a:pt x="5" y="254"/>
                      </a:lnTo>
                      <a:lnTo>
                        <a:pt x="6" y="254"/>
                      </a:lnTo>
                      <a:lnTo>
                        <a:pt x="7" y="254"/>
                      </a:lnTo>
                      <a:lnTo>
                        <a:pt x="8" y="254"/>
                      </a:lnTo>
                      <a:lnTo>
                        <a:pt x="9" y="254"/>
                      </a:lnTo>
                      <a:lnTo>
                        <a:pt x="10" y="254"/>
                      </a:lnTo>
                      <a:lnTo>
                        <a:pt x="11" y="254"/>
                      </a:lnTo>
                      <a:lnTo>
                        <a:pt x="12" y="254"/>
                      </a:lnTo>
                      <a:lnTo>
                        <a:pt x="13" y="254"/>
                      </a:lnTo>
                      <a:lnTo>
                        <a:pt x="14" y="254"/>
                      </a:lnTo>
                      <a:lnTo>
                        <a:pt x="15" y="254"/>
                      </a:lnTo>
                      <a:lnTo>
                        <a:pt x="16" y="254"/>
                      </a:lnTo>
                      <a:lnTo>
                        <a:pt x="17" y="254"/>
                      </a:lnTo>
                      <a:lnTo>
                        <a:pt x="18" y="254"/>
                      </a:lnTo>
                      <a:lnTo>
                        <a:pt x="19" y="254"/>
                      </a:lnTo>
                      <a:lnTo>
                        <a:pt x="20" y="254"/>
                      </a:lnTo>
                      <a:lnTo>
                        <a:pt x="21" y="254"/>
                      </a:lnTo>
                      <a:lnTo>
                        <a:pt x="22" y="254"/>
                      </a:lnTo>
                      <a:lnTo>
                        <a:pt x="23" y="254"/>
                      </a:lnTo>
                      <a:lnTo>
                        <a:pt x="24" y="254"/>
                      </a:lnTo>
                      <a:lnTo>
                        <a:pt x="25" y="254"/>
                      </a:lnTo>
                      <a:lnTo>
                        <a:pt x="26" y="254"/>
                      </a:lnTo>
                      <a:lnTo>
                        <a:pt x="27" y="254"/>
                      </a:lnTo>
                      <a:lnTo>
                        <a:pt x="28" y="254"/>
                      </a:lnTo>
                      <a:lnTo>
                        <a:pt x="29" y="254"/>
                      </a:lnTo>
                      <a:lnTo>
                        <a:pt x="30" y="254"/>
                      </a:lnTo>
                      <a:lnTo>
                        <a:pt x="31" y="254"/>
                      </a:lnTo>
                      <a:lnTo>
                        <a:pt x="32" y="254"/>
                      </a:lnTo>
                      <a:lnTo>
                        <a:pt x="33" y="254"/>
                      </a:lnTo>
                      <a:lnTo>
                        <a:pt x="34" y="254"/>
                      </a:lnTo>
                      <a:lnTo>
                        <a:pt x="35" y="254"/>
                      </a:lnTo>
                      <a:lnTo>
                        <a:pt x="36" y="254"/>
                      </a:lnTo>
                      <a:lnTo>
                        <a:pt x="37" y="254"/>
                      </a:lnTo>
                      <a:lnTo>
                        <a:pt x="38" y="254"/>
                      </a:lnTo>
                      <a:lnTo>
                        <a:pt x="39" y="254"/>
                      </a:lnTo>
                      <a:lnTo>
                        <a:pt x="40" y="254"/>
                      </a:lnTo>
                      <a:lnTo>
                        <a:pt x="41" y="254"/>
                      </a:lnTo>
                      <a:lnTo>
                        <a:pt x="42" y="254"/>
                      </a:lnTo>
                      <a:lnTo>
                        <a:pt x="43" y="253"/>
                      </a:lnTo>
                      <a:lnTo>
                        <a:pt x="44" y="253"/>
                      </a:lnTo>
                      <a:lnTo>
                        <a:pt x="45" y="253"/>
                      </a:lnTo>
                      <a:lnTo>
                        <a:pt x="46" y="253"/>
                      </a:lnTo>
                      <a:lnTo>
                        <a:pt x="47" y="253"/>
                      </a:lnTo>
                      <a:lnTo>
                        <a:pt x="48" y="253"/>
                      </a:lnTo>
                      <a:lnTo>
                        <a:pt x="49" y="253"/>
                      </a:lnTo>
                      <a:lnTo>
                        <a:pt x="50" y="253"/>
                      </a:lnTo>
                      <a:lnTo>
                        <a:pt x="51" y="253"/>
                      </a:lnTo>
                      <a:lnTo>
                        <a:pt x="52" y="253"/>
                      </a:lnTo>
                      <a:lnTo>
                        <a:pt x="53" y="253"/>
                      </a:lnTo>
                      <a:lnTo>
                        <a:pt x="54" y="253"/>
                      </a:lnTo>
                      <a:lnTo>
                        <a:pt x="55" y="253"/>
                      </a:lnTo>
                      <a:lnTo>
                        <a:pt x="56" y="253"/>
                      </a:lnTo>
                      <a:lnTo>
                        <a:pt x="57" y="253"/>
                      </a:lnTo>
                      <a:lnTo>
                        <a:pt x="58" y="253"/>
                      </a:lnTo>
                      <a:lnTo>
                        <a:pt x="59" y="253"/>
                      </a:lnTo>
                      <a:lnTo>
                        <a:pt x="60" y="253"/>
                      </a:lnTo>
                      <a:lnTo>
                        <a:pt x="61" y="253"/>
                      </a:lnTo>
                      <a:lnTo>
                        <a:pt x="62" y="253"/>
                      </a:lnTo>
                      <a:lnTo>
                        <a:pt x="63" y="253"/>
                      </a:lnTo>
                      <a:lnTo>
                        <a:pt x="64" y="253"/>
                      </a:lnTo>
                      <a:lnTo>
                        <a:pt x="65" y="253"/>
                      </a:lnTo>
                      <a:lnTo>
                        <a:pt x="66" y="253"/>
                      </a:lnTo>
                      <a:lnTo>
                        <a:pt x="67" y="253"/>
                      </a:lnTo>
                      <a:lnTo>
                        <a:pt x="68" y="253"/>
                      </a:lnTo>
                      <a:lnTo>
                        <a:pt x="69" y="253"/>
                      </a:lnTo>
                      <a:lnTo>
                        <a:pt x="70" y="253"/>
                      </a:lnTo>
                      <a:lnTo>
                        <a:pt x="71" y="253"/>
                      </a:lnTo>
                      <a:lnTo>
                        <a:pt x="72" y="253"/>
                      </a:lnTo>
                      <a:lnTo>
                        <a:pt x="73" y="253"/>
                      </a:lnTo>
                      <a:lnTo>
                        <a:pt x="74" y="253"/>
                      </a:lnTo>
                      <a:lnTo>
                        <a:pt x="75" y="253"/>
                      </a:lnTo>
                      <a:lnTo>
                        <a:pt x="76" y="253"/>
                      </a:lnTo>
                      <a:lnTo>
                        <a:pt x="77" y="253"/>
                      </a:lnTo>
                      <a:lnTo>
                        <a:pt x="78" y="253"/>
                      </a:lnTo>
                      <a:lnTo>
                        <a:pt x="79" y="253"/>
                      </a:lnTo>
                      <a:lnTo>
                        <a:pt x="80" y="253"/>
                      </a:lnTo>
                      <a:lnTo>
                        <a:pt x="81" y="253"/>
                      </a:lnTo>
                      <a:lnTo>
                        <a:pt x="82" y="253"/>
                      </a:lnTo>
                      <a:lnTo>
                        <a:pt x="83" y="252"/>
                      </a:lnTo>
                      <a:lnTo>
                        <a:pt x="84" y="252"/>
                      </a:lnTo>
                      <a:lnTo>
                        <a:pt x="85" y="252"/>
                      </a:lnTo>
                      <a:lnTo>
                        <a:pt x="86" y="252"/>
                      </a:lnTo>
                      <a:lnTo>
                        <a:pt x="87" y="252"/>
                      </a:lnTo>
                      <a:lnTo>
                        <a:pt x="88" y="252"/>
                      </a:lnTo>
                      <a:lnTo>
                        <a:pt x="89" y="252"/>
                      </a:lnTo>
                      <a:lnTo>
                        <a:pt x="90" y="252"/>
                      </a:lnTo>
                      <a:lnTo>
                        <a:pt x="91" y="252"/>
                      </a:lnTo>
                      <a:lnTo>
                        <a:pt x="92" y="252"/>
                      </a:lnTo>
                      <a:lnTo>
                        <a:pt x="93" y="252"/>
                      </a:lnTo>
                      <a:lnTo>
                        <a:pt x="94" y="252"/>
                      </a:lnTo>
                      <a:lnTo>
                        <a:pt x="95" y="252"/>
                      </a:lnTo>
                      <a:lnTo>
                        <a:pt x="96" y="252"/>
                      </a:lnTo>
                      <a:lnTo>
                        <a:pt x="97" y="252"/>
                      </a:lnTo>
                      <a:lnTo>
                        <a:pt x="98" y="252"/>
                      </a:lnTo>
                      <a:lnTo>
                        <a:pt x="99" y="252"/>
                      </a:lnTo>
                      <a:lnTo>
                        <a:pt x="100" y="252"/>
                      </a:lnTo>
                      <a:lnTo>
                        <a:pt x="101" y="252"/>
                      </a:lnTo>
                      <a:lnTo>
                        <a:pt x="102" y="251"/>
                      </a:lnTo>
                      <a:lnTo>
                        <a:pt x="103" y="251"/>
                      </a:lnTo>
                      <a:lnTo>
                        <a:pt x="104" y="251"/>
                      </a:lnTo>
                      <a:lnTo>
                        <a:pt x="105" y="251"/>
                      </a:lnTo>
                      <a:lnTo>
                        <a:pt x="106" y="251"/>
                      </a:lnTo>
                      <a:lnTo>
                        <a:pt x="107" y="251"/>
                      </a:lnTo>
                      <a:lnTo>
                        <a:pt x="108" y="251"/>
                      </a:lnTo>
                      <a:lnTo>
                        <a:pt x="109" y="251"/>
                      </a:lnTo>
                      <a:lnTo>
                        <a:pt x="110" y="251"/>
                      </a:lnTo>
                      <a:lnTo>
                        <a:pt x="111" y="251"/>
                      </a:lnTo>
                      <a:lnTo>
                        <a:pt x="112" y="251"/>
                      </a:lnTo>
                      <a:lnTo>
                        <a:pt x="113" y="251"/>
                      </a:lnTo>
                      <a:lnTo>
                        <a:pt x="114" y="251"/>
                      </a:lnTo>
                      <a:lnTo>
                        <a:pt x="115" y="251"/>
                      </a:lnTo>
                      <a:lnTo>
                        <a:pt x="116" y="251"/>
                      </a:lnTo>
                      <a:lnTo>
                        <a:pt x="117" y="251"/>
                      </a:lnTo>
                      <a:lnTo>
                        <a:pt x="118" y="251"/>
                      </a:lnTo>
                      <a:lnTo>
                        <a:pt x="119" y="251"/>
                      </a:lnTo>
                      <a:lnTo>
                        <a:pt x="120" y="251"/>
                      </a:lnTo>
                      <a:lnTo>
                        <a:pt x="120" y="250"/>
                      </a:lnTo>
                      <a:lnTo>
                        <a:pt x="121" y="250"/>
                      </a:lnTo>
                      <a:lnTo>
                        <a:pt x="122" y="250"/>
                      </a:lnTo>
                      <a:lnTo>
                        <a:pt x="123" y="250"/>
                      </a:lnTo>
                      <a:lnTo>
                        <a:pt x="124" y="250"/>
                      </a:lnTo>
                      <a:lnTo>
                        <a:pt x="125" y="250"/>
                      </a:lnTo>
                      <a:lnTo>
                        <a:pt x="126" y="250"/>
                      </a:lnTo>
                      <a:lnTo>
                        <a:pt x="127" y="250"/>
                      </a:lnTo>
                      <a:lnTo>
                        <a:pt x="128" y="250"/>
                      </a:lnTo>
                      <a:lnTo>
                        <a:pt x="129" y="250"/>
                      </a:lnTo>
                      <a:lnTo>
                        <a:pt x="130" y="250"/>
                      </a:lnTo>
                      <a:lnTo>
                        <a:pt x="131" y="250"/>
                      </a:lnTo>
                      <a:lnTo>
                        <a:pt x="132" y="249"/>
                      </a:lnTo>
                      <a:lnTo>
                        <a:pt x="133" y="249"/>
                      </a:lnTo>
                      <a:lnTo>
                        <a:pt x="134" y="249"/>
                      </a:lnTo>
                      <a:lnTo>
                        <a:pt x="135" y="249"/>
                      </a:lnTo>
                      <a:lnTo>
                        <a:pt x="136" y="249"/>
                      </a:lnTo>
                      <a:lnTo>
                        <a:pt x="137" y="249"/>
                      </a:lnTo>
                      <a:lnTo>
                        <a:pt x="138" y="249"/>
                      </a:lnTo>
                      <a:lnTo>
                        <a:pt x="139" y="249"/>
                      </a:lnTo>
                      <a:lnTo>
                        <a:pt x="140" y="249"/>
                      </a:lnTo>
                      <a:lnTo>
                        <a:pt x="141" y="249"/>
                      </a:lnTo>
                      <a:lnTo>
                        <a:pt x="142" y="249"/>
                      </a:lnTo>
                      <a:lnTo>
                        <a:pt x="143" y="249"/>
                      </a:lnTo>
                      <a:lnTo>
                        <a:pt x="144" y="249"/>
                      </a:lnTo>
                      <a:lnTo>
                        <a:pt x="144" y="248"/>
                      </a:lnTo>
                      <a:lnTo>
                        <a:pt x="145" y="248"/>
                      </a:lnTo>
                      <a:lnTo>
                        <a:pt x="146" y="248"/>
                      </a:lnTo>
                      <a:lnTo>
                        <a:pt x="147" y="248"/>
                      </a:lnTo>
                      <a:lnTo>
                        <a:pt x="148" y="248"/>
                      </a:lnTo>
                      <a:lnTo>
                        <a:pt x="149" y="248"/>
                      </a:lnTo>
                      <a:lnTo>
                        <a:pt x="150" y="248"/>
                      </a:lnTo>
                      <a:lnTo>
                        <a:pt x="151" y="248"/>
                      </a:lnTo>
                      <a:lnTo>
                        <a:pt x="152" y="247"/>
                      </a:lnTo>
                      <a:lnTo>
                        <a:pt x="153" y="247"/>
                      </a:lnTo>
                      <a:lnTo>
                        <a:pt x="154" y="247"/>
                      </a:lnTo>
                      <a:lnTo>
                        <a:pt x="155" y="247"/>
                      </a:lnTo>
                      <a:lnTo>
                        <a:pt x="156" y="247"/>
                      </a:lnTo>
                      <a:lnTo>
                        <a:pt x="157" y="247"/>
                      </a:lnTo>
                      <a:lnTo>
                        <a:pt x="158" y="247"/>
                      </a:lnTo>
                      <a:lnTo>
                        <a:pt x="159" y="246"/>
                      </a:lnTo>
                      <a:lnTo>
                        <a:pt x="160" y="246"/>
                      </a:lnTo>
                      <a:lnTo>
                        <a:pt x="161" y="246"/>
                      </a:lnTo>
                      <a:lnTo>
                        <a:pt x="162" y="246"/>
                      </a:lnTo>
                      <a:lnTo>
                        <a:pt x="163" y="246"/>
                      </a:lnTo>
                      <a:lnTo>
                        <a:pt x="164" y="246"/>
                      </a:lnTo>
                      <a:lnTo>
                        <a:pt x="165" y="246"/>
                      </a:lnTo>
                      <a:lnTo>
                        <a:pt x="166" y="246"/>
                      </a:lnTo>
                      <a:lnTo>
                        <a:pt x="167" y="246"/>
                      </a:lnTo>
                      <a:lnTo>
                        <a:pt x="168" y="245"/>
                      </a:lnTo>
                      <a:lnTo>
                        <a:pt x="169" y="245"/>
                      </a:lnTo>
                      <a:lnTo>
                        <a:pt x="170" y="245"/>
                      </a:lnTo>
                      <a:lnTo>
                        <a:pt x="171" y="245"/>
                      </a:lnTo>
                      <a:lnTo>
                        <a:pt x="172" y="245"/>
                      </a:lnTo>
                      <a:lnTo>
                        <a:pt x="173" y="244"/>
                      </a:lnTo>
                      <a:lnTo>
                        <a:pt x="174" y="244"/>
                      </a:lnTo>
                      <a:lnTo>
                        <a:pt x="175" y="244"/>
                      </a:lnTo>
                      <a:lnTo>
                        <a:pt x="176" y="244"/>
                      </a:lnTo>
                      <a:lnTo>
                        <a:pt x="177" y="244"/>
                      </a:lnTo>
                      <a:lnTo>
                        <a:pt x="178" y="244"/>
                      </a:lnTo>
                      <a:lnTo>
                        <a:pt x="179" y="244"/>
                      </a:lnTo>
                      <a:lnTo>
                        <a:pt x="180" y="243"/>
                      </a:lnTo>
                      <a:lnTo>
                        <a:pt x="181" y="243"/>
                      </a:lnTo>
                      <a:lnTo>
                        <a:pt x="182" y="243"/>
                      </a:lnTo>
                      <a:lnTo>
                        <a:pt x="183" y="243"/>
                      </a:lnTo>
                      <a:lnTo>
                        <a:pt x="184" y="243"/>
                      </a:lnTo>
                      <a:lnTo>
                        <a:pt x="184" y="242"/>
                      </a:lnTo>
                      <a:lnTo>
                        <a:pt x="185" y="242"/>
                      </a:lnTo>
                      <a:lnTo>
                        <a:pt x="186" y="242"/>
                      </a:lnTo>
                      <a:lnTo>
                        <a:pt x="187" y="242"/>
                      </a:lnTo>
                      <a:lnTo>
                        <a:pt x="188" y="242"/>
                      </a:lnTo>
                      <a:lnTo>
                        <a:pt x="189" y="241"/>
                      </a:lnTo>
                      <a:lnTo>
                        <a:pt x="190" y="241"/>
                      </a:lnTo>
                      <a:lnTo>
                        <a:pt x="191" y="241"/>
                      </a:lnTo>
                      <a:lnTo>
                        <a:pt x="192" y="241"/>
                      </a:lnTo>
                      <a:lnTo>
                        <a:pt x="193" y="241"/>
                      </a:lnTo>
                      <a:lnTo>
                        <a:pt x="194" y="240"/>
                      </a:lnTo>
                      <a:lnTo>
                        <a:pt x="195" y="240"/>
                      </a:lnTo>
                      <a:lnTo>
                        <a:pt x="196" y="240"/>
                      </a:lnTo>
                      <a:lnTo>
                        <a:pt x="197" y="240"/>
                      </a:lnTo>
                      <a:lnTo>
                        <a:pt x="198" y="239"/>
                      </a:lnTo>
                      <a:lnTo>
                        <a:pt x="199" y="239"/>
                      </a:lnTo>
                      <a:lnTo>
                        <a:pt x="200" y="239"/>
                      </a:lnTo>
                      <a:lnTo>
                        <a:pt x="201" y="239"/>
                      </a:lnTo>
                      <a:lnTo>
                        <a:pt x="202" y="239"/>
                      </a:lnTo>
                      <a:lnTo>
                        <a:pt x="202" y="238"/>
                      </a:lnTo>
                      <a:lnTo>
                        <a:pt x="203" y="238"/>
                      </a:lnTo>
                      <a:lnTo>
                        <a:pt x="204" y="238"/>
                      </a:lnTo>
                      <a:lnTo>
                        <a:pt x="205" y="238"/>
                      </a:lnTo>
                      <a:lnTo>
                        <a:pt x="206" y="237"/>
                      </a:lnTo>
                      <a:lnTo>
                        <a:pt x="207" y="237"/>
                      </a:lnTo>
                      <a:lnTo>
                        <a:pt x="208" y="237"/>
                      </a:lnTo>
                      <a:lnTo>
                        <a:pt x="209" y="236"/>
                      </a:lnTo>
                      <a:lnTo>
                        <a:pt x="210" y="236"/>
                      </a:lnTo>
                      <a:lnTo>
                        <a:pt x="211" y="236"/>
                      </a:lnTo>
                      <a:lnTo>
                        <a:pt x="212" y="236"/>
                      </a:lnTo>
                      <a:lnTo>
                        <a:pt x="213" y="236"/>
                      </a:lnTo>
                      <a:lnTo>
                        <a:pt x="213" y="235"/>
                      </a:lnTo>
                      <a:lnTo>
                        <a:pt x="214" y="235"/>
                      </a:lnTo>
                      <a:lnTo>
                        <a:pt x="215" y="235"/>
                      </a:lnTo>
                      <a:lnTo>
                        <a:pt x="216" y="234"/>
                      </a:lnTo>
                      <a:lnTo>
                        <a:pt x="217" y="234"/>
                      </a:lnTo>
                      <a:lnTo>
                        <a:pt x="218" y="234"/>
                      </a:lnTo>
                      <a:lnTo>
                        <a:pt x="219" y="234"/>
                      </a:lnTo>
                      <a:lnTo>
                        <a:pt x="220" y="233"/>
                      </a:lnTo>
                      <a:lnTo>
                        <a:pt x="221" y="233"/>
                      </a:lnTo>
                      <a:lnTo>
                        <a:pt x="222" y="233"/>
                      </a:lnTo>
                      <a:lnTo>
                        <a:pt x="222" y="232"/>
                      </a:lnTo>
                      <a:lnTo>
                        <a:pt x="223" y="232"/>
                      </a:lnTo>
                      <a:lnTo>
                        <a:pt x="224" y="232"/>
                      </a:lnTo>
                      <a:lnTo>
                        <a:pt x="224" y="231"/>
                      </a:lnTo>
                      <a:lnTo>
                        <a:pt x="225" y="231"/>
                      </a:lnTo>
                      <a:lnTo>
                        <a:pt x="226" y="231"/>
                      </a:lnTo>
                      <a:lnTo>
                        <a:pt x="227" y="231"/>
                      </a:lnTo>
                      <a:lnTo>
                        <a:pt x="227" y="230"/>
                      </a:lnTo>
                      <a:lnTo>
                        <a:pt x="228" y="230"/>
                      </a:lnTo>
                      <a:lnTo>
                        <a:pt x="229" y="230"/>
                      </a:lnTo>
                      <a:lnTo>
                        <a:pt x="230" y="229"/>
                      </a:lnTo>
                      <a:lnTo>
                        <a:pt x="231" y="229"/>
                      </a:lnTo>
                      <a:lnTo>
                        <a:pt x="232" y="229"/>
                      </a:lnTo>
                      <a:lnTo>
                        <a:pt x="233" y="229"/>
                      </a:lnTo>
                      <a:lnTo>
                        <a:pt x="233" y="228"/>
                      </a:lnTo>
                      <a:lnTo>
                        <a:pt x="234" y="228"/>
                      </a:lnTo>
                      <a:lnTo>
                        <a:pt x="235" y="228"/>
                      </a:lnTo>
                      <a:lnTo>
                        <a:pt x="235" y="227"/>
                      </a:lnTo>
                      <a:lnTo>
                        <a:pt x="236" y="227"/>
                      </a:lnTo>
                      <a:lnTo>
                        <a:pt x="237" y="226"/>
                      </a:lnTo>
                      <a:lnTo>
                        <a:pt x="238" y="226"/>
                      </a:lnTo>
                      <a:lnTo>
                        <a:pt x="239" y="226"/>
                      </a:lnTo>
                      <a:lnTo>
                        <a:pt x="240" y="225"/>
                      </a:lnTo>
                      <a:lnTo>
                        <a:pt x="241" y="225"/>
                      </a:lnTo>
                      <a:lnTo>
                        <a:pt x="242" y="224"/>
                      </a:lnTo>
                      <a:lnTo>
                        <a:pt x="243" y="224"/>
                      </a:lnTo>
                      <a:lnTo>
                        <a:pt x="244" y="224"/>
                      </a:lnTo>
                      <a:lnTo>
                        <a:pt x="244" y="223"/>
                      </a:lnTo>
                      <a:lnTo>
                        <a:pt x="245" y="223"/>
                      </a:lnTo>
                      <a:lnTo>
                        <a:pt x="246" y="223"/>
                      </a:lnTo>
                      <a:lnTo>
                        <a:pt x="246" y="222"/>
                      </a:lnTo>
                      <a:lnTo>
                        <a:pt x="247" y="222"/>
                      </a:lnTo>
                      <a:lnTo>
                        <a:pt x="248" y="222"/>
                      </a:lnTo>
                      <a:lnTo>
                        <a:pt x="248" y="221"/>
                      </a:lnTo>
                      <a:lnTo>
                        <a:pt x="249" y="221"/>
                      </a:lnTo>
                      <a:lnTo>
                        <a:pt x="250" y="220"/>
                      </a:lnTo>
                      <a:lnTo>
                        <a:pt x="251" y="220"/>
                      </a:lnTo>
                      <a:lnTo>
                        <a:pt x="252" y="219"/>
                      </a:lnTo>
                      <a:lnTo>
                        <a:pt x="253" y="219"/>
                      </a:lnTo>
                      <a:lnTo>
                        <a:pt x="254" y="218"/>
                      </a:lnTo>
                      <a:lnTo>
                        <a:pt x="255" y="218"/>
                      </a:lnTo>
                      <a:lnTo>
                        <a:pt x="255" y="217"/>
                      </a:lnTo>
                      <a:lnTo>
                        <a:pt x="256" y="217"/>
                      </a:lnTo>
                      <a:lnTo>
                        <a:pt x="257" y="217"/>
                      </a:lnTo>
                      <a:lnTo>
                        <a:pt x="258" y="216"/>
                      </a:lnTo>
                      <a:lnTo>
                        <a:pt x="259" y="215"/>
                      </a:lnTo>
                      <a:lnTo>
                        <a:pt x="260" y="215"/>
                      </a:lnTo>
                      <a:lnTo>
                        <a:pt x="261" y="214"/>
                      </a:lnTo>
                      <a:lnTo>
                        <a:pt x="262" y="214"/>
                      </a:lnTo>
                      <a:lnTo>
                        <a:pt x="262" y="213"/>
                      </a:lnTo>
                      <a:lnTo>
                        <a:pt x="263" y="213"/>
                      </a:lnTo>
                      <a:lnTo>
                        <a:pt x="264" y="212"/>
                      </a:lnTo>
                      <a:lnTo>
                        <a:pt x="265" y="212"/>
                      </a:lnTo>
                      <a:lnTo>
                        <a:pt x="266" y="211"/>
                      </a:lnTo>
                      <a:lnTo>
                        <a:pt x="267" y="210"/>
                      </a:lnTo>
                      <a:lnTo>
                        <a:pt x="268" y="210"/>
                      </a:lnTo>
                      <a:lnTo>
                        <a:pt x="268" y="209"/>
                      </a:lnTo>
                      <a:lnTo>
                        <a:pt x="269" y="209"/>
                      </a:lnTo>
                      <a:lnTo>
                        <a:pt x="270" y="208"/>
                      </a:lnTo>
                      <a:lnTo>
                        <a:pt x="271" y="208"/>
                      </a:lnTo>
                      <a:lnTo>
                        <a:pt x="271" y="207"/>
                      </a:lnTo>
                      <a:lnTo>
                        <a:pt x="272" y="207"/>
                      </a:lnTo>
                      <a:lnTo>
                        <a:pt x="273" y="207"/>
                      </a:lnTo>
                      <a:lnTo>
                        <a:pt x="273" y="206"/>
                      </a:lnTo>
                      <a:lnTo>
                        <a:pt x="274" y="205"/>
                      </a:lnTo>
                      <a:lnTo>
                        <a:pt x="275" y="205"/>
                      </a:lnTo>
                      <a:lnTo>
                        <a:pt x="275" y="204"/>
                      </a:lnTo>
                      <a:lnTo>
                        <a:pt x="276" y="204"/>
                      </a:lnTo>
                      <a:lnTo>
                        <a:pt x="277" y="204"/>
                      </a:lnTo>
                      <a:lnTo>
                        <a:pt x="277" y="203"/>
                      </a:lnTo>
                      <a:lnTo>
                        <a:pt x="278" y="203"/>
                      </a:lnTo>
                      <a:lnTo>
                        <a:pt x="278" y="202"/>
                      </a:lnTo>
                      <a:lnTo>
                        <a:pt x="279" y="202"/>
                      </a:lnTo>
                      <a:lnTo>
                        <a:pt x="280" y="201"/>
                      </a:lnTo>
                      <a:lnTo>
                        <a:pt x="281" y="200"/>
                      </a:lnTo>
                      <a:lnTo>
                        <a:pt x="282" y="199"/>
                      </a:lnTo>
                      <a:lnTo>
                        <a:pt x="283" y="199"/>
                      </a:lnTo>
                      <a:lnTo>
                        <a:pt x="284" y="198"/>
                      </a:lnTo>
                      <a:lnTo>
                        <a:pt x="284" y="197"/>
                      </a:lnTo>
                      <a:lnTo>
                        <a:pt x="285" y="197"/>
                      </a:lnTo>
                      <a:lnTo>
                        <a:pt x="285" y="196"/>
                      </a:lnTo>
                      <a:lnTo>
                        <a:pt x="286" y="196"/>
                      </a:lnTo>
                      <a:lnTo>
                        <a:pt x="287" y="195"/>
                      </a:lnTo>
                      <a:lnTo>
                        <a:pt x="288" y="195"/>
                      </a:lnTo>
                      <a:lnTo>
                        <a:pt x="288" y="194"/>
                      </a:lnTo>
                      <a:lnTo>
                        <a:pt x="289" y="194"/>
                      </a:lnTo>
                      <a:lnTo>
                        <a:pt x="290" y="193"/>
                      </a:lnTo>
                      <a:lnTo>
                        <a:pt x="290" y="192"/>
                      </a:lnTo>
                      <a:lnTo>
                        <a:pt x="291" y="192"/>
                      </a:lnTo>
                      <a:lnTo>
                        <a:pt x="291" y="191"/>
                      </a:lnTo>
                      <a:lnTo>
                        <a:pt x="292" y="191"/>
                      </a:lnTo>
                      <a:lnTo>
                        <a:pt x="293" y="190"/>
                      </a:lnTo>
                      <a:lnTo>
                        <a:pt x="294" y="189"/>
                      </a:lnTo>
                      <a:lnTo>
                        <a:pt x="295" y="188"/>
                      </a:lnTo>
                      <a:lnTo>
                        <a:pt x="295" y="187"/>
                      </a:lnTo>
                      <a:lnTo>
                        <a:pt x="296" y="187"/>
                      </a:lnTo>
                      <a:lnTo>
                        <a:pt x="297" y="186"/>
                      </a:lnTo>
                      <a:lnTo>
                        <a:pt x="298" y="185"/>
                      </a:lnTo>
                      <a:lnTo>
                        <a:pt x="299" y="184"/>
                      </a:lnTo>
                      <a:lnTo>
                        <a:pt x="300" y="183"/>
                      </a:lnTo>
                      <a:lnTo>
                        <a:pt x="300" y="182"/>
                      </a:lnTo>
                      <a:lnTo>
                        <a:pt x="301" y="182"/>
                      </a:lnTo>
                      <a:lnTo>
                        <a:pt x="302" y="181"/>
                      </a:lnTo>
                      <a:lnTo>
                        <a:pt x="302" y="180"/>
                      </a:lnTo>
                      <a:lnTo>
                        <a:pt x="303" y="180"/>
                      </a:lnTo>
                      <a:lnTo>
                        <a:pt x="304" y="179"/>
                      </a:lnTo>
                      <a:lnTo>
                        <a:pt x="304" y="178"/>
                      </a:lnTo>
                      <a:lnTo>
                        <a:pt x="305" y="178"/>
                      </a:lnTo>
                      <a:lnTo>
                        <a:pt x="306" y="177"/>
                      </a:lnTo>
                      <a:lnTo>
                        <a:pt x="306" y="176"/>
                      </a:lnTo>
                      <a:lnTo>
                        <a:pt x="307" y="176"/>
                      </a:lnTo>
                      <a:lnTo>
                        <a:pt x="307" y="175"/>
                      </a:lnTo>
                      <a:lnTo>
                        <a:pt x="308" y="174"/>
                      </a:lnTo>
                      <a:lnTo>
                        <a:pt x="309" y="173"/>
                      </a:lnTo>
                      <a:lnTo>
                        <a:pt x="310" y="173"/>
                      </a:lnTo>
                      <a:lnTo>
                        <a:pt x="310" y="172"/>
                      </a:lnTo>
                      <a:lnTo>
                        <a:pt x="311" y="171"/>
                      </a:lnTo>
                      <a:lnTo>
                        <a:pt x="311" y="170"/>
                      </a:lnTo>
                      <a:lnTo>
                        <a:pt x="312" y="170"/>
                      </a:lnTo>
                      <a:lnTo>
                        <a:pt x="313" y="169"/>
                      </a:lnTo>
                      <a:lnTo>
                        <a:pt x="313" y="168"/>
                      </a:lnTo>
                      <a:lnTo>
                        <a:pt x="314" y="168"/>
                      </a:lnTo>
                      <a:lnTo>
                        <a:pt x="314" y="167"/>
                      </a:lnTo>
                      <a:lnTo>
                        <a:pt x="315" y="166"/>
                      </a:lnTo>
                      <a:lnTo>
                        <a:pt x="316" y="165"/>
                      </a:lnTo>
                      <a:lnTo>
                        <a:pt x="317" y="164"/>
                      </a:lnTo>
                      <a:lnTo>
                        <a:pt x="318" y="163"/>
                      </a:lnTo>
                      <a:lnTo>
                        <a:pt x="319" y="162"/>
                      </a:lnTo>
                      <a:lnTo>
                        <a:pt x="319" y="161"/>
                      </a:lnTo>
                      <a:lnTo>
                        <a:pt x="320" y="160"/>
                      </a:lnTo>
                      <a:lnTo>
                        <a:pt x="321" y="159"/>
                      </a:lnTo>
                      <a:lnTo>
                        <a:pt x="322" y="158"/>
                      </a:lnTo>
                      <a:lnTo>
                        <a:pt x="322" y="157"/>
                      </a:lnTo>
                      <a:lnTo>
                        <a:pt x="323" y="156"/>
                      </a:lnTo>
                      <a:lnTo>
                        <a:pt x="324" y="155"/>
                      </a:lnTo>
                      <a:lnTo>
                        <a:pt x="325" y="154"/>
                      </a:lnTo>
                      <a:lnTo>
                        <a:pt x="326" y="153"/>
                      </a:lnTo>
                      <a:lnTo>
                        <a:pt x="326" y="152"/>
                      </a:lnTo>
                      <a:lnTo>
                        <a:pt x="327" y="151"/>
                      </a:lnTo>
                      <a:lnTo>
                        <a:pt x="327" y="150"/>
                      </a:lnTo>
                      <a:lnTo>
                        <a:pt x="328" y="149"/>
                      </a:lnTo>
                      <a:lnTo>
                        <a:pt x="329" y="148"/>
                      </a:lnTo>
                      <a:lnTo>
                        <a:pt x="330" y="147"/>
                      </a:lnTo>
                      <a:lnTo>
                        <a:pt x="331" y="146"/>
                      </a:lnTo>
                      <a:lnTo>
                        <a:pt x="331" y="145"/>
                      </a:lnTo>
                      <a:lnTo>
                        <a:pt x="332" y="144"/>
                      </a:lnTo>
                      <a:lnTo>
                        <a:pt x="333" y="143"/>
                      </a:lnTo>
                      <a:lnTo>
                        <a:pt x="333" y="142"/>
                      </a:lnTo>
                      <a:lnTo>
                        <a:pt x="334" y="141"/>
                      </a:lnTo>
                      <a:lnTo>
                        <a:pt x="335" y="140"/>
                      </a:lnTo>
                      <a:lnTo>
                        <a:pt x="335" y="139"/>
                      </a:lnTo>
                      <a:lnTo>
                        <a:pt x="336" y="138"/>
                      </a:lnTo>
                      <a:lnTo>
                        <a:pt x="336" y="137"/>
                      </a:lnTo>
                      <a:lnTo>
                        <a:pt x="337" y="136"/>
                      </a:lnTo>
                      <a:lnTo>
                        <a:pt x="338" y="135"/>
                      </a:lnTo>
                      <a:lnTo>
                        <a:pt x="339" y="134"/>
                      </a:lnTo>
                      <a:lnTo>
                        <a:pt x="339" y="133"/>
                      </a:lnTo>
                      <a:lnTo>
                        <a:pt x="340" y="132"/>
                      </a:lnTo>
                      <a:lnTo>
                        <a:pt x="340" y="131"/>
                      </a:lnTo>
                      <a:lnTo>
                        <a:pt x="341" y="131"/>
                      </a:lnTo>
                      <a:lnTo>
                        <a:pt x="342" y="129"/>
                      </a:lnTo>
                      <a:lnTo>
                        <a:pt x="342" y="128"/>
                      </a:lnTo>
                      <a:lnTo>
                        <a:pt x="343" y="127"/>
                      </a:lnTo>
                      <a:lnTo>
                        <a:pt x="344" y="126"/>
                      </a:lnTo>
                      <a:lnTo>
                        <a:pt x="345" y="124"/>
                      </a:lnTo>
                      <a:lnTo>
                        <a:pt x="346" y="123"/>
                      </a:lnTo>
                      <a:lnTo>
                        <a:pt x="346" y="122"/>
                      </a:lnTo>
                      <a:lnTo>
                        <a:pt x="347" y="121"/>
                      </a:lnTo>
                      <a:lnTo>
                        <a:pt x="348" y="120"/>
                      </a:lnTo>
                      <a:lnTo>
                        <a:pt x="348" y="119"/>
                      </a:lnTo>
                      <a:lnTo>
                        <a:pt x="349" y="118"/>
                      </a:lnTo>
                      <a:lnTo>
                        <a:pt x="349" y="117"/>
                      </a:lnTo>
                      <a:lnTo>
                        <a:pt x="350" y="116"/>
                      </a:lnTo>
                      <a:lnTo>
                        <a:pt x="351" y="115"/>
                      </a:lnTo>
                      <a:lnTo>
                        <a:pt x="351" y="114"/>
                      </a:lnTo>
                      <a:lnTo>
                        <a:pt x="352" y="113"/>
                      </a:lnTo>
                      <a:lnTo>
                        <a:pt x="353" y="112"/>
                      </a:lnTo>
                      <a:lnTo>
                        <a:pt x="353" y="111"/>
                      </a:lnTo>
                      <a:lnTo>
                        <a:pt x="354" y="110"/>
                      </a:lnTo>
                      <a:lnTo>
                        <a:pt x="355" y="109"/>
                      </a:lnTo>
                      <a:lnTo>
                        <a:pt x="355" y="107"/>
                      </a:lnTo>
                      <a:lnTo>
                        <a:pt x="356" y="106"/>
                      </a:lnTo>
                      <a:lnTo>
                        <a:pt x="356" y="105"/>
                      </a:lnTo>
                      <a:lnTo>
                        <a:pt x="357" y="104"/>
                      </a:lnTo>
                      <a:lnTo>
                        <a:pt x="358" y="103"/>
                      </a:lnTo>
                      <a:lnTo>
                        <a:pt x="358" y="102"/>
                      </a:lnTo>
                      <a:lnTo>
                        <a:pt x="359" y="101"/>
                      </a:lnTo>
                      <a:lnTo>
                        <a:pt x="360" y="100"/>
                      </a:lnTo>
                      <a:lnTo>
                        <a:pt x="361" y="99"/>
                      </a:lnTo>
                      <a:lnTo>
                        <a:pt x="361" y="97"/>
                      </a:lnTo>
                      <a:lnTo>
                        <a:pt x="362" y="96"/>
                      </a:lnTo>
                      <a:lnTo>
                        <a:pt x="362" y="95"/>
                      </a:lnTo>
                      <a:lnTo>
                        <a:pt x="363" y="94"/>
                      </a:lnTo>
                      <a:lnTo>
                        <a:pt x="364" y="93"/>
                      </a:lnTo>
                      <a:lnTo>
                        <a:pt x="364" y="92"/>
                      </a:lnTo>
                      <a:lnTo>
                        <a:pt x="365" y="91"/>
                      </a:lnTo>
                      <a:lnTo>
                        <a:pt x="366" y="90"/>
                      </a:lnTo>
                      <a:lnTo>
                        <a:pt x="366" y="89"/>
                      </a:lnTo>
                      <a:lnTo>
                        <a:pt x="367" y="87"/>
                      </a:lnTo>
                      <a:lnTo>
                        <a:pt x="368" y="86"/>
                      </a:lnTo>
                      <a:lnTo>
                        <a:pt x="368" y="85"/>
                      </a:lnTo>
                      <a:lnTo>
                        <a:pt x="369" y="84"/>
                      </a:lnTo>
                      <a:lnTo>
                        <a:pt x="369" y="83"/>
                      </a:lnTo>
                      <a:lnTo>
                        <a:pt x="370" y="82"/>
                      </a:lnTo>
                      <a:lnTo>
                        <a:pt x="371" y="80"/>
                      </a:lnTo>
                      <a:lnTo>
                        <a:pt x="371" y="79"/>
                      </a:lnTo>
                      <a:lnTo>
                        <a:pt x="372" y="78"/>
                      </a:lnTo>
                      <a:lnTo>
                        <a:pt x="373" y="77"/>
                      </a:lnTo>
                      <a:lnTo>
                        <a:pt x="373" y="76"/>
                      </a:lnTo>
                      <a:lnTo>
                        <a:pt x="374" y="75"/>
                      </a:lnTo>
                      <a:lnTo>
                        <a:pt x="375" y="74"/>
                      </a:lnTo>
                      <a:lnTo>
                        <a:pt x="375" y="72"/>
                      </a:lnTo>
                      <a:lnTo>
                        <a:pt x="376" y="71"/>
                      </a:lnTo>
                      <a:lnTo>
                        <a:pt x="377" y="70"/>
                      </a:lnTo>
                      <a:lnTo>
                        <a:pt x="377" y="69"/>
                      </a:lnTo>
                      <a:lnTo>
                        <a:pt x="378" y="68"/>
                      </a:lnTo>
                      <a:lnTo>
                        <a:pt x="378" y="67"/>
                      </a:lnTo>
                      <a:lnTo>
                        <a:pt x="379" y="66"/>
                      </a:lnTo>
                      <a:lnTo>
                        <a:pt x="380" y="64"/>
                      </a:lnTo>
                      <a:lnTo>
                        <a:pt x="380" y="63"/>
                      </a:lnTo>
                      <a:lnTo>
                        <a:pt x="381" y="62"/>
                      </a:lnTo>
                      <a:lnTo>
                        <a:pt x="382" y="61"/>
                      </a:lnTo>
                      <a:lnTo>
                        <a:pt x="382" y="60"/>
                      </a:lnTo>
                      <a:lnTo>
                        <a:pt x="383" y="59"/>
                      </a:lnTo>
                      <a:lnTo>
                        <a:pt x="384" y="57"/>
                      </a:lnTo>
                      <a:lnTo>
                        <a:pt x="385" y="55"/>
                      </a:lnTo>
                      <a:lnTo>
                        <a:pt x="385" y="54"/>
                      </a:lnTo>
                      <a:lnTo>
                        <a:pt x="386" y="53"/>
                      </a:lnTo>
                      <a:lnTo>
                        <a:pt x="387" y="52"/>
                      </a:lnTo>
                      <a:lnTo>
                        <a:pt x="388" y="51"/>
                      </a:lnTo>
                      <a:lnTo>
                        <a:pt x="388" y="50"/>
                      </a:lnTo>
                      <a:lnTo>
                        <a:pt x="389" y="49"/>
                      </a:lnTo>
                      <a:lnTo>
                        <a:pt x="390" y="47"/>
                      </a:lnTo>
                      <a:lnTo>
                        <a:pt x="390" y="46"/>
                      </a:lnTo>
                      <a:lnTo>
                        <a:pt x="391" y="45"/>
                      </a:lnTo>
                      <a:lnTo>
                        <a:pt x="391" y="44"/>
                      </a:lnTo>
                      <a:lnTo>
                        <a:pt x="392" y="43"/>
                      </a:lnTo>
                      <a:lnTo>
                        <a:pt x="393" y="42"/>
                      </a:lnTo>
                      <a:lnTo>
                        <a:pt x="393" y="41"/>
                      </a:lnTo>
                      <a:lnTo>
                        <a:pt x="394" y="40"/>
                      </a:lnTo>
                      <a:lnTo>
                        <a:pt x="395" y="39"/>
                      </a:lnTo>
                      <a:lnTo>
                        <a:pt x="395" y="38"/>
                      </a:lnTo>
                      <a:lnTo>
                        <a:pt x="396" y="37"/>
                      </a:lnTo>
                      <a:lnTo>
                        <a:pt x="397" y="36"/>
                      </a:lnTo>
                      <a:lnTo>
                        <a:pt x="397" y="35"/>
                      </a:lnTo>
                      <a:lnTo>
                        <a:pt x="398" y="34"/>
                      </a:lnTo>
                      <a:lnTo>
                        <a:pt x="398" y="33"/>
                      </a:lnTo>
                      <a:lnTo>
                        <a:pt x="399" y="32"/>
                      </a:lnTo>
                      <a:lnTo>
                        <a:pt x="400" y="31"/>
                      </a:lnTo>
                      <a:lnTo>
                        <a:pt x="400" y="30"/>
                      </a:lnTo>
                      <a:lnTo>
                        <a:pt x="401" y="29"/>
                      </a:lnTo>
                      <a:lnTo>
                        <a:pt x="402" y="28"/>
                      </a:lnTo>
                      <a:lnTo>
                        <a:pt x="402" y="27"/>
                      </a:lnTo>
                      <a:lnTo>
                        <a:pt x="403" y="26"/>
                      </a:lnTo>
                      <a:lnTo>
                        <a:pt x="404" y="25"/>
                      </a:lnTo>
                      <a:lnTo>
                        <a:pt x="404" y="24"/>
                      </a:lnTo>
                      <a:lnTo>
                        <a:pt x="405" y="23"/>
                      </a:lnTo>
                      <a:lnTo>
                        <a:pt x="406" y="23"/>
                      </a:lnTo>
                      <a:lnTo>
                        <a:pt x="406" y="22"/>
                      </a:lnTo>
                      <a:lnTo>
                        <a:pt x="407" y="21"/>
                      </a:lnTo>
                      <a:lnTo>
                        <a:pt x="407" y="20"/>
                      </a:lnTo>
                      <a:lnTo>
                        <a:pt x="408" y="19"/>
                      </a:lnTo>
                      <a:lnTo>
                        <a:pt x="409" y="18"/>
                      </a:lnTo>
                      <a:lnTo>
                        <a:pt x="410" y="17"/>
                      </a:lnTo>
                      <a:lnTo>
                        <a:pt x="411" y="16"/>
                      </a:lnTo>
                      <a:lnTo>
                        <a:pt x="411" y="15"/>
                      </a:lnTo>
                      <a:lnTo>
                        <a:pt x="412" y="14"/>
                      </a:lnTo>
                      <a:lnTo>
                        <a:pt x="413" y="13"/>
                      </a:lnTo>
                      <a:lnTo>
                        <a:pt x="414" y="12"/>
                      </a:lnTo>
                      <a:lnTo>
                        <a:pt x="414" y="11"/>
                      </a:lnTo>
                      <a:lnTo>
                        <a:pt x="415" y="11"/>
                      </a:lnTo>
                      <a:lnTo>
                        <a:pt x="416" y="10"/>
                      </a:lnTo>
                      <a:lnTo>
                        <a:pt x="417" y="9"/>
                      </a:lnTo>
                      <a:lnTo>
                        <a:pt x="418" y="8"/>
                      </a:lnTo>
                      <a:lnTo>
                        <a:pt x="419" y="8"/>
                      </a:lnTo>
                      <a:lnTo>
                        <a:pt x="419" y="7"/>
                      </a:lnTo>
                      <a:lnTo>
                        <a:pt x="420" y="6"/>
                      </a:lnTo>
                      <a:lnTo>
                        <a:pt x="421" y="5"/>
                      </a:lnTo>
                      <a:lnTo>
                        <a:pt x="422" y="5"/>
                      </a:lnTo>
                      <a:lnTo>
                        <a:pt x="423" y="4"/>
                      </a:lnTo>
                      <a:lnTo>
                        <a:pt x="424" y="4"/>
                      </a:lnTo>
                      <a:lnTo>
                        <a:pt x="424" y="3"/>
                      </a:lnTo>
                      <a:lnTo>
                        <a:pt x="425" y="3"/>
                      </a:lnTo>
                      <a:lnTo>
                        <a:pt x="426" y="3"/>
                      </a:lnTo>
                      <a:lnTo>
                        <a:pt x="426" y="2"/>
                      </a:lnTo>
                      <a:lnTo>
                        <a:pt x="427" y="2"/>
                      </a:lnTo>
                      <a:lnTo>
                        <a:pt x="428" y="1"/>
                      </a:lnTo>
                      <a:lnTo>
                        <a:pt x="429" y="1"/>
                      </a:lnTo>
                      <a:lnTo>
                        <a:pt x="430" y="1"/>
                      </a:lnTo>
                      <a:lnTo>
                        <a:pt x="431" y="0"/>
                      </a:lnTo>
                      <a:lnTo>
                        <a:pt x="432" y="0"/>
                      </a:lnTo>
                      <a:lnTo>
                        <a:pt x="433" y="0"/>
                      </a:lnTo>
                      <a:lnTo>
                        <a:pt x="434" y="0"/>
                      </a:lnTo>
                      <a:lnTo>
                        <a:pt x="435" y="0"/>
                      </a:lnTo>
                      <a:lnTo>
                        <a:pt x="436" y="0"/>
                      </a:lnTo>
                      <a:lnTo>
                        <a:pt x="437" y="0"/>
                      </a:lnTo>
                      <a:lnTo>
                        <a:pt x="438" y="0"/>
                      </a:lnTo>
                      <a:lnTo>
                        <a:pt x="439" y="0"/>
                      </a:lnTo>
                      <a:lnTo>
                        <a:pt x="439" y="1"/>
                      </a:lnTo>
                      <a:lnTo>
                        <a:pt x="440" y="1"/>
                      </a:lnTo>
                      <a:lnTo>
                        <a:pt x="441" y="1"/>
                      </a:lnTo>
                      <a:lnTo>
                        <a:pt x="442" y="2"/>
                      </a:lnTo>
                      <a:lnTo>
                        <a:pt x="443" y="3"/>
                      </a:lnTo>
                      <a:lnTo>
                        <a:pt x="444" y="3"/>
                      </a:lnTo>
                      <a:lnTo>
                        <a:pt x="445" y="4"/>
                      </a:lnTo>
                      <a:lnTo>
                        <a:pt x="446" y="4"/>
                      </a:lnTo>
                      <a:lnTo>
                        <a:pt x="446" y="5"/>
                      </a:lnTo>
                      <a:lnTo>
                        <a:pt x="447" y="5"/>
                      </a:lnTo>
                      <a:lnTo>
                        <a:pt x="448" y="6"/>
                      </a:lnTo>
                      <a:lnTo>
                        <a:pt x="448" y="7"/>
                      </a:lnTo>
                      <a:lnTo>
                        <a:pt x="449" y="7"/>
                      </a:lnTo>
                      <a:lnTo>
                        <a:pt x="449" y="8"/>
                      </a:lnTo>
                      <a:lnTo>
                        <a:pt x="450" y="8"/>
                      </a:lnTo>
                      <a:lnTo>
                        <a:pt x="451" y="9"/>
                      </a:lnTo>
                      <a:lnTo>
                        <a:pt x="451" y="10"/>
                      </a:lnTo>
                      <a:lnTo>
                        <a:pt x="452" y="11"/>
                      </a:lnTo>
                      <a:lnTo>
                        <a:pt x="453" y="12"/>
                      </a:lnTo>
                      <a:lnTo>
                        <a:pt x="453" y="13"/>
                      </a:lnTo>
                      <a:lnTo>
                        <a:pt x="454" y="13"/>
                      </a:lnTo>
                      <a:lnTo>
                        <a:pt x="455" y="14"/>
                      </a:lnTo>
                      <a:lnTo>
                        <a:pt x="455" y="15"/>
                      </a:lnTo>
                      <a:lnTo>
                        <a:pt x="456" y="16"/>
                      </a:lnTo>
                      <a:lnTo>
                        <a:pt x="456" y="17"/>
                      </a:lnTo>
                      <a:lnTo>
                        <a:pt x="457" y="18"/>
                      </a:lnTo>
                      <a:lnTo>
                        <a:pt x="458" y="20"/>
                      </a:lnTo>
                      <a:lnTo>
                        <a:pt x="459" y="22"/>
                      </a:lnTo>
                      <a:lnTo>
                        <a:pt x="460" y="23"/>
                      </a:lnTo>
                      <a:lnTo>
                        <a:pt x="461" y="24"/>
                      </a:lnTo>
                      <a:lnTo>
                        <a:pt x="461" y="25"/>
                      </a:lnTo>
                      <a:lnTo>
                        <a:pt x="462" y="27"/>
                      </a:lnTo>
                      <a:lnTo>
                        <a:pt x="462" y="28"/>
                      </a:lnTo>
                      <a:lnTo>
                        <a:pt x="463" y="29"/>
                      </a:lnTo>
                      <a:lnTo>
                        <a:pt x="464" y="30"/>
                      </a:lnTo>
                      <a:lnTo>
                        <a:pt x="464" y="32"/>
                      </a:lnTo>
                      <a:lnTo>
                        <a:pt x="465" y="33"/>
                      </a:lnTo>
                      <a:lnTo>
                        <a:pt x="466" y="35"/>
                      </a:lnTo>
                      <a:lnTo>
                        <a:pt x="466" y="36"/>
                      </a:lnTo>
                      <a:lnTo>
                        <a:pt x="467" y="38"/>
                      </a:lnTo>
                      <a:lnTo>
                        <a:pt x="468" y="39"/>
                      </a:lnTo>
                      <a:lnTo>
                        <a:pt x="468" y="41"/>
                      </a:lnTo>
                      <a:lnTo>
                        <a:pt x="469" y="42"/>
                      </a:lnTo>
                      <a:lnTo>
                        <a:pt x="469" y="44"/>
                      </a:lnTo>
                      <a:lnTo>
                        <a:pt x="470" y="46"/>
                      </a:lnTo>
                      <a:lnTo>
                        <a:pt x="471" y="47"/>
                      </a:lnTo>
                      <a:lnTo>
                        <a:pt x="471" y="49"/>
                      </a:lnTo>
                      <a:lnTo>
                        <a:pt x="472" y="51"/>
                      </a:lnTo>
                      <a:lnTo>
                        <a:pt x="473" y="52"/>
                      </a:lnTo>
                      <a:lnTo>
                        <a:pt x="473" y="54"/>
                      </a:lnTo>
                      <a:lnTo>
                        <a:pt x="474" y="56"/>
                      </a:lnTo>
                      <a:lnTo>
                        <a:pt x="475" y="58"/>
                      </a:lnTo>
                      <a:lnTo>
                        <a:pt x="475" y="60"/>
                      </a:lnTo>
                      <a:lnTo>
                        <a:pt x="476" y="62"/>
                      </a:lnTo>
                      <a:lnTo>
                        <a:pt x="477" y="63"/>
                      </a:lnTo>
                      <a:lnTo>
                        <a:pt x="477" y="65"/>
                      </a:lnTo>
                      <a:lnTo>
                        <a:pt x="478" y="67"/>
                      </a:lnTo>
                      <a:lnTo>
                        <a:pt x="478" y="69"/>
                      </a:lnTo>
                      <a:lnTo>
                        <a:pt x="479" y="71"/>
                      </a:lnTo>
                      <a:lnTo>
                        <a:pt x="480" y="73"/>
                      </a:lnTo>
                      <a:lnTo>
                        <a:pt x="480" y="75"/>
                      </a:lnTo>
                      <a:lnTo>
                        <a:pt x="481" y="77"/>
                      </a:lnTo>
                      <a:lnTo>
                        <a:pt x="482" y="79"/>
                      </a:lnTo>
                      <a:lnTo>
                        <a:pt x="482" y="81"/>
                      </a:lnTo>
                      <a:lnTo>
                        <a:pt x="483" y="83"/>
                      </a:lnTo>
                      <a:lnTo>
                        <a:pt x="484" y="85"/>
                      </a:lnTo>
                      <a:lnTo>
                        <a:pt x="484" y="87"/>
                      </a:lnTo>
                      <a:lnTo>
                        <a:pt x="485" y="89"/>
                      </a:lnTo>
                      <a:lnTo>
                        <a:pt x="485" y="92"/>
                      </a:lnTo>
                      <a:lnTo>
                        <a:pt x="486" y="94"/>
                      </a:lnTo>
                      <a:lnTo>
                        <a:pt x="487" y="96"/>
                      </a:lnTo>
                      <a:lnTo>
                        <a:pt x="488" y="98"/>
                      </a:lnTo>
                      <a:lnTo>
                        <a:pt x="488" y="100"/>
                      </a:lnTo>
                      <a:lnTo>
                        <a:pt x="489" y="102"/>
                      </a:lnTo>
                      <a:lnTo>
                        <a:pt x="490" y="105"/>
                      </a:lnTo>
                      <a:lnTo>
                        <a:pt x="490" y="107"/>
                      </a:lnTo>
                      <a:lnTo>
                        <a:pt x="491" y="109"/>
                      </a:lnTo>
                      <a:lnTo>
                        <a:pt x="491" y="111"/>
                      </a:lnTo>
                      <a:lnTo>
                        <a:pt x="492" y="113"/>
                      </a:lnTo>
                      <a:lnTo>
                        <a:pt x="493" y="116"/>
                      </a:lnTo>
                      <a:lnTo>
                        <a:pt x="493" y="118"/>
                      </a:lnTo>
                      <a:lnTo>
                        <a:pt x="494" y="120"/>
                      </a:lnTo>
                      <a:lnTo>
                        <a:pt x="495" y="122"/>
                      </a:lnTo>
                      <a:lnTo>
                        <a:pt x="495" y="124"/>
                      </a:lnTo>
                      <a:lnTo>
                        <a:pt x="496" y="127"/>
                      </a:lnTo>
                      <a:lnTo>
                        <a:pt x="497" y="129"/>
                      </a:lnTo>
                      <a:lnTo>
                        <a:pt x="497" y="131"/>
                      </a:lnTo>
                      <a:lnTo>
                        <a:pt x="498" y="133"/>
                      </a:lnTo>
                      <a:lnTo>
                        <a:pt x="498" y="136"/>
                      </a:lnTo>
                      <a:lnTo>
                        <a:pt x="499" y="138"/>
                      </a:lnTo>
                      <a:lnTo>
                        <a:pt x="500" y="140"/>
                      </a:lnTo>
                      <a:lnTo>
                        <a:pt x="500" y="142"/>
                      </a:lnTo>
                      <a:lnTo>
                        <a:pt x="501" y="144"/>
                      </a:lnTo>
                      <a:lnTo>
                        <a:pt x="502" y="146"/>
                      </a:lnTo>
                      <a:lnTo>
                        <a:pt x="502" y="148"/>
                      </a:lnTo>
                      <a:lnTo>
                        <a:pt x="503" y="150"/>
                      </a:lnTo>
                      <a:lnTo>
                        <a:pt x="504" y="153"/>
                      </a:lnTo>
                      <a:lnTo>
                        <a:pt x="504" y="155"/>
                      </a:lnTo>
                      <a:lnTo>
                        <a:pt x="505" y="157"/>
                      </a:lnTo>
                      <a:lnTo>
                        <a:pt x="506" y="159"/>
                      </a:lnTo>
                      <a:lnTo>
                        <a:pt x="506" y="161"/>
                      </a:lnTo>
                      <a:lnTo>
                        <a:pt x="507" y="163"/>
                      </a:lnTo>
                      <a:lnTo>
                        <a:pt x="507" y="165"/>
                      </a:lnTo>
                      <a:lnTo>
                        <a:pt x="508" y="167"/>
                      </a:lnTo>
                      <a:lnTo>
                        <a:pt x="509" y="169"/>
                      </a:lnTo>
                      <a:lnTo>
                        <a:pt x="510" y="171"/>
                      </a:lnTo>
                      <a:lnTo>
                        <a:pt x="510" y="173"/>
                      </a:lnTo>
                      <a:lnTo>
                        <a:pt x="511" y="175"/>
                      </a:lnTo>
                      <a:lnTo>
                        <a:pt x="511" y="177"/>
                      </a:lnTo>
                      <a:lnTo>
                        <a:pt x="512" y="179"/>
                      </a:lnTo>
                      <a:lnTo>
                        <a:pt x="513" y="181"/>
                      </a:lnTo>
                      <a:lnTo>
                        <a:pt x="513" y="183"/>
                      </a:lnTo>
                      <a:lnTo>
                        <a:pt x="514" y="185"/>
                      </a:lnTo>
                      <a:lnTo>
                        <a:pt x="514" y="187"/>
                      </a:lnTo>
                      <a:lnTo>
                        <a:pt x="515" y="188"/>
                      </a:lnTo>
                      <a:lnTo>
                        <a:pt x="516" y="190"/>
                      </a:lnTo>
                      <a:lnTo>
                        <a:pt x="517" y="192"/>
                      </a:lnTo>
                      <a:lnTo>
                        <a:pt x="517" y="194"/>
                      </a:lnTo>
                      <a:lnTo>
                        <a:pt x="518" y="195"/>
                      </a:lnTo>
                      <a:lnTo>
                        <a:pt x="519" y="197"/>
                      </a:lnTo>
                      <a:lnTo>
                        <a:pt x="519" y="199"/>
                      </a:lnTo>
                      <a:lnTo>
                        <a:pt x="520" y="200"/>
                      </a:lnTo>
                      <a:lnTo>
                        <a:pt x="520" y="202"/>
                      </a:lnTo>
                      <a:lnTo>
                        <a:pt x="521" y="204"/>
                      </a:lnTo>
                      <a:lnTo>
                        <a:pt x="522" y="205"/>
                      </a:lnTo>
                      <a:lnTo>
                        <a:pt x="522" y="207"/>
                      </a:lnTo>
                      <a:lnTo>
                        <a:pt x="523" y="208"/>
                      </a:lnTo>
                      <a:lnTo>
                        <a:pt x="524" y="210"/>
                      </a:lnTo>
                      <a:lnTo>
                        <a:pt x="524" y="211"/>
                      </a:lnTo>
                      <a:lnTo>
                        <a:pt x="525" y="213"/>
                      </a:lnTo>
                      <a:lnTo>
                        <a:pt x="526" y="214"/>
                      </a:lnTo>
                      <a:lnTo>
                        <a:pt x="526" y="215"/>
                      </a:lnTo>
                      <a:lnTo>
                        <a:pt x="527" y="217"/>
                      </a:lnTo>
                      <a:lnTo>
                        <a:pt x="527" y="218"/>
                      </a:lnTo>
                      <a:lnTo>
                        <a:pt x="528" y="219"/>
                      </a:lnTo>
                      <a:lnTo>
                        <a:pt x="529" y="221"/>
                      </a:lnTo>
                      <a:lnTo>
                        <a:pt x="529" y="222"/>
                      </a:lnTo>
                      <a:lnTo>
                        <a:pt x="530" y="223"/>
                      </a:lnTo>
                      <a:lnTo>
                        <a:pt x="531" y="224"/>
                      </a:lnTo>
                      <a:lnTo>
                        <a:pt x="531" y="225"/>
                      </a:lnTo>
                      <a:lnTo>
                        <a:pt x="532" y="226"/>
                      </a:lnTo>
                      <a:lnTo>
                        <a:pt x="533" y="228"/>
                      </a:lnTo>
                      <a:lnTo>
                        <a:pt x="533" y="229"/>
                      </a:lnTo>
                      <a:lnTo>
                        <a:pt x="534" y="230"/>
                      </a:lnTo>
                      <a:lnTo>
                        <a:pt x="535" y="231"/>
                      </a:lnTo>
                      <a:lnTo>
                        <a:pt x="536" y="233"/>
                      </a:lnTo>
                      <a:lnTo>
                        <a:pt x="536" y="234"/>
                      </a:lnTo>
                      <a:lnTo>
                        <a:pt x="537" y="234"/>
                      </a:lnTo>
                      <a:lnTo>
                        <a:pt x="538" y="235"/>
                      </a:lnTo>
                      <a:lnTo>
                        <a:pt x="539" y="236"/>
                      </a:lnTo>
                      <a:lnTo>
                        <a:pt x="539" y="237"/>
                      </a:lnTo>
                      <a:lnTo>
                        <a:pt x="540" y="238"/>
                      </a:lnTo>
                      <a:lnTo>
                        <a:pt x="540" y="239"/>
                      </a:lnTo>
                      <a:lnTo>
                        <a:pt x="541" y="239"/>
                      </a:lnTo>
                      <a:lnTo>
                        <a:pt x="542" y="240"/>
                      </a:lnTo>
                      <a:lnTo>
                        <a:pt x="542" y="241"/>
                      </a:lnTo>
                      <a:lnTo>
                        <a:pt x="543" y="241"/>
                      </a:lnTo>
                      <a:lnTo>
                        <a:pt x="544" y="242"/>
                      </a:lnTo>
                      <a:lnTo>
                        <a:pt x="544" y="243"/>
                      </a:lnTo>
                      <a:lnTo>
                        <a:pt x="545" y="243"/>
                      </a:lnTo>
                      <a:lnTo>
                        <a:pt x="546" y="244"/>
                      </a:lnTo>
                      <a:lnTo>
                        <a:pt x="547" y="245"/>
                      </a:lnTo>
                      <a:lnTo>
                        <a:pt x="548" y="245"/>
                      </a:lnTo>
                      <a:lnTo>
                        <a:pt x="548" y="246"/>
                      </a:lnTo>
                      <a:lnTo>
                        <a:pt x="549" y="246"/>
                      </a:lnTo>
                      <a:lnTo>
                        <a:pt x="549" y="247"/>
                      </a:lnTo>
                      <a:lnTo>
                        <a:pt x="550" y="247"/>
                      </a:lnTo>
                      <a:lnTo>
                        <a:pt x="551" y="248"/>
                      </a:lnTo>
                      <a:lnTo>
                        <a:pt x="552" y="249"/>
                      </a:lnTo>
                      <a:lnTo>
                        <a:pt x="553" y="249"/>
                      </a:lnTo>
                      <a:lnTo>
                        <a:pt x="554" y="249"/>
                      </a:lnTo>
                      <a:lnTo>
                        <a:pt x="555" y="250"/>
                      </a:lnTo>
                      <a:lnTo>
                        <a:pt x="556" y="250"/>
                      </a:lnTo>
                      <a:lnTo>
                        <a:pt x="556" y="251"/>
                      </a:lnTo>
                      <a:lnTo>
                        <a:pt x="557" y="251"/>
                      </a:lnTo>
                      <a:lnTo>
                        <a:pt x="558" y="251"/>
                      </a:lnTo>
                      <a:lnTo>
                        <a:pt x="559" y="252"/>
                      </a:lnTo>
                      <a:lnTo>
                        <a:pt x="560" y="252"/>
                      </a:lnTo>
                      <a:lnTo>
                        <a:pt x="561" y="252"/>
                      </a:lnTo>
                      <a:lnTo>
                        <a:pt x="562" y="252"/>
                      </a:lnTo>
                      <a:lnTo>
                        <a:pt x="562" y="253"/>
                      </a:lnTo>
                      <a:lnTo>
                        <a:pt x="563" y="253"/>
                      </a:lnTo>
                      <a:lnTo>
                        <a:pt x="564" y="253"/>
                      </a:lnTo>
                      <a:lnTo>
                        <a:pt x="565" y="253"/>
                      </a:lnTo>
                      <a:lnTo>
                        <a:pt x="566" y="253"/>
                      </a:lnTo>
                      <a:lnTo>
                        <a:pt x="567" y="253"/>
                      </a:lnTo>
                      <a:lnTo>
                        <a:pt x="568" y="253"/>
                      </a:lnTo>
                      <a:lnTo>
                        <a:pt x="568" y="254"/>
                      </a:lnTo>
                      <a:lnTo>
                        <a:pt x="569" y="254"/>
                      </a:lnTo>
                      <a:lnTo>
                        <a:pt x="570" y="254"/>
                      </a:lnTo>
                      <a:lnTo>
                        <a:pt x="571" y="254"/>
                      </a:lnTo>
                      <a:lnTo>
                        <a:pt x="572" y="254"/>
                      </a:lnTo>
                      <a:lnTo>
                        <a:pt x="573" y="254"/>
                      </a:lnTo>
                      <a:lnTo>
                        <a:pt x="574" y="254"/>
                      </a:lnTo>
                      <a:lnTo>
                        <a:pt x="575" y="254"/>
                      </a:lnTo>
                      <a:lnTo>
                        <a:pt x="576" y="254"/>
                      </a:lnTo>
                      <a:lnTo>
                        <a:pt x="577" y="255"/>
                      </a:lnTo>
                      <a:lnTo>
                        <a:pt x="578" y="255"/>
                      </a:lnTo>
                      <a:lnTo>
                        <a:pt x="579" y="255"/>
                      </a:lnTo>
                      <a:lnTo>
                        <a:pt x="580" y="255"/>
                      </a:lnTo>
                      <a:lnTo>
                        <a:pt x="581" y="255"/>
                      </a:lnTo>
                      <a:lnTo>
                        <a:pt x="582" y="255"/>
                      </a:lnTo>
                      <a:lnTo>
                        <a:pt x="583" y="255"/>
                      </a:lnTo>
                      <a:lnTo>
                        <a:pt x="584" y="255"/>
                      </a:lnTo>
                      <a:lnTo>
                        <a:pt x="585" y="255"/>
                      </a:lnTo>
                      <a:lnTo>
                        <a:pt x="586" y="255"/>
                      </a:lnTo>
                      <a:lnTo>
                        <a:pt x="587" y="255"/>
                      </a:lnTo>
                      <a:lnTo>
                        <a:pt x="588" y="255"/>
                      </a:lnTo>
                      <a:lnTo>
                        <a:pt x="589" y="255"/>
                      </a:lnTo>
                      <a:lnTo>
                        <a:pt x="590" y="255"/>
                      </a:lnTo>
                      <a:lnTo>
                        <a:pt x="591" y="255"/>
                      </a:lnTo>
                      <a:lnTo>
                        <a:pt x="592" y="255"/>
                      </a:lnTo>
                      <a:lnTo>
                        <a:pt x="593" y="255"/>
                      </a:lnTo>
                      <a:lnTo>
                        <a:pt x="594" y="255"/>
                      </a:lnTo>
                      <a:lnTo>
                        <a:pt x="595" y="255"/>
                      </a:lnTo>
                      <a:lnTo>
                        <a:pt x="596" y="255"/>
                      </a:lnTo>
                      <a:lnTo>
                        <a:pt x="597" y="255"/>
                      </a:lnTo>
                      <a:lnTo>
                        <a:pt x="598" y="255"/>
                      </a:lnTo>
                      <a:lnTo>
                        <a:pt x="599" y="255"/>
                      </a:lnTo>
                      <a:lnTo>
                        <a:pt x="600" y="255"/>
                      </a:lnTo>
                      <a:lnTo>
                        <a:pt x="601" y="255"/>
                      </a:lnTo>
                      <a:lnTo>
                        <a:pt x="602" y="255"/>
                      </a:lnTo>
                      <a:lnTo>
                        <a:pt x="603" y="255"/>
                      </a:lnTo>
                      <a:lnTo>
                        <a:pt x="604" y="255"/>
                      </a:lnTo>
                      <a:lnTo>
                        <a:pt x="605" y="255"/>
                      </a:lnTo>
                      <a:lnTo>
                        <a:pt x="606" y="255"/>
                      </a:lnTo>
                      <a:lnTo>
                        <a:pt x="607" y="255"/>
                      </a:lnTo>
                      <a:lnTo>
                        <a:pt x="608" y="255"/>
                      </a:lnTo>
                      <a:lnTo>
                        <a:pt x="609" y="255"/>
                      </a:lnTo>
                      <a:lnTo>
                        <a:pt x="610" y="255"/>
                      </a:lnTo>
                      <a:lnTo>
                        <a:pt x="611" y="255"/>
                      </a:lnTo>
                      <a:lnTo>
                        <a:pt x="612" y="255"/>
                      </a:lnTo>
                      <a:lnTo>
                        <a:pt x="613" y="255"/>
                      </a:lnTo>
                      <a:lnTo>
                        <a:pt x="614" y="255"/>
                      </a:lnTo>
                      <a:lnTo>
                        <a:pt x="615" y="255"/>
                      </a:lnTo>
                      <a:lnTo>
                        <a:pt x="616" y="255"/>
                      </a:lnTo>
                      <a:lnTo>
                        <a:pt x="617" y="255"/>
                      </a:lnTo>
                      <a:lnTo>
                        <a:pt x="618" y="255"/>
                      </a:lnTo>
                      <a:lnTo>
                        <a:pt x="619" y="255"/>
                      </a:lnTo>
                      <a:lnTo>
                        <a:pt x="620" y="255"/>
                      </a:lnTo>
                      <a:lnTo>
                        <a:pt x="621" y="255"/>
                      </a:lnTo>
                      <a:lnTo>
                        <a:pt x="622" y="255"/>
                      </a:lnTo>
                      <a:lnTo>
                        <a:pt x="623" y="255"/>
                      </a:lnTo>
                      <a:lnTo>
                        <a:pt x="624" y="255"/>
                      </a:lnTo>
                      <a:lnTo>
                        <a:pt x="625" y="255"/>
                      </a:lnTo>
                      <a:lnTo>
                        <a:pt x="626" y="255"/>
                      </a:lnTo>
                      <a:lnTo>
                        <a:pt x="627" y="255"/>
                      </a:lnTo>
                      <a:lnTo>
                        <a:pt x="628" y="255"/>
                      </a:lnTo>
                      <a:lnTo>
                        <a:pt x="629" y="255"/>
                      </a:lnTo>
                      <a:lnTo>
                        <a:pt x="630" y="255"/>
                      </a:lnTo>
                      <a:lnTo>
                        <a:pt x="631" y="255"/>
                      </a:lnTo>
                      <a:lnTo>
                        <a:pt x="632" y="255"/>
                      </a:lnTo>
                      <a:lnTo>
                        <a:pt x="633" y="255"/>
                      </a:lnTo>
                      <a:lnTo>
                        <a:pt x="634" y="255"/>
                      </a:lnTo>
                      <a:lnTo>
                        <a:pt x="635" y="255"/>
                      </a:lnTo>
                      <a:lnTo>
                        <a:pt x="636" y="255"/>
                      </a:lnTo>
                      <a:lnTo>
                        <a:pt x="637" y="255"/>
                      </a:lnTo>
                      <a:lnTo>
                        <a:pt x="638" y="255"/>
                      </a:lnTo>
                      <a:lnTo>
                        <a:pt x="639" y="255"/>
                      </a:lnTo>
                      <a:lnTo>
                        <a:pt x="640" y="255"/>
                      </a:lnTo>
                      <a:lnTo>
                        <a:pt x="641" y="255"/>
                      </a:lnTo>
                      <a:lnTo>
                        <a:pt x="642" y="255"/>
                      </a:lnTo>
                      <a:lnTo>
                        <a:pt x="643" y="255"/>
                      </a:lnTo>
                      <a:lnTo>
                        <a:pt x="644" y="255"/>
                      </a:lnTo>
                      <a:lnTo>
                        <a:pt x="645" y="255"/>
                      </a:lnTo>
                    </a:path>
                  </a:pathLst>
                </a:custGeom>
                <a:noFill/>
                <a:ln w="12700" cap="rnd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34"/>
                <p:cNvSpPr>
                  <a:spLocks/>
                </p:cNvSpPr>
                <p:nvPr/>
              </p:nvSpPr>
              <p:spPr bwMode="auto">
                <a:xfrm>
                  <a:off x="2525" y="1355"/>
                  <a:ext cx="646" cy="260"/>
                </a:xfrm>
                <a:custGeom>
                  <a:avLst/>
                  <a:gdLst>
                    <a:gd name="T0" fmla="*/ 10 w 646"/>
                    <a:gd name="T1" fmla="*/ 259 h 260"/>
                    <a:gd name="T2" fmla="*/ 20 w 646"/>
                    <a:gd name="T3" fmla="*/ 258 h 260"/>
                    <a:gd name="T4" fmla="*/ 31 w 646"/>
                    <a:gd name="T5" fmla="*/ 258 h 260"/>
                    <a:gd name="T6" fmla="*/ 41 w 646"/>
                    <a:gd name="T7" fmla="*/ 258 h 260"/>
                    <a:gd name="T8" fmla="*/ 51 w 646"/>
                    <a:gd name="T9" fmla="*/ 258 h 260"/>
                    <a:gd name="T10" fmla="*/ 62 w 646"/>
                    <a:gd name="T11" fmla="*/ 258 h 260"/>
                    <a:gd name="T12" fmla="*/ 72 w 646"/>
                    <a:gd name="T13" fmla="*/ 257 h 260"/>
                    <a:gd name="T14" fmla="*/ 82 w 646"/>
                    <a:gd name="T15" fmla="*/ 257 h 260"/>
                    <a:gd name="T16" fmla="*/ 93 w 646"/>
                    <a:gd name="T17" fmla="*/ 256 h 260"/>
                    <a:gd name="T18" fmla="*/ 103 w 646"/>
                    <a:gd name="T19" fmla="*/ 256 h 260"/>
                    <a:gd name="T20" fmla="*/ 113 w 646"/>
                    <a:gd name="T21" fmla="*/ 255 h 260"/>
                    <a:gd name="T22" fmla="*/ 124 w 646"/>
                    <a:gd name="T23" fmla="*/ 254 h 260"/>
                    <a:gd name="T24" fmla="*/ 134 w 646"/>
                    <a:gd name="T25" fmla="*/ 254 h 260"/>
                    <a:gd name="T26" fmla="*/ 144 w 646"/>
                    <a:gd name="T27" fmla="*/ 253 h 260"/>
                    <a:gd name="T28" fmla="*/ 155 w 646"/>
                    <a:gd name="T29" fmla="*/ 251 h 260"/>
                    <a:gd name="T30" fmla="*/ 165 w 646"/>
                    <a:gd name="T31" fmla="*/ 250 h 260"/>
                    <a:gd name="T32" fmla="*/ 175 w 646"/>
                    <a:gd name="T33" fmla="*/ 248 h 260"/>
                    <a:gd name="T34" fmla="*/ 185 w 646"/>
                    <a:gd name="T35" fmla="*/ 246 h 260"/>
                    <a:gd name="T36" fmla="*/ 196 w 646"/>
                    <a:gd name="T37" fmla="*/ 244 h 260"/>
                    <a:gd name="T38" fmla="*/ 206 w 646"/>
                    <a:gd name="T39" fmla="*/ 241 h 260"/>
                    <a:gd name="T40" fmla="*/ 217 w 646"/>
                    <a:gd name="T41" fmla="*/ 237 h 260"/>
                    <a:gd name="T42" fmla="*/ 227 w 646"/>
                    <a:gd name="T43" fmla="*/ 234 h 260"/>
                    <a:gd name="T44" fmla="*/ 237 w 646"/>
                    <a:gd name="T45" fmla="*/ 229 h 260"/>
                    <a:gd name="T46" fmla="*/ 248 w 646"/>
                    <a:gd name="T47" fmla="*/ 224 h 260"/>
                    <a:gd name="T48" fmla="*/ 258 w 646"/>
                    <a:gd name="T49" fmla="*/ 217 h 260"/>
                    <a:gd name="T50" fmla="*/ 268 w 646"/>
                    <a:gd name="T51" fmla="*/ 210 h 260"/>
                    <a:gd name="T52" fmla="*/ 278 w 646"/>
                    <a:gd name="T53" fmla="*/ 202 h 260"/>
                    <a:gd name="T54" fmla="*/ 289 w 646"/>
                    <a:gd name="T55" fmla="*/ 193 h 260"/>
                    <a:gd name="T56" fmla="*/ 299 w 646"/>
                    <a:gd name="T57" fmla="*/ 182 h 260"/>
                    <a:gd name="T58" fmla="*/ 310 w 646"/>
                    <a:gd name="T59" fmla="*/ 170 h 260"/>
                    <a:gd name="T60" fmla="*/ 320 w 646"/>
                    <a:gd name="T61" fmla="*/ 156 h 260"/>
                    <a:gd name="T62" fmla="*/ 330 w 646"/>
                    <a:gd name="T63" fmla="*/ 141 h 260"/>
                    <a:gd name="T64" fmla="*/ 340 w 646"/>
                    <a:gd name="T65" fmla="*/ 125 h 260"/>
                    <a:gd name="T66" fmla="*/ 351 w 646"/>
                    <a:gd name="T67" fmla="*/ 107 h 260"/>
                    <a:gd name="T68" fmla="*/ 361 w 646"/>
                    <a:gd name="T69" fmla="*/ 89 h 260"/>
                    <a:gd name="T70" fmla="*/ 371 w 646"/>
                    <a:gd name="T71" fmla="*/ 69 h 260"/>
                    <a:gd name="T72" fmla="*/ 382 w 646"/>
                    <a:gd name="T73" fmla="*/ 51 h 260"/>
                    <a:gd name="T74" fmla="*/ 392 w 646"/>
                    <a:gd name="T75" fmla="*/ 33 h 260"/>
                    <a:gd name="T76" fmla="*/ 402 w 646"/>
                    <a:gd name="T77" fmla="*/ 18 h 260"/>
                    <a:gd name="T78" fmla="*/ 413 w 646"/>
                    <a:gd name="T79" fmla="*/ 6 h 260"/>
                    <a:gd name="T80" fmla="*/ 423 w 646"/>
                    <a:gd name="T81" fmla="*/ 0 h 260"/>
                    <a:gd name="T82" fmla="*/ 433 w 646"/>
                    <a:gd name="T83" fmla="*/ 1 h 260"/>
                    <a:gd name="T84" fmla="*/ 444 w 646"/>
                    <a:gd name="T85" fmla="*/ 9 h 260"/>
                    <a:gd name="T86" fmla="*/ 454 w 646"/>
                    <a:gd name="T87" fmla="*/ 26 h 260"/>
                    <a:gd name="T88" fmla="*/ 464 w 646"/>
                    <a:gd name="T89" fmla="*/ 52 h 260"/>
                    <a:gd name="T90" fmla="*/ 475 w 646"/>
                    <a:gd name="T91" fmla="*/ 83 h 260"/>
                    <a:gd name="T92" fmla="*/ 485 w 646"/>
                    <a:gd name="T93" fmla="*/ 119 h 260"/>
                    <a:gd name="T94" fmla="*/ 495 w 646"/>
                    <a:gd name="T95" fmla="*/ 155 h 260"/>
                    <a:gd name="T96" fmla="*/ 506 w 646"/>
                    <a:gd name="T97" fmla="*/ 188 h 260"/>
                    <a:gd name="T98" fmla="*/ 516 w 646"/>
                    <a:gd name="T99" fmla="*/ 216 h 260"/>
                    <a:gd name="T100" fmla="*/ 526 w 646"/>
                    <a:gd name="T101" fmla="*/ 236 h 260"/>
                    <a:gd name="T102" fmla="*/ 536 w 646"/>
                    <a:gd name="T103" fmla="*/ 248 h 260"/>
                    <a:gd name="T104" fmla="*/ 547 w 646"/>
                    <a:gd name="T105" fmla="*/ 255 h 260"/>
                    <a:gd name="T106" fmla="*/ 557 w 646"/>
                    <a:gd name="T107" fmla="*/ 258 h 260"/>
                    <a:gd name="T108" fmla="*/ 568 w 646"/>
                    <a:gd name="T109" fmla="*/ 259 h 260"/>
                    <a:gd name="T110" fmla="*/ 578 w 646"/>
                    <a:gd name="T111" fmla="*/ 259 h 260"/>
                    <a:gd name="T112" fmla="*/ 588 w 646"/>
                    <a:gd name="T113" fmla="*/ 259 h 260"/>
                    <a:gd name="T114" fmla="*/ 598 w 646"/>
                    <a:gd name="T115" fmla="*/ 259 h 260"/>
                    <a:gd name="T116" fmla="*/ 609 w 646"/>
                    <a:gd name="T117" fmla="*/ 259 h 260"/>
                    <a:gd name="T118" fmla="*/ 619 w 646"/>
                    <a:gd name="T119" fmla="*/ 259 h 260"/>
                    <a:gd name="T120" fmla="*/ 629 w 646"/>
                    <a:gd name="T121" fmla="*/ 259 h 260"/>
                    <a:gd name="T122" fmla="*/ 640 w 646"/>
                    <a:gd name="T123" fmla="*/ 259 h 26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260"/>
                    <a:gd name="T188" fmla="*/ 646 w 646"/>
                    <a:gd name="T189" fmla="*/ 260 h 26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260">
                      <a:moveTo>
                        <a:pt x="0" y="259"/>
                      </a:moveTo>
                      <a:lnTo>
                        <a:pt x="1" y="259"/>
                      </a:lnTo>
                      <a:lnTo>
                        <a:pt x="2" y="259"/>
                      </a:lnTo>
                      <a:lnTo>
                        <a:pt x="3" y="259"/>
                      </a:lnTo>
                      <a:lnTo>
                        <a:pt x="4" y="259"/>
                      </a:lnTo>
                      <a:lnTo>
                        <a:pt x="5" y="259"/>
                      </a:lnTo>
                      <a:lnTo>
                        <a:pt x="6" y="259"/>
                      </a:lnTo>
                      <a:lnTo>
                        <a:pt x="7" y="259"/>
                      </a:lnTo>
                      <a:lnTo>
                        <a:pt x="8" y="259"/>
                      </a:lnTo>
                      <a:lnTo>
                        <a:pt x="9" y="259"/>
                      </a:lnTo>
                      <a:lnTo>
                        <a:pt x="10" y="259"/>
                      </a:lnTo>
                      <a:lnTo>
                        <a:pt x="11" y="259"/>
                      </a:lnTo>
                      <a:lnTo>
                        <a:pt x="12" y="259"/>
                      </a:lnTo>
                      <a:lnTo>
                        <a:pt x="13" y="259"/>
                      </a:lnTo>
                      <a:lnTo>
                        <a:pt x="13" y="258"/>
                      </a:lnTo>
                      <a:lnTo>
                        <a:pt x="14" y="258"/>
                      </a:lnTo>
                      <a:lnTo>
                        <a:pt x="15" y="258"/>
                      </a:lnTo>
                      <a:lnTo>
                        <a:pt x="16" y="258"/>
                      </a:lnTo>
                      <a:lnTo>
                        <a:pt x="17" y="258"/>
                      </a:lnTo>
                      <a:lnTo>
                        <a:pt x="18" y="258"/>
                      </a:lnTo>
                      <a:lnTo>
                        <a:pt x="19" y="258"/>
                      </a:lnTo>
                      <a:lnTo>
                        <a:pt x="20" y="258"/>
                      </a:lnTo>
                      <a:lnTo>
                        <a:pt x="21" y="258"/>
                      </a:lnTo>
                      <a:lnTo>
                        <a:pt x="22" y="258"/>
                      </a:lnTo>
                      <a:lnTo>
                        <a:pt x="23" y="258"/>
                      </a:lnTo>
                      <a:lnTo>
                        <a:pt x="24" y="258"/>
                      </a:lnTo>
                      <a:lnTo>
                        <a:pt x="25" y="258"/>
                      </a:lnTo>
                      <a:lnTo>
                        <a:pt x="26" y="258"/>
                      </a:lnTo>
                      <a:lnTo>
                        <a:pt x="27" y="258"/>
                      </a:lnTo>
                      <a:lnTo>
                        <a:pt x="28" y="258"/>
                      </a:lnTo>
                      <a:lnTo>
                        <a:pt x="29" y="258"/>
                      </a:lnTo>
                      <a:lnTo>
                        <a:pt x="30" y="258"/>
                      </a:lnTo>
                      <a:lnTo>
                        <a:pt x="31" y="258"/>
                      </a:lnTo>
                      <a:lnTo>
                        <a:pt x="32" y="258"/>
                      </a:lnTo>
                      <a:lnTo>
                        <a:pt x="33" y="258"/>
                      </a:lnTo>
                      <a:lnTo>
                        <a:pt x="34" y="258"/>
                      </a:lnTo>
                      <a:lnTo>
                        <a:pt x="35" y="258"/>
                      </a:lnTo>
                      <a:lnTo>
                        <a:pt x="36" y="258"/>
                      </a:lnTo>
                      <a:lnTo>
                        <a:pt x="37" y="258"/>
                      </a:lnTo>
                      <a:lnTo>
                        <a:pt x="38" y="258"/>
                      </a:lnTo>
                      <a:lnTo>
                        <a:pt x="39" y="258"/>
                      </a:lnTo>
                      <a:lnTo>
                        <a:pt x="40" y="258"/>
                      </a:lnTo>
                      <a:lnTo>
                        <a:pt x="41" y="258"/>
                      </a:lnTo>
                      <a:lnTo>
                        <a:pt x="42" y="258"/>
                      </a:lnTo>
                      <a:lnTo>
                        <a:pt x="43" y="258"/>
                      </a:lnTo>
                      <a:lnTo>
                        <a:pt x="44" y="258"/>
                      </a:lnTo>
                      <a:lnTo>
                        <a:pt x="45" y="258"/>
                      </a:lnTo>
                      <a:lnTo>
                        <a:pt x="46" y="258"/>
                      </a:lnTo>
                      <a:lnTo>
                        <a:pt x="47" y="258"/>
                      </a:lnTo>
                      <a:lnTo>
                        <a:pt x="48" y="258"/>
                      </a:lnTo>
                      <a:lnTo>
                        <a:pt x="49" y="258"/>
                      </a:lnTo>
                      <a:lnTo>
                        <a:pt x="50" y="258"/>
                      </a:lnTo>
                      <a:lnTo>
                        <a:pt x="51" y="258"/>
                      </a:lnTo>
                      <a:lnTo>
                        <a:pt x="52" y="258"/>
                      </a:lnTo>
                      <a:lnTo>
                        <a:pt x="53" y="258"/>
                      </a:lnTo>
                      <a:lnTo>
                        <a:pt x="54" y="258"/>
                      </a:lnTo>
                      <a:lnTo>
                        <a:pt x="55" y="258"/>
                      </a:lnTo>
                      <a:lnTo>
                        <a:pt x="56" y="258"/>
                      </a:lnTo>
                      <a:lnTo>
                        <a:pt x="57" y="258"/>
                      </a:lnTo>
                      <a:lnTo>
                        <a:pt x="58" y="258"/>
                      </a:lnTo>
                      <a:lnTo>
                        <a:pt x="59" y="258"/>
                      </a:lnTo>
                      <a:lnTo>
                        <a:pt x="60" y="258"/>
                      </a:lnTo>
                      <a:lnTo>
                        <a:pt x="61" y="258"/>
                      </a:lnTo>
                      <a:lnTo>
                        <a:pt x="62" y="258"/>
                      </a:lnTo>
                      <a:lnTo>
                        <a:pt x="63" y="258"/>
                      </a:lnTo>
                      <a:lnTo>
                        <a:pt x="64" y="258"/>
                      </a:lnTo>
                      <a:lnTo>
                        <a:pt x="65" y="258"/>
                      </a:lnTo>
                      <a:lnTo>
                        <a:pt x="66" y="258"/>
                      </a:lnTo>
                      <a:lnTo>
                        <a:pt x="67" y="258"/>
                      </a:lnTo>
                      <a:lnTo>
                        <a:pt x="68" y="257"/>
                      </a:lnTo>
                      <a:lnTo>
                        <a:pt x="69" y="257"/>
                      </a:lnTo>
                      <a:lnTo>
                        <a:pt x="70" y="257"/>
                      </a:lnTo>
                      <a:lnTo>
                        <a:pt x="71" y="257"/>
                      </a:lnTo>
                      <a:lnTo>
                        <a:pt x="72" y="257"/>
                      </a:lnTo>
                      <a:lnTo>
                        <a:pt x="73" y="257"/>
                      </a:lnTo>
                      <a:lnTo>
                        <a:pt x="74" y="257"/>
                      </a:lnTo>
                      <a:lnTo>
                        <a:pt x="75" y="257"/>
                      </a:lnTo>
                      <a:lnTo>
                        <a:pt x="76" y="257"/>
                      </a:lnTo>
                      <a:lnTo>
                        <a:pt x="77" y="257"/>
                      </a:lnTo>
                      <a:lnTo>
                        <a:pt x="78" y="257"/>
                      </a:lnTo>
                      <a:lnTo>
                        <a:pt x="79" y="257"/>
                      </a:lnTo>
                      <a:lnTo>
                        <a:pt x="80" y="257"/>
                      </a:lnTo>
                      <a:lnTo>
                        <a:pt x="81" y="257"/>
                      </a:lnTo>
                      <a:lnTo>
                        <a:pt x="82" y="257"/>
                      </a:lnTo>
                      <a:lnTo>
                        <a:pt x="83" y="257"/>
                      </a:lnTo>
                      <a:lnTo>
                        <a:pt x="84" y="257"/>
                      </a:lnTo>
                      <a:lnTo>
                        <a:pt x="85" y="257"/>
                      </a:lnTo>
                      <a:lnTo>
                        <a:pt x="86" y="257"/>
                      </a:lnTo>
                      <a:lnTo>
                        <a:pt x="87" y="257"/>
                      </a:lnTo>
                      <a:lnTo>
                        <a:pt x="88" y="257"/>
                      </a:lnTo>
                      <a:lnTo>
                        <a:pt x="89" y="257"/>
                      </a:lnTo>
                      <a:lnTo>
                        <a:pt x="90" y="257"/>
                      </a:lnTo>
                      <a:lnTo>
                        <a:pt x="90" y="256"/>
                      </a:lnTo>
                      <a:lnTo>
                        <a:pt x="91" y="256"/>
                      </a:lnTo>
                      <a:lnTo>
                        <a:pt x="92" y="256"/>
                      </a:lnTo>
                      <a:lnTo>
                        <a:pt x="93" y="256"/>
                      </a:lnTo>
                      <a:lnTo>
                        <a:pt x="94" y="256"/>
                      </a:lnTo>
                      <a:lnTo>
                        <a:pt x="95" y="256"/>
                      </a:lnTo>
                      <a:lnTo>
                        <a:pt x="96" y="256"/>
                      </a:lnTo>
                      <a:lnTo>
                        <a:pt x="97" y="256"/>
                      </a:lnTo>
                      <a:lnTo>
                        <a:pt x="98" y="256"/>
                      </a:lnTo>
                      <a:lnTo>
                        <a:pt x="99" y="256"/>
                      </a:lnTo>
                      <a:lnTo>
                        <a:pt x="100" y="256"/>
                      </a:lnTo>
                      <a:lnTo>
                        <a:pt x="101" y="256"/>
                      </a:lnTo>
                      <a:lnTo>
                        <a:pt x="102" y="256"/>
                      </a:lnTo>
                      <a:lnTo>
                        <a:pt x="103" y="256"/>
                      </a:lnTo>
                      <a:lnTo>
                        <a:pt x="104" y="256"/>
                      </a:lnTo>
                      <a:lnTo>
                        <a:pt x="105" y="256"/>
                      </a:lnTo>
                      <a:lnTo>
                        <a:pt x="106" y="256"/>
                      </a:lnTo>
                      <a:lnTo>
                        <a:pt x="107" y="256"/>
                      </a:lnTo>
                      <a:lnTo>
                        <a:pt x="108" y="256"/>
                      </a:lnTo>
                      <a:lnTo>
                        <a:pt x="109" y="256"/>
                      </a:lnTo>
                      <a:lnTo>
                        <a:pt x="110" y="256"/>
                      </a:lnTo>
                      <a:lnTo>
                        <a:pt x="111" y="256"/>
                      </a:lnTo>
                      <a:lnTo>
                        <a:pt x="111" y="255"/>
                      </a:lnTo>
                      <a:lnTo>
                        <a:pt x="112" y="255"/>
                      </a:lnTo>
                      <a:lnTo>
                        <a:pt x="113" y="255"/>
                      </a:lnTo>
                      <a:lnTo>
                        <a:pt x="114" y="255"/>
                      </a:lnTo>
                      <a:lnTo>
                        <a:pt x="115" y="255"/>
                      </a:lnTo>
                      <a:lnTo>
                        <a:pt x="116" y="255"/>
                      </a:lnTo>
                      <a:lnTo>
                        <a:pt x="117" y="255"/>
                      </a:lnTo>
                      <a:lnTo>
                        <a:pt x="118" y="255"/>
                      </a:lnTo>
                      <a:lnTo>
                        <a:pt x="119" y="255"/>
                      </a:lnTo>
                      <a:lnTo>
                        <a:pt x="120" y="255"/>
                      </a:lnTo>
                      <a:lnTo>
                        <a:pt x="121" y="255"/>
                      </a:lnTo>
                      <a:lnTo>
                        <a:pt x="122" y="255"/>
                      </a:lnTo>
                      <a:lnTo>
                        <a:pt x="123" y="254"/>
                      </a:lnTo>
                      <a:lnTo>
                        <a:pt x="124" y="254"/>
                      </a:lnTo>
                      <a:lnTo>
                        <a:pt x="125" y="254"/>
                      </a:lnTo>
                      <a:lnTo>
                        <a:pt x="126" y="254"/>
                      </a:lnTo>
                      <a:lnTo>
                        <a:pt x="127" y="254"/>
                      </a:lnTo>
                      <a:lnTo>
                        <a:pt x="128" y="254"/>
                      </a:lnTo>
                      <a:lnTo>
                        <a:pt x="129" y="254"/>
                      </a:lnTo>
                      <a:lnTo>
                        <a:pt x="130" y="254"/>
                      </a:lnTo>
                      <a:lnTo>
                        <a:pt x="131" y="254"/>
                      </a:lnTo>
                      <a:lnTo>
                        <a:pt x="132" y="254"/>
                      </a:lnTo>
                      <a:lnTo>
                        <a:pt x="133" y="254"/>
                      </a:lnTo>
                      <a:lnTo>
                        <a:pt x="134" y="254"/>
                      </a:lnTo>
                      <a:lnTo>
                        <a:pt x="135" y="254"/>
                      </a:lnTo>
                      <a:lnTo>
                        <a:pt x="136" y="254"/>
                      </a:lnTo>
                      <a:lnTo>
                        <a:pt x="136" y="253"/>
                      </a:lnTo>
                      <a:lnTo>
                        <a:pt x="137" y="253"/>
                      </a:lnTo>
                      <a:lnTo>
                        <a:pt x="138" y="253"/>
                      </a:lnTo>
                      <a:lnTo>
                        <a:pt x="139" y="253"/>
                      </a:lnTo>
                      <a:lnTo>
                        <a:pt x="140" y="253"/>
                      </a:lnTo>
                      <a:lnTo>
                        <a:pt x="141" y="253"/>
                      </a:lnTo>
                      <a:lnTo>
                        <a:pt x="142" y="253"/>
                      </a:lnTo>
                      <a:lnTo>
                        <a:pt x="143" y="253"/>
                      </a:lnTo>
                      <a:lnTo>
                        <a:pt x="144" y="253"/>
                      </a:lnTo>
                      <a:lnTo>
                        <a:pt x="145" y="252"/>
                      </a:lnTo>
                      <a:lnTo>
                        <a:pt x="146" y="252"/>
                      </a:lnTo>
                      <a:lnTo>
                        <a:pt x="147" y="252"/>
                      </a:lnTo>
                      <a:lnTo>
                        <a:pt x="148" y="252"/>
                      </a:lnTo>
                      <a:lnTo>
                        <a:pt x="149" y="252"/>
                      </a:lnTo>
                      <a:lnTo>
                        <a:pt x="150" y="252"/>
                      </a:lnTo>
                      <a:lnTo>
                        <a:pt x="151" y="252"/>
                      </a:lnTo>
                      <a:lnTo>
                        <a:pt x="152" y="251"/>
                      </a:lnTo>
                      <a:lnTo>
                        <a:pt x="153" y="251"/>
                      </a:lnTo>
                      <a:lnTo>
                        <a:pt x="154" y="251"/>
                      </a:lnTo>
                      <a:lnTo>
                        <a:pt x="155" y="251"/>
                      </a:lnTo>
                      <a:lnTo>
                        <a:pt x="156" y="251"/>
                      </a:lnTo>
                      <a:lnTo>
                        <a:pt x="157" y="251"/>
                      </a:lnTo>
                      <a:lnTo>
                        <a:pt x="158" y="251"/>
                      </a:lnTo>
                      <a:lnTo>
                        <a:pt x="159" y="251"/>
                      </a:lnTo>
                      <a:lnTo>
                        <a:pt x="160" y="251"/>
                      </a:lnTo>
                      <a:lnTo>
                        <a:pt x="161" y="251"/>
                      </a:lnTo>
                      <a:lnTo>
                        <a:pt x="161" y="250"/>
                      </a:lnTo>
                      <a:lnTo>
                        <a:pt x="162" y="250"/>
                      </a:lnTo>
                      <a:lnTo>
                        <a:pt x="163" y="250"/>
                      </a:lnTo>
                      <a:lnTo>
                        <a:pt x="164" y="250"/>
                      </a:lnTo>
                      <a:lnTo>
                        <a:pt x="165" y="250"/>
                      </a:lnTo>
                      <a:lnTo>
                        <a:pt x="166" y="250"/>
                      </a:lnTo>
                      <a:lnTo>
                        <a:pt x="166" y="249"/>
                      </a:lnTo>
                      <a:lnTo>
                        <a:pt x="167" y="249"/>
                      </a:lnTo>
                      <a:lnTo>
                        <a:pt x="168" y="249"/>
                      </a:lnTo>
                      <a:lnTo>
                        <a:pt x="169" y="249"/>
                      </a:lnTo>
                      <a:lnTo>
                        <a:pt x="170" y="249"/>
                      </a:lnTo>
                      <a:lnTo>
                        <a:pt x="171" y="249"/>
                      </a:lnTo>
                      <a:lnTo>
                        <a:pt x="172" y="249"/>
                      </a:lnTo>
                      <a:lnTo>
                        <a:pt x="173" y="249"/>
                      </a:lnTo>
                      <a:lnTo>
                        <a:pt x="173" y="248"/>
                      </a:lnTo>
                      <a:lnTo>
                        <a:pt x="174" y="248"/>
                      </a:lnTo>
                      <a:lnTo>
                        <a:pt x="175" y="248"/>
                      </a:lnTo>
                      <a:lnTo>
                        <a:pt x="176" y="248"/>
                      </a:lnTo>
                      <a:lnTo>
                        <a:pt x="177" y="248"/>
                      </a:lnTo>
                      <a:lnTo>
                        <a:pt x="178" y="248"/>
                      </a:lnTo>
                      <a:lnTo>
                        <a:pt x="178" y="247"/>
                      </a:lnTo>
                      <a:lnTo>
                        <a:pt x="179" y="247"/>
                      </a:lnTo>
                      <a:lnTo>
                        <a:pt x="180" y="247"/>
                      </a:lnTo>
                      <a:lnTo>
                        <a:pt x="181" y="247"/>
                      </a:lnTo>
                      <a:lnTo>
                        <a:pt x="182" y="247"/>
                      </a:lnTo>
                      <a:lnTo>
                        <a:pt x="183" y="246"/>
                      </a:lnTo>
                      <a:lnTo>
                        <a:pt x="184" y="246"/>
                      </a:lnTo>
                      <a:lnTo>
                        <a:pt x="185" y="246"/>
                      </a:lnTo>
                      <a:lnTo>
                        <a:pt x="186" y="246"/>
                      </a:lnTo>
                      <a:lnTo>
                        <a:pt x="187" y="246"/>
                      </a:lnTo>
                      <a:lnTo>
                        <a:pt x="188" y="246"/>
                      </a:lnTo>
                      <a:lnTo>
                        <a:pt x="188" y="245"/>
                      </a:lnTo>
                      <a:lnTo>
                        <a:pt x="189" y="245"/>
                      </a:lnTo>
                      <a:lnTo>
                        <a:pt x="190" y="245"/>
                      </a:lnTo>
                      <a:lnTo>
                        <a:pt x="191" y="245"/>
                      </a:lnTo>
                      <a:lnTo>
                        <a:pt x="192" y="244"/>
                      </a:lnTo>
                      <a:lnTo>
                        <a:pt x="193" y="244"/>
                      </a:lnTo>
                      <a:lnTo>
                        <a:pt x="194" y="244"/>
                      </a:lnTo>
                      <a:lnTo>
                        <a:pt x="195" y="244"/>
                      </a:lnTo>
                      <a:lnTo>
                        <a:pt x="196" y="244"/>
                      </a:lnTo>
                      <a:lnTo>
                        <a:pt x="197" y="243"/>
                      </a:lnTo>
                      <a:lnTo>
                        <a:pt x="198" y="243"/>
                      </a:lnTo>
                      <a:lnTo>
                        <a:pt x="199" y="243"/>
                      </a:lnTo>
                      <a:lnTo>
                        <a:pt x="200" y="243"/>
                      </a:lnTo>
                      <a:lnTo>
                        <a:pt x="200" y="242"/>
                      </a:lnTo>
                      <a:lnTo>
                        <a:pt x="201" y="242"/>
                      </a:lnTo>
                      <a:lnTo>
                        <a:pt x="202" y="242"/>
                      </a:lnTo>
                      <a:lnTo>
                        <a:pt x="203" y="241"/>
                      </a:lnTo>
                      <a:lnTo>
                        <a:pt x="204" y="241"/>
                      </a:lnTo>
                      <a:lnTo>
                        <a:pt x="205" y="241"/>
                      </a:lnTo>
                      <a:lnTo>
                        <a:pt x="206" y="241"/>
                      </a:lnTo>
                      <a:lnTo>
                        <a:pt x="207" y="241"/>
                      </a:lnTo>
                      <a:lnTo>
                        <a:pt x="207" y="240"/>
                      </a:lnTo>
                      <a:lnTo>
                        <a:pt x="208" y="240"/>
                      </a:lnTo>
                      <a:lnTo>
                        <a:pt x="209" y="240"/>
                      </a:lnTo>
                      <a:lnTo>
                        <a:pt x="210" y="240"/>
                      </a:lnTo>
                      <a:lnTo>
                        <a:pt x="210" y="239"/>
                      </a:lnTo>
                      <a:lnTo>
                        <a:pt x="211" y="239"/>
                      </a:lnTo>
                      <a:lnTo>
                        <a:pt x="212" y="239"/>
                      </a:lnTo>
                      <a:lnTo>
                        <a:pt x="213" y="239"/>
                      </a:lnTo>
                      <a:lnTo>
                        <a:pt x="214" y="238"/>
                      </a:lnTo>
                      <a:lnTo>
                        <a:pt x="215" y="238"/>
                      </a:lnTo>
                      <a:lnTo>
                        <a:pt x="216" y="238"/>
                      </a:lnTo>
                      <a:lnTo>
                        <a:pt x="217" y="237"/>
                      </a:lnTo>
                      <a:lnTo>
                        <a:pt x="218" y="237"/>
                      </a:lnTo>
                      <a:lnTo>
                        <a:pt x="219" y="237"/>
                      </a:lnTo>
                      <a:lnTo>
                        <a:pt x="219" y="236"/>
                      </a:lnTo>
                      <a:lnTo>
                        <a:pt x="220" y="236"/>
                      </a:lnTo>
                      <a:lnTo>
                        <a:pt x="221" y="236"/>
                      </a:lnTo>
                      <a:lnTo>
                        <a:pt x="222" y="236"/>
                      </a:lnTo>
                      <a:lnTo>
                        <a:pt x="222" y="235"/>
                      </a:lnTo>
                      <a:lnTo>
                        <a:pt x="223" y="235"/>
                      </a:lnTo>
                      <a:lnTo>
                        <a:pt x="224" y="235"/>
                      </a:lnTo>
                      <a:lnTo>
                        <a:pt x="224" y="234"/>
                      </a:lnTo>
                      <a:lnTo>
                        <a:pt x="225" y="234"/>
                      </a:lnTo>
                      <a:lnTo>
                        <a:pt x="226" y="234"/>
                      </a:lnTo>
                      <a:lnTo>
                        <a:pt x="227" y="234"/>
                      </a:lnTo>
                      <a:lnTo>
                        <a:pt x="227" y="233"/>
                      </a:lnTo>
                      <a:lnTo>
                        <a:pt x="228" y="233"/>
                      </a:lnTo>
                      <a:lnTo>
                        <a:pt x="229" y="233"/>
                      </a:lnTo>
                      <a:lnTo>
                        <a:pt x="229" y="232"/>
                      </a:lnTo>
                      <a:lnTo>
                        <a:pt x="230" y="232"/>
                      </a:lnTo>
                      <a:lnTo>
                        <a:pt x="231" y="232"/>
                      </a:lnTo>
                      <a:lnTo>
                        <a:pt x="232" y="231"/>
                      </a:lnTo>
                      <a:lnTo>
                        <a:pt x="233" y="231"/>
                      </a:lnTo>
                      <a:lnTo>
                        <a:pt x="234" y="230"/>
                      </a:lnTo>
                      <a:lnTo>
                        <a:pt x="235" y="230"/>
                      </a:lnTo>
                      <a:lnTo>
                        <a:pt x="236" y="229"/>
                      </a:lnTo>
                      <a:lnTo>
                        <a:pt x="237" y="229"/>
                      </a:lnTo>
                      <a:lnTo>
                        <a:pt x="238" y="229"/>
                      </a:lnTo>
                      <a:lnTo>
                        <a:pt x="239" y="228"/>
                      </a:lnTo>
                      <a:lnTo>
                        <a:pt x="240" y="228"/>
                      </a:lnTo>
                      <a:lnTo>
                        <a:pt x="240" y="227"/>
                      </a:lnTo>
                      <a:lnTo>
                        <a:pt x="241" y="227"/>
                      </a:lnTo>
                      <a:lnTo>
                        <a:pt x="242" y="227"/>
                      </a:lnTo>
                      <a:lnTo>
                        <a:pt x="243" y="226"/>
                      </a:lnTo>
                      <a:lnTo>
                        <a:pt x="244" y="226"/>
                      </a:lnTo>
                      <a:lnTo>
                        <a:pt x="244" y="225"/>
                      </a:lnTo>
                      <a:lnTo>
                        <a:pt x="245" y="225"/>
                      </a:lnTo>
                      <a:lnTo>
                        <a:pt x="246" y="225"/>
                      </a:lnTo>
                      <a:lnTo>
                        <a:pt x="246" y="224"/>
                      </a:lnTo>
                      <a:lnTo>
                        <a:pt x="247" y="224"/>
                      </a:lnTo>
                      <a:lnTo>
                        <a:pt x="248" y="224"/>
                      </a:lnTo>
                      <a:lnTo>
                        <a:pt x="248" y="223"/>
                      </a:lnTo>
                      <a:lnTo>
                        <a:pt x="249" y="223"/>
                      </a:lnTo>
                      <a:lnTo>
                        <a:pt x="249" y="222"/>
                      </a:lnTo>
                      <a:lnTo>
                        <a:pt x="250" y="222"/>
                      </a:lnTo>
                      <a:lnTo>
                        <a:pt x="251" y="222"/>
                      </a:lnTo>
                      <a:lnTo>
                        <a:pt x="252" y="221"/>
                      </a:lnTo>
                      <a:lnTo>
                        <a:pt x="253" y="221"/>
                      </a:lnTo>
                      <a:lnTo>
                        <a:pt x="253" y="220"/>
                      </a:lnTo>
                      <a:lnTo>
                        <a:pt x="254" y="220"/>
                      </a:lnTo>
                      <a:lnTo>
                        <a:pt x="255" y="219"/>
                      </a:lnTo>
                      <a:lnTo>
                        <a:pt x="256" y="219"/>
                      </a:lnTo>
                      <a:lnTo>
                        <a:pt x="256" y="218"/>
                      </a:lnTo>
                      <a:lnTo>
                        <a:pt x="257" y="218"/>
                      </a:lnTo>
                      <a:lnTo>
                        <a:pt x="258" y="217"/>
                      </a:lnTo>
                      <a:lnTo>
                        <a:pt x="259" y="217"/>
                      </a:lnTo>
                      <a:lnTo>
                        <a:pt x="260" y="216"/>
                      </a:lnTo>
                      <a:lnTo>
                        <a:pt x="261" y="216"/>
                      </a:lnTo>
                      <a:lnTo>
                        <a:pt x="261" y="215"/>
                      </a:lnTo>
                      <a:lnTo>
                        <a:pt x="262" y="215"/>
                      </a:lnTo>
                      <a:lnTo>
                        <a:pt x="262" y="214"/>
                      </a:lnTo>
                      <a:lnTo>
                        <a:pt x="263" y="214"/>
                      </a:lnTo>
                      <a:lnTo>
                        <a:pt x="264" y="214"/>
                      </a:lnTo>
                      <a:lnTo>
                        <a:pt x="264" y="213"/>
                      </a:lnTo>
                      <a:lnTo>
                        <a:pt x="265" y="213"/>
                      </a:lnTo>
                      <a:lnTo>
                        <a:pt x="266" y="212"/>
                      </a:lnTo>
                      <a:lnTo>
                        <a:pt x="267" y="211"/>
                      </a:lnTo>
                      <a:lnTo>
                        <a:pt x="268" y="211"/>
                      </a:lnTo>
                      <a:lnTo>
                        <a:pt x="268" y="210"/>
                      </a:lnTo>
                      <a:lnTo>
                        <a:pt x="269" y="210"/>
                      </a:lnTo>
                      <a:lnTo>
                        <a:pt x="269" y="209"/>
                      </a:lnTo>
                      <a:lnTo>
                        <a:pt x="270" y="209"/>
                      </a:lnTo>
                      <a:lnTo>
                        <a:pt x="271" y="208"/>
                      </a:lnTo>
                      <a:lnTo>
                        <a:pt x="272" y="207"/>
                      </a:lnTo>
                      <a:lnTo>
                        <a:pt x="273" y="207"/>
                      </a:lnTo>
                      <a:lnTo>
                        <a:pt x="274" y="206"/>
                      </a:lnTo>
                      <a:lnTo>
                        <a:pt x="275" y="205"/>
                      </a:lnTo>
                      <a:lnTo>
                        <a:pt x="276" y="204"/>
                      </a:lnTo>
                      <a:lnTo>
                        <a:pt x="277" y="204"/>
                      </a:lnTo>
                      <a:lnTo>
                        <a:pt x="277" y="203"/>
                      </a:lnTo>
                      <a:lnTo>
                        <a:pt x="278" y="203"/>
                      </a:lnTo>
                      <a:lnTo>
                        <a:pt x="278" y="202"/>
                      </a:lnTo>
                      <a:lnTo>
                        <a:pt x="279" y="202"/>
                      </a:lnTo>
                      <a:lnTo>
                        <a:pt x="280" y="201"/>
                      </a:lnTo>
                      <a:lnTo>
                        <a:pt x="280" y="200"/>
                      </a:lnTo>
                      <a:lnTo>
                        <a:pt x="281" y="200"/>
                      </a:lnTo>
                      <a:lnTo>
                        <a:pt x="282" y="200"/>
                      </a:lnTo>
                      <a:lnTo>
                        <a:pt x="282" y="199"/>
                      </a:lnTo>
                      <a:lnTo>
                        <a:pt x="283" y="198"/>
                      </a:lnTo>
                      <a:lnTo>
                        <a:pt x="284" y="198"/>
                      </a:lnTo>
                      <a:lnTo>
                        <a:pt x="284" y="197"/>
                      </a:lnTo>
                      <a:lnTo>
                        <a:pt x="285" y="197"/>
                      </a:lnTo>
                      <a:lnTo>
                        <a:pt x="285" y="196"/>
                      </a:lnTo>
                      <a:lnTo>
                        <a:pt x="286" y="195"/>
                      </a:lnTo>
                      <a:lnTo>
                        <a:pt x="287" y="195"/>
                      </a:lnTo>
                      <a:lnTo>
                        <a:pt x="288" y="194"/>
                      </a:lnTo>
                      <a:lnTo>
                        <a:pt x="288" y="193"/>
                      </a:lnTo>
                      <a:lnTo>
                        <a:pt x="289" y="193"/>
                      </a:lnTo>
                      <a:lnTo>
                        <a:pt x="290" y="192"/>
                      </a:lnTo>
                      <a:lnTo>
                        <a:pt x="291" y="191"/>
                      </a:lnTo>
                      <a:lnTo>
                        <a:pt x="291" y="190"/>
                      </a:lnTo>
                      <a:lnTo>
                        <a:pt x="292" y="190"/>
                      </a:lnTo>
                      <a:lnTo>
                        <a:pt x="293" y="189"/>
                      </a:lnTo>
                      <a:lnTo>
                        <a:pt x="293" y="188"/>
                      </a:lnTo>
                      <a:lnTo>
                        <a:pt x="294" y="187"/>
                      </a:lnTo>
                      <a:lnTo>
                        <a:pt x="295" y="187"/>
                      </a:lnTo>
                      <a:lnTo>
                        <a:pt x="295" y="186"/>
                      </a:lnTo>
                      <a:lnTo>
                        <a:pt x="296" y="186"/>
                      </a:lnTo>
                      <a:lnTo>
                        <a:pt x="297" y="185"/>
                      </a:lnTo>
                      <a:lnTo>
                        <a:pt x="297" y="184"/>
                      </a:lnTo>
                      <a:lnTo>
                        <a:pt x="298" y="183"/>
                      </a:lnTo>
                      <a:lnTo>
                        <a:pt x="299" y="182"/>
                      </a:lnTo>
                      <a:lnTo>
                        <a:pt x="300" y="181"/>
                      </a:lnTo>
                      <a:lnTo>
                        <a:pt x="301" y="180"/>
                      </a:lnTo>
                      <a:lnTo>
                        <a:pt x="302" y="179"/>
                      </a:lnTo>
                      <a:lnTo>
                        <a:pt x="302" y="178"/>
                      </a:lnTo>
                      <a:lnTo>
                        <a:pt x="303" y="178"/>
                      </a:lnTo>
                      <a:lnTo>
                        <a:pt x="304" y="177"/>
                      </a:lnTo>
                      <a:lnTo>
                        <a:pt x="304" y="176"/>
                      </a:lnTo>
                      <a:lnTo>
                        <a:pt x="305" y="175"/>
                      </a:lnTo>
                      <a:lnTo>
                        <a:pt x="306" y="175"/>
                      </a:lnTo>
                      <a:lnTo>
                        <a:pt x="306" y="174"/>
                      </a:lnTo>
                      <a:lnTo>
                        <a:pt x="307" y="173"/>
                      </a:lnTo>
                      <a:lnTo>
                        <a:pt x="308" y="172"/>
                      </a:lnTo>
                      <a:lnTo>
                        <a:pt x="309" y="171"/>
                      </a:lnTo>
                      <a:lnTo>
                        <a:pt x="310" y="170"/>
                      </a:lnTo>
                      <a:lnTo>
                        <a:pt x="310" y="169"/>
                      </a:lnTo>
                      <a:lnTo>
                        <a:pt x="311" y="168"/>
                      </a:lnTo>
                      <a:lnTo>
                        <a:pt x="312" y="167"/>
                      </a:lnTo>
                      <a:lnTo>
                        <a:pt x="313" y="166"/>
                      </a:lnTo>
                      <a:lnTo>
                        <a:pt x="313" y="165"/>
                      </a:lnTo>
                      <a:lnTo>
                        <a:pt x="314" y="164"/>
                      </a:lnTo>
                      <a:lnTo>
                        <a:pt x="314" y="163"/>
                      </a:lnTo>
                      <a:lnTo>
                        <a:pt x="315" y="163"/>
                      </a:lnTo>
                      <a:lnTo>
                        <a:pt x="316" y="162"/>
                      </a:lnTo>
                      <a:lnTo>
                        <a:pt x="317" y="161"/>
                      </a:lnTo>
                      <a:lnTo>
                        <a:pt x="317" y="160"/>
                      </a:lnTo>
                      <a:lnTo>
                        <a:pt x="318" y="159"/>
                      </a:lnTo>
                      <a:lnTo>
                        <a:pt x="319" y="158"/>
                      </a:lnTo>
                      <a:lnTo>
                        <a:pt x="319" y="157"/>
                      </a:lnTo>
                      <a:lnTo>
                        <a:pt x="320" y="156"/>
                      </a:lnTo>
                      <a:lnTo>
                        <a:pt x="320" y="155"/>
                      </a:lnTo>
                      <a:lnTo>
                        <a:pt x="321" y="155"/>
                      </a:lnTo>
                      <a:lnTo>
                        <a:pt x="322" y="154"/>
                      </a:lnTo>
                      <a:lnTo>
                        <a:pt x="322" y="153"/>
                      </a:lnTo>
                      <a:lnTo>
                        <a:pt x="323" y="152"/>
                      </a:lnTo>
                      <a:lnTo>
                        <a:pt x="324" y="151"/>
                      </a:lnTo>
                      <a:lnTo>
                        <a:pt x="324" y="150"/>
                      </a:lnTo>
                      <a:lnTo>
                        <a:pt x="325" y="149"/>
                      </a:lnTo>
                      <a:lnTo>
                        <a:pt x="326" y="148"/>
                      </a:lnTo>
                      <a:lnTo>
                        <a:pt x="326" y="147"/>
                      </a:lnTo>
                      <a:lnTo>
                        <a:pt x="327" y="146"/>
                      </a:lnTo>
                      <a:lnTo>
                        <a:pt x="327" y="145"/>
                      </a:lnTo>
                      <a:lnTo>
                        <a:pt x="328" y="144"/>
                      </a:lnTo>
                      <a:lnTo>
                        <a:pt x="329" y="143"/>
                      </a:lnTo>
                      <a:lnTo>
                        <a:pt x="329" y="142"/>
                      </a:lnTo>
                      <a:lnTo>
                        <a:pt x="330" y="141"/>
                      </a:lnTo>
                      <a:lnTo>
                        <a:pt x="331" y="141"/>
                      </a:lnTo>
                      <a:lnTo>
                        <a:pt x="331" y="139"/>
                      </a:lnTo>
                      <a:lnTo>
                        <a:pt x="332" y="138"/>
                      </a:lnTo>
                      <a:lnTo>
                        <a:pt x="333" y="137"/>
                      </a:lnTo>
                      <a:lnTo>
                        <a:pt x="333" y="136"/>
                      </a:lnTo>
                      <a:lnTo>
                        <a:pt x="334" y="135"/>
                      </a:lnTo>
                      <a:lnTo>
                        <a:pt x="335" y="134"/>
                      </a:lnTo>
                      <a:lnTo>
                        <a:pt x="335" y="133"/>
                      </a:lnTo>
                      <a:lnTo>
                        <a:pt x="336" y="132"/>
                      </a:lnTo>
                      <a:lnTo>
                        <a:pt x="336" y="131"/>
                      </a:lnTo>
                      <a:lnTo>
                        <a:pt x="337" y="130"/>
                      </a:lnTo>
                      <a:lnTo>
                        <a:pt x="338" y="129"/>
                      </a:lnTo>
                      <a:lnTo>
                        <a:pt x="339" y="128"/>
                      </a:lnTo>
                      <a:lnTo>
                        <a:pt x="339" y="127"/>
                      </a:lnTo>
                      <a:lnTo>
                        <a:pt x="340" y="126"/>
                      </a:lnTo>
                      <a:lnTo>
                        <a:pt x="340" y="125"/>
                      </a:lnTo>
                      <a:lnTo>
                        <a:pt x="341" y="124"/>
                      </a:lnTo>
                      <a:lnTo>
                        <a:pt x="342" y="123"/>
                      </a:lnTo>
                      <a:lnTo>
                        <a:pt x="342" y="122"/>
                      </a:lnTo>
                      <a:lnTo>
                        <a:pt x="343" y="121"/>
                      </a:lnTo>
                      <a:lnTo>
                        <a:pt x="344" y="119"/>
                      </a:lnTo>
                      <a:lnTo>
                        <a:pt x="344" y="118"/>
                      </a:lnTo>
                      <a:lnTo>
                        <a:pt x="345" y="117"/>
                      </a:lnTo>
                      <a:lnTo>
                        <a:pt x="346" y="116"/>
                      </a:lnTo>
                      <a:lnTo>
                        <a:pt x="346" y="115"/>
                      </a:lnTo>
                      <a:lnTo>
                        <a:pt x="347" y="114"/>
                      </a:lnTo>
                      <a:lnTo>
                        <a:pt x="348" y="113"/>
                      </a:lnTo>
                      <a:lnTo>
                        <a:pt x="348" y="112"/>
                      </a:lnTo>
                      <a:lnTo>
                        <a:pt x="349" y="111"/>
                      </a:lnTo>
                      <a:lnTo>
                        <a:pt x="349" y="109"/>
                      </a:lnTo>
                      <a:lnTo>
                        <a:pt x="350" y="108"/>
                      </a:lnTo>
                      <a:lnTo>
                        <a:pt x="351" y="107"/>
                      </a:lnTo>
                      <a:lnTo>
                        <a:pt x="351" y="106"/>
                      </a:lnTo>
                      <a:lnTo>
                        <a:pt x="352" y="105"/>
                      </a:lnTo>
                      <a:lnTo>
                        <a:pt x="353" y="104"/>
                      </a:lnTo>
                      <a:lnTo>
                        <a:pt x="353" y="103"/>
                      </a:lnTo>
                      <a:lnTo>
                        <a:pt x="354" y="101"/>
                      </a:lnTo>
                      <a:lnTo>
                        <a:pt x="355" y="100"/>
                      </a:lnTo>
                      <a:lnTo>
                        <a:pt x="355" y="99"/>
                      </a:lnTo>
                      <a:lnTo>
                        <a:pt x="356" y="98"/>
                      </a:lnTo>
                      <a:lnTo>
                        <a:pt x="356" y="97"/>
                      </a:lnTo>
                      <a:lnTo>
                        <a:pt x="357" y="96"/>
                      </a:lnTo>
                      <a:lnTo>
                        <a:pt x="358" y="94"/>
                      </a:lnTo>
                      <a:lnTo>
                        <a:pt x="358" y="93"/>
                      </a:lnTo>
                      <a:lnTo>
                        <a:pt x="359" y="92"/>
                      </a:lnTo>
                      <a:lnTo>
                        <a:pt x="360" y="91"/>
                      </a:lnTo>
                      <a:lnTo>
                        <a:pt x="361" y="90"/>
                      </a:lnTo>
                      <a:lnTo>
                        <a:pt x="361" y="89"/>
                      </a:lnTo>
                      <a:lnTo>
                        <a:pt x="362" y="87"/>
                      </a:lnTo>
                      <a:lnTo>
                        <a:pt x="362" y="86"/>
                      </a:lnTo>
                      <a:lnTo>
                        <a:pt x="363" y="85"/>
                      </a:lnTo>
                      <a:lnTo>
                        <a:pt x="364" y="84"/>
                      </a:lnTo>
                      <a:lnTo>
                        <a:pt x="364" y="83"/>
                      </a:lnTo>
                      <a:lnTo>
                        <a:pt x="365" y="82"/>
                      </a:lnTo>
                      <a:lnTo>
                        <a:pt x="366" y="80"/>
                      </a:lnTo>
                      <a:lnTo>
                        <a:pt x="366" y="79"/>
                      </a:lnTo>
                      <a:lnTo>
                        <a:pt x="367" y="78"/>
                      </a:lnTo>
                      <a:lnTo>
                        <a:pt x="368" y="77"/>
                      </a:lnTo>
                      <a:lnTo>
                        <a:pt x="368" y="75"/>
                      </a:lnTo>
                      <a:lnTo>
                        <a:pt x="369" y="74"/>
                      </a:lnTo>
                      <a:lnTo>
                        <a:pt x="369" y="73"/>
                      </a:lnTo>
                      <a:lnTo>
                        <a:pt x="370" y="72"/>
                      </a:lnTo>
                      <a:lnTo>
                        <a:pt x="371" y="71"/>
                      </a:lnTo>
                      <a:lnTo>
                        <a:pt x="371" y="69"/>
                      </a:lnTo>
                      <a:lnTo>
                        <a:pt x="372" y="68"/>
                      </a:lnTo>
                      <a:lnTo>
                        <a:pt x="373" y="67"/>
                      </a:lnTo>
                      <a:lnTo>
                        <a:pt x="373" y="66"/>
                      </a:lnTo>
                      <a:lnTo>
                        <a:pt x="374" y="65"/>
                      </a:lnTo>
                      <a:lnTo>
                        <a:pt x="375" y="64"/>
                      </a:lnTo>
                      <a:lnTo>
                        <a:pt x="375" y="62"/>
                      </a:lnTo>
                      <a:lnTo>
                        <a:pt x="376" y="61"/>
                      </a:lnTo>
                      <a:lnTo>
                        <a:pt x="377" y="60"/>
                      </a:lnTo>
                      <a:lnTo>
                        <a:pt x="377" y="59"/>
                      </a:lnTo>
                      <a:lnTo>
                        <a:pt x="378" y="58"/>
                      </a:lnTo>
                      <a:lnTo>
                        <a:pt x="378" y="57"/>
                      </a:lnTo>
                      <a:lnTo>
                        <a:pt x="379" y="55"/>
                      </a:lnTo>
                      <a:lnTo>
                        <a:pt x="380" y="54"/>
                      </a:lnTo>
                      <a:lnTo>
                        <a:pt x="380" y="53"/>
                      </a:lnTo>
                      <a:lnTo>
                        <a:pt x="381" y="52"/>
                      </a:lnTo>
                      <a:lnTo>
                        <a:pt x="382" y="51"/>
                      </a:lnTo>
                      <a:lnTo>
                        <a:pt x="382" y="50"/>
                      </a:lnTo>
                      <a:lnTo>
                        <a:pt x="383" y="48"/>
                      </a:lnTo>
                      <a:lnTo>
                        <a:pt x="384" y="47"/>
                      </a:lnTo>
                      <a:lnTo>
                        <a:pt x="384" y="46"/>
                      </a:lnTo>
                      <a:lnTo>
                        <a:pt x="385" y="45"/>
                      </a:lnTo>
                      <a:lnTo>
                        <a:pt x="385" y="44"/>
                      </a:lnTo>
                      <a:lnTo>
                        <a:pt x="386" y="43"/>
                      </a:lnTo>
                      <a:lnTo>
                        <a:pt x="387" y="42"/>
                      </a:lnTo>
                      <a:lnTo>
                        <a:pt x="388" y="40"/>
                      </a:lnTo>
                      <a:lnTo>
                        <a:pt x="389" y="38"/>
                      </a:lnTo>
                      <a:lnTo>
                        <a:pt x="390" y="37"/>
                      </a:lnTo>
                      <a:lnTo>
                        <a:pt x="390" y="36"/>
                      </a:lnTo>
                      <a:lnTo>
                        <a:pt x="391" y="35"/>
                      </a:lnTo>
                      <a:lnTo>
                        <a:pt x="391" y="34"/>
                      </a:lnTo>
                      <a:lnTo>
                        <a:pt x="392" y="33"/>
                      </a:lnTo>
                      <a:lnTo>
                        <a:pt x="393" y="32"/>
                      </a:lnTo>
                      <a:lnTo>
                        <a:pt x="393" y="31"/>
                      </a:lnTo>
                      <a:lnTo>
                        <a:pt x="394" y="30"/>
                      </a:lnTo>
                      <a:lnTo>
                        <a:pt x="395" y="29"/>
                      </a:lnTo>
                      <a:lnTo>
                        <a:pt x="395" y="28"/>
                      </a:lnTo>
                      <a:lnTo>
                        <a:pt x="396" y="27"/>
                      </a:lnTo>
                      <a:lnTo>
                        <a:pt x="397" y="26"/>
                      </a:lnTo>
                      <a:lnTo>
                        <a:pt x="397" y="25"/>
                      </a:lnTo>
                      <a:lnTo>
                        <a:pt x="398" y="24"/>
                      </a:lnTo>
                      <a:lnTo>
                        <a:pt x="398" y="23"/>
                      </a:lnTo>
                      <a:lnTo>
                        <a:pt x="399" y="22"/>
                      </a:lnTo>
                      <a:lnTo>
                        <a:pt x="400" y="21"/>
                      </a:lnTo>
                      <a:lnTo>
                        <a:pt x="400" y="20"/>
                      </a:lnTo>
                      <a:lnTo>
                        <a:pt x="401" y="20"/>
                      </a:lnTo>
                      <a:lnTo>
                        <a:pt x="402" y="19"/>
                      </a:lnTo>
                      <a:lnTo>
                        <a:pt x="402" y="18"/>
                      </a:lnTo>
                      <a:lnTo>
                        <a:pt x="403" y="17"/>
                      </a:lnTo>
                      <a:lnTo>
                        <a:pt x="404" y="16"/>
                      </a:lnTo>
                      <a:lnTo>
                        <a:pt x="404" y="15"/>
                      </a:lnTo>
                      <a:lnTo>
                        <a:pt x="405" y="15"/>
                      </a:lnTo>
                      <a:lnTo>
                        <a:pt x="406" y="14"/>
                      </a:lnTo>
                      <a:lnTo>
                        <a:pt x="406" y="13"/>
                      </a:lnTo>
                      <a:lnTo>
                        <a:pt x="407" y="12"/>
                      </a:lnTo>
                      <a:lnTo>
                        <a:pt x="408" y="11"/>
                      </a:lnTo>
                      <a:lnTo>
                        <a:pt x="409" y="10"/>
                      </a:lnTo>
                      <a:lnTo>
                        <a:pt x="410" y="10"/>
                      </a:lnTo>
                      <a:lnTo>
                        <a:pt x="410" y="9"/>
                      </a:lnTo>
                      <a:lnTo>
                        <a:pt x="411" y="8"/>
                      </a:lnTo>
                      <a:lnTo>
                        <a:pt x="412" y="7"/>
                      </a:lnTo>
                      <a:lnTo>
                        <a:pt x="413" y="6"/>
                      </a:lnTo>
                      <a:lnTo>
                        <a:pt x="414" y="5"/>
                      </a:lnTo>
                      <a:lnTo>
                        <a:pt x="415" y="4"/>
                      </a:lnTo>
                      <a:lnTo>
                        <a:pt x="416" y="4"/>
                      </a:lnTo>
                      <a:lnTo>
                        <a:pt x="417" y="3"/>
                      </a:lnTo>
                      <a:lnTo>
                        <a:pt x="418" y="3"/>
                      </a:lnTo>
                      <a:lnTo>
                        <a:pt x="419" y="2"/>
                      </a:lnTo>
                      <a:lnTo>
                        <a:pt x="420" y="1"/>
                      </a:lnTo>
                      <a:lnTo>
                        <a:pt x="421" y="1"/>
                      </a:lnTo>
                      <a:lnTo>
                        <a:pt x="422" y="1"/>
                      </a:lnTo>
                      <a:lnTo>
                        <a:pt x="423" y="0"/>
                      </a:lnTo>
                      <a:lnTo>
                        <a:pt x="424" y="0"/>
                      </a:lnTo>
                      <a:lnTo>
                        <a:pt x="425" y="0"/>
                      </a:lnTo>
                      <a:lnTo>
                        <a:pt x="426" y="0"/>
                      </a:lnTo>
                      <a:lnTo>
                        <a:pt x="427" y="0"/>
                      </a:lnTo>
                      <a:lnTo>
                        <a:pt x="428" y="0"/>
                      </a:lnTo>
                      <a:lnTo>
                        <a:pt x="429" y="0"/>
                      </a:lnTo>
                      <a:lnTo>
                        <a:pt x="430" y="0"/>
                      </a:lnTo>
                      <a:lnTo>
                        <a:pt x="431" y="0"/>
                      </a:lnTo>
                      <a:lnTo>
                        <a:pt x="432" y="1"/>
                      </a:lnTo>
                      <a:lnTo>
                        <a:pt x="433" y="1"/>
                      </a:lnTo>
                      <a:lnTo>
                        <a:pt x="434" y="1"/>
                      </a:lnTo>
                      <a:lnTo>
                        <a:pt x="435" y="1"/>
                      </a:lnTo>
                      <a:lnTo>
                        <a:pt x="435" y="2"/>
                      </a:lnTo>
                      <a:lnTo>
                        <a:pt x="436" y="2"/>
                      </a:lnTo>
                      <a:lnTo>
                        <a:pt x="436" y="3"/>
                      </a:lnTo>
                      <a:lnTo>
                        <a:pt x="437" y="3"/>
                      </a:lnTo>
                      <a:lnTo>
                        <a:pt x="438" y="3"/>
                      </a:lnTo>
                      <a:lnTo>
                        <a:pt x="439" y="4"/>
                      </a:lnTo>
                      <a:lnTo>
                        <a:pt x="439" y="5"/>
                      </a:lnTo>
                      <a:lnTo>
                        <a:pt x="440" y="5"/>
                      </a:lnTo>
                      <a:lnTo>
                        <a:pt x="440" y="6"/>
                      </a:lnTo>
                      <a:lnTo>
                        <a:pt x="441" y="6"/>
                      </a:lnTo>
                      <a:lnTo>
                        <a:pt x="442" y="7"/>
                      </a:lnTo>
                      <a:lnTo>
                        <a:pt x="442" y="8"/>
                      </a:lnTo>
                      <a:lnTo>
                        <a:pt x="443" y="9"/>
                      </a:lnTo>
                      <a:lnTo>
                        <a:pt x="444" y="9"/>
                      </a:lnTo>
                      <a:lnTo>
                        <a:pt x="444" y="10"/>
                      </a:lnTo>
                      <a:lnTo>
                        <a:pt x="445" y="11"/>
                      </a:lnTo>
                      <a:lnTo>
                        <a:pt x="446" y="12"/>
                      </a:lnTo>
                      <a:lnTo>
                        <a:pt x="446" y="13"/>
                      </a:lnTo>
                      <a:lnTo>
                        <a:pt x="447" y="14"/>
                      </a:lnTo>
                      <a:lnTo>
                        <a:pt x="448" y="15"/>
                      </a:lnTo>
                      <a:lnTo>
                        <a:pt x="448" y="16"/>
                      </a:lnTo>
                      <a:lnTo>
                        <a:pt x="449" y="17"/>
                      </a:lnTo>
                      <a:lnTo>
                        <a:pt x="449" y="18"/>
                      </a:lnTo>
                      <a:lnTo>
                        <a:pt x="450" y="19"/>
                      </a:lnTo>
                      <a:lnTo>
                        <a:pt x="451" y="20"/>
                      </a:lnTo>
                      <a:lnTo>
                        <a:pt x="451" y="21"/>
                      </a:lnTo>
                      <a:lnTo>
                        <a:pt x="452" y="23"/>
                      </a:lnTo>
                      <a:lnTo>
                        <a:pt x="453" y="24"/>
                      </a:lnTo>
                      <a:lnTo>
                        <a:pt x="453" y="25"/>
                      </a:lnTo>
                      <a:lnTo>
                        <a:pt x="454" y="26"/>
                      </a:lnTo>
                      <a:lnTo>
                        <a:pt x="455" y="28"/>
                      </a:lnTo>
                      <a:lnTo>
                        <a:pt x="455" y="29"/>
                      </a:lnTo>
                      <a:lnTo>
                        <a:pt x="456" y="30"/>
                      </a:lnTo>
                      <a:lnTo>
                        <a:pt x="456" y="32"/>
                      </a:lnTo>
                      <a:lnTo>
                        <a:pt x="457" y="33"/>
                      </a:lnTo>
                      <a:lnTo>
                        <a:pt x="458" y="35"/>
                      </a:lnTo>
                      <a:lnTo>
                        <a:pt x="458" y="36"/>
                      </a:lnTo>
                      <a:lnTo>
                        <a:pt x="459" y="38"/>
                      </a:lnTo>
                      <a:lnTo>
                        <a:pt x="460" y="40"/>
                      </a:lnTo>
                      <a:lnTo>
                        <a:pt x="461" y="41"/>
                      </a:lnTo>
                      <a:lnTo>
                        <a:pt x="461" y="43"/>
                      </a:lnTo>
                      <a:lnTo>
                        <a:pt x="462" y="45"/>
                      </a:lnTo>
                      <a:lnTo>
                        <a:pt x="462" y="46"/>
                      </a:lnTo>
                      <a:lnTo>
                        <a:pt x="463" y="48"/>
                      </a:lnTo>
                      <a:lnTo>
                        <a:pt x="464" y="50"/>
                      </a:lnTo>
                      <a:lnTo>
                        <a:pt x="464" y="52"/>
                      </a:lnTo>
                      <a:lnTo>
                        <a:pt x="465" y="53"/>
                      </a:lnTo>
                      <a:lnTo>
                        <a:pt x="466" y="55"/>
                      </a:lnTo>
                      <a:lnTo>
                        <a:pt x="466" y="57"/>
                      </a:lnTo>
                      <a:lnTo>
                        <a:pt x="467" y="59"/>
                      </a:lnTo>
                      <a:lnTo>
                        <a:pt x="468" y="61"/>
                      </a:lnTo>
                      <a:lnTo>
                        <a:pt x="468" y="63"/>
                      </a:lnTo>
                      <a:lnTo>
                        <a:pt x="469" y="65"/>
                      </a:lnTo>
                      <a:lnTo>
                        <a:pt x="469" y="67"/>
                      </a:lnTo>
                      <a:lnTo>
                        <a:pt x="470" y="69"/>
                      </a:lnTo>
                      <a:lnTo>
                        <a:pt x="471" y="71"/>
                      </a:lnTo>
                      <a:lnTo>
                        <a:pt x="471" y="73"/>
                      </a:lnTo>
                      <a:lnTo>
                        <a:pt x="472" y="75"/>
                      </a:lnTo>
                      <a:lnTo>
                        <a:pt x="473" y="77"/>
                      </a:lnTo>
                      <a:lnTo>
                        <a:pt x="473" y="79"/>
                      </a:lnTo>
                      <a:lnTo>
                        <a:pt x="474" y="81"/>
                      </a:lnTo>
                      <a:lnTo>
                        <a:pt x="475" y="83"/>
                      </a:lnTo>
                      <a:lnTo>
                        <a:pt x="475" y="85"/>
                      </a:lnTo>
                      <a:lnTo>
                        <a:pt x="476" y="88"/>
                      </a:lnTo>
                      <a:lnTo>
                        <a:pt x="477" y="90"/>
                      </a:lnTo>
                      <a:lnTo>
                        <a:pt x="477" y="92"/>
                      </a:lnTo>
                      <a:lnTo>
                        <a:pt x="478" y="94"/>
                      </a:lnTo>
                      <a:lnTo>
                        <a:pt x="478" y="96"/>
                      </a:lnTo>
                      <a:lnTo>
                        <a:pt x="479" y="99"/>
                      </a:lnTo>
                      <a:lnTo>
                        <a:pt x="480" y="101"/>
                      </a:lnTo>
                      <a:lnTo>
                        <a:pt x="480" y="103"/>
                      </a:lnTo>
                      <a:lnTo>
                        <a:pt x="481" y="105"/>
                      </a:lnTo>
                      <a:lnTo>
                        <a:pt x="482" y="108"/>
                      </a:lnTo>
                      <a:lnTo>
                        <a:pt x="482" y="110"/>
                      </a:lnTo>
                      <a:lnTo>
                        <a:pt x="483" y="112"/>
                      </a:lnTo>
                      <a:lnTo>
                        <a:pt x="484" y="114"/>
                      </a:lnTo>
                      <a:lnTo>
                        <a:pt x="484" y="117"/>
                      </a:lnTo>
                      <a:lnTo>
                        <a:pt x="485" y="119"/>
                      </a:lnTo>
                      <a:lnTo>
                        <a:pt x="485" y="121"/>
                      </a:lnTo>
                      <a:lnTo>
                        <a:pt x="486" y="123"/>
                      </a:lnTo>
                      <a:lnTo>
                        <a:pt x="487" y="126"/>
                      </a:lnTo>
                      <a:lnTo>
                        <a:pt x="488" y="128"/>
                      </a:lnTo>
                      <a:lnTo>
                        <a:pt x="488" y="131"/>
                      </a:lnTo>
                      <a:lnTo>
                        <a:pt x="489" y="133"/>
                      </a:lnTo>
                      <a:lnTo>
                        <a:pt x="490" y="135"/>
                      </a:lnTo>
                      <a:lnTo>
                        <a:pt x="490" y="137"/>
                      </a:lnTo>
                      <a:lnTo>
                        <a:pt x="491" y="140"/>
                      </a:lnTo>
                      <a:lnTo>
                        <a:pt x="491" y="142"/>
                      </a:lnTo>
                      <a:lnTo>
                        <a:pt x="492" y="144"/>
                      </a:lnTo>
                      <a:lnTo>
                        <a:pt x="493" y="146"/>
                      </a:lnTo>
                      <a:lnTo>
                        <a:pt x="493" y="148"/>
                      </a:lnTo>
                      <a:lnTo>
                        <a:pt x="494" y="151"/>
                      </a:lnTo>
                      <a:lnTo>
                        <a:pt x="495" y="153"/>
                      </a:lnTo>
                      <a:lnTo>
                        <a:pt x="495" y="155"/>
                      </a:lnTo>
                      <a:lnTo>
                        <a:pt x="496" y="158"/>
                      </a:lnTo>
                      <a:lnTo>
                        <a:pt x="497" y="160"/>
                      </a:lnTo>
                      <a:lnTo>
                        <a:pt x="497" y="162"/>
                      </a:lnTo>
                      <a:lnTo>
                        <a:pt x="498" y="164"/>
                      </a:lnTo>
                      <a:lnTo>
                        <a:pt x="498" y="166"/>
                      </a:lnTo>
                      <a:lnTo>
                        <a:pt x="499" y="168"/>
                      </a:lnTo>
                      <a:lnTo>
                        <a:pt x="500" y="170"/>
                      </a:lnTo>
                      <a:lnTo>
                        <a:pt x="500" y="173"/>
                      </a:lnTo>
                      <a:lnTo>
                        <a:pt x="501" y="175"/>
                      </a:lnTo>
                      <a:lnTo>
                        <a:pt x="502" y="177"/>
                      </a:lnTo>
                      <a:lnTo>
                        <a:pt x="502" y="179"/>
                      </a:lnTo>
                      <a:lnTo>
                        <a:pt x="503" y="181"/>
                      </a:lnTo>
                      <a:lnTo>
                        <a:pt x="504" y="183"/>
                      </a:lnTo>
                      <a:lnTo>
                        <a:pt x="504" y="185"/>
                      </a:lnTo>
                      <a:lnTo>
                        <a:pt x="505" y="187"/>
                      </a:lnTo>
                      <a:lnTo>
                        <a:pt x="506" y="188"/>
                      </a:lnTo>
                      <a:lnTo>
                        <a:pt x="506" y="190"/>
                      </a:lnTo>
                      <a:lnTo>
                        <a:pt x="507" y="192"/>
                      </a:lnTo>
                      <a:lnTo>
                        <a:pt x="507" y="194"/>
                      </a:lnTo>
                      <a:lnTo>
                        <a:pt x="508" y="196"/>
                      </a:lnTo>
                      <a:lnTo>
                        <a:pt x="509" y="198"/>
                      </a:lnTo>
                      <a:lnTo>
                        <a:pt x="510" y="200"/>
                      </a:lnTo>
                      <a:lnTo>
                        <a:pt x="510" y="201"/>
                      </a:lnTo>
                      <a:lnTo>
                        <a:pt x="511" y="203"/>
                      </a:lnTo>
                      <a:lnTo>
                        <a:pt x="511" y="205"/>
                      </a:lnTo>
                      <a:lnTo>
                        <a:pt x="512" y="206"/>
                      </a:lnTo>
                      <a:lnTo>
                        <a:pt x="513" y="208"/>
                      </a:lnTo>
                      <a:lnTo>
                        <a:pt x="513" y="210"/>
                      </a:lnTo>
                      <a:lnTo>
                        <a:pt x="514" y="211"/>
                      </a:lnTo>
                      <a:lnTo>
                        <a:pt x="514" y="213"/>
                      </a:lnTo>
                      <a:lnTo>
                        <a:pt x="515" y="214"/>
                      </a:lnTo>
                      <a:lnTo>
                        <a:pt x="516" y="216"/>
                      </a:lnTo>
                      <a:lnTo>
                        <a:pt x="517" y="217"/>
                      </a:lnTo>
                      <a:lnTo>
                        <a:pt x="517" y="219"/>
                      </a:lnTo>
                      <a:lnTo>
                        <a:pt x="518" y="220"/>
                      </a:lnTo>
                      <a:lnTo>
                        <a:pt x="519" y="222"/>
                      </a:lnTo>
                      <a:lnTo>
                        <a:pt x="519" y="223"/>
                      </a:lnTo>
                      <a:lnTo>
                        <a:pt x="520" y="224"/>
                      </a:lnTo>
                      <a:lnTo>
                        <a:pt x="520" y="225"/>
                      </a:lnTo>
                      <a:lnTo>
                        <a:pt x="521" y="227"/>
                      </a:lnTo>
                      <a:lnTo>
                        <a:pt x="522" y="228"/>
                      </a:lnTo>
                      <a:lnTo>
                        <a:pt x="522" y="229"/>
                      </a:lnTo>
                      <a:lnTo>
                        <a:pt x="523" y="230"/>
                      </a:lnTo>
                      <a:lnTo>
                        <a:pt x="524" y="231"/>
                      </a:lnTo>
                      <a:lnTo>
                        <a:pt x="524" y="232"/>
                      </a:lnTo>
                      <a:lnTo>
                        <a:pt x="525" y="234"/>
                      </a:lnTo>
                      <a:lnTo>
                        <a:pt x="526" y="235"/>
                      </a:lnTo>
                      <a:lnTo>
                        <a:pt x="526" y="236"/>
                      </a:lnTo>
                      <a:lnTo>
                        <a:pt x="527" y="236"/>
                      </a:lnTo>
                      <a:lnTo>
                        <a:pt x="527" y="238"/>
                      </a:lnTo>
                      <a:lnTo>
                        <a:pt x="528" y="239"/>
                      </a:lnTo>
                      <a:lnTo>
                        <a:pt x="529" y="239"/>
                      </a:lnTo>
                      <a:lnTo>
                        <a:pt x="529" y="240"/>
                      </a:lnTo>
                      <a:lnTo>
                        <a:pt x="530" y="241"/>
                      </a:lnTo>
                      <a:lnTo>
                        <a:pt x="531" y="242"/>
                      </a:lnTo>
                      <a:lnTo>
                        <a:pt x="531" y="243"/>
                      </a:lnTo>
                      <a:lnTo>
                        <a:pt x="532" y="244"/>
                      </a:lnTo>
                      <a:lnTo>
                        <a:pt x="533" y="244"/>
                      </a:lnTo>
                      <a:lnTo>
                        <a:pt x="533" y="245"/>
                      </a:lnTo>
                      <a:lnTo>
                        <a:pt x="534" y="246"/>
                      </a:lnTo>
                      <a:lnTo>
                        <a:pt x="535" y="246"/>
                      </a:lnTo>
                      <a:lnTo>
                        <a:pt x="535" y="247"/>
                      </a:lnTo>
                      <a:lnTo>
                        <a:pt x="536" y="248"/>
                      </a:lnTo>
                      <a:lnTo>
                        <a:pt x="537" y="249"/>
                      </a:lnTo>
                      <a:lnTo>
                        <a:pt x="538" y="249"/>
                      </a:lnTo>
                      <a:lnTo>
                        <a:pt x="539" y="250"/>
                      </a:lnTo>
                      <a:lnTo>
                        <a:pt x="540" y="251"/>
                      </a:lnTo>
                      <a:lnTo>
                        <a:pt x="541" y="252"/>
                      </a:lnTo>
                      <a:lnTo>
                        <a:pt x="542" y="252"/>
                      </a:lnTo>
                      <a:lnTo>
                        <a:pt x="542" y="253"/>
                      </a:lnTo>
                      <a:lnTo>
                        <a:pt x="543" y="253"/>
                      </a:lnTo>
                      <a:lnTo>
                        <a:pt x="544" y="253"/>
                      </a:lnTo>
                      <a:lnTo>
                        <a:pt x="544" y="254"/>
                      </a:lnTo>
                      <a:lnTo>
                        <a:pt x="545" y="254"/>
                      </a:lnTo>
                      <a:lnTo>
                        <a:pt x="546" y="254"/>
                      </a:lnTo>
                      <a:lnTo>
                        <a:pt x="546" y="255"/>
                      </a:lnTo>
                      <a:lnTo>
                        <a:pt x="547" y="255"/>
                      </a:lnTo>
                      <a:lnTo>
                        <a:pt x="548" y="255"/>
                      </a:lnTo>
                      <a:lnTo>
                        <a:pt x="548" y="256"/>
                      </a:lnTo>
                      <a:lnTo>
                        <a:pt x="549" y="256"/>
                      </a:lnTo>
                      <a:lnTo>
                        <a:pt x="550" y="256"/>
                      </a:lnTo>
                      <a:lnTo>
                        <a:pt x="551" y="256"/>
                      </a:lnTo>
                      <a:lnTo>
                        <a:pt x="551" y="257"/>
                      </a:lnTo>
                      <a:lnTo>
                        <a:pt x="552" y="257"/>
                      </a:lnTo>
                      <a:lnTo>
                        <a:pt x="553" y="257"/>
                      </a:lnTo>
                      <a:lnTo>
                        <a:pt x="554" y="257"/>
                      </a:lnTo>
                      <a:lnTo>
                        <a:pt x="555" y="257"/>
                      </a:lnTo>
                      <a:lnTo>
                        <a:pt x="555" y="258"/>
                      </a:lnTo>
                      <a:lnTo>
                        <a:pt x="556" y="258"/>
                      </a:lnTo>
                      <a:lnTo>
                        <a:pt x="557" y="258"/>
                      </a:lnTo>
                      <a:lnTo>
                        <a:pt x="558" y="258"/>
                      </a:lnTo>
                      <a:lnTo>
                        <a:pt x="559" y="258"/>
                      </a:lnTo>
                      <a:lnTo>
                        <a:pt x="560" y="258"/>
                      </a:lnTo>
                      <a:lnTo>
                        <a:pt x="561" y="258"/>
                      </a:lnTo>
                      <a:lnTo>
                        <a:pt x="562" y="258"/>
                      </a:lnTo>
                      <a:lnTo>
                        <a:pt x="562" y="259"/>
                      </a:lnTo>
                      <a:lnTo>
                        <a:pt x="563" y="259"/>
                      </a:lnTo>
                      <a:lnTo>
                        <a:pt x="564" y="259"/>
                      </a:lnTo>
                      <a:lnTo>
                        <a:pt x="565" y="259"/>
                      </a:lnTo>
                      <a:lnTo>
                        <a:pt x="566" y="259"/>
                      </a:lnTo>
                      <a:lnTo>
                        <a:pt x="567" y="259"/>
                      </a:lnTo>
                      <a:lnTo>
                        <a:pt x="568" y="259"/>
                      </a:lnTo>
                      <a:lnTo>
                        <a:pt x="569" y="259"/>
                      </a:lnTo>
                      <a:lnTo>
                        <a:pt x="570" y="259"/>
                      </a:lnTo>
                      <a:lnTo>
                        <a:pt x="571" y="259"/>
                      </a:lnTo>
                      <a:lnTo>
                        <a:pt x="572" y="259"/>
                      </a:lnTo>
                      <a:lnTo>
                        <a:pt x="573" y="259"/>
                      </a:lnTo>
                      <a:lnTo>
                        <a:pt x="574" y="259"/>
                      </a:lnTo>
                      <a:lnTo>
                        <a:pt x="575" y="259"/>
                      </a:lnTo>
                      <a:lnTo>
                        <a:pt x="576" y="259"/>
                      </a:lnTo>
                      <a:lnTo>
                        <a:pt x="577" y="259"/>
                      </a:lnTo>
                      <a:lnTo>
                        <a:pt x="578" y="259"/>
                      </a:lnTo>
                      <a:lnTo>
                        <a:pt x="579" y="259"/>
                      </a:lnTo>
                      <a:lnTo>
                        <a:pt x="580" y="259"/>
                      </a:lnTo>
                      <a:lnTo>
                        <a:pt x="581" y="259"/>
                      </a:lnTo>
                      <a:lnTo>
                        <a:pt x="582" y="259"/>
                      </a:lnTo>
                      <a:lnTo>
                        <a:pt x="583" y="259"/>
                      </a:lnTo>
                      <a:lnTo>
                        <a:pt x="584" y="259"/>
                      </a:lnTo>
                      <a:lnTo>
                        <a:pt x="585" y="259"/>
                      </a:lnTo>
                      <a:lnTo>
                        <a:pt x="586" y="259"/>
                      </a:lnTo>
                      <a:lnTo>
                        <a:pt x="587" y="259"/>
                      </a:lnTo>
                      <a:lnTo>
                        <a:pt x="588" y="259"/>
                      </a:lnTo>
                      <a:lnTo>
                        <a:pt x="589" y="259"/>
                      </a:lnTo>
                      <a:lnTo>
                        <a:pt x="590" y="259"/>
                      </a:lnTo>
                      <a:lnTo>
                        <a:pt x="591" y="259"/>
                      </a:lnTo>
                      <a:lnTo>
                        <a:pt x="592" y="259"/>
                      </a:lnTo>
                      <a:lnTo>
                        <a:pt x="593" y="259"/>
                      </a:lnTo>
                      <a:lnTo>
                        <a:pt x="594" y="259"/>
                      </a:lnTo>
                      <a:lnTo>
                        <a:pt x="595" y="259"/>
                      </a:lnTo>
                      <a:lnTo>
                        <a:pt x="596" y="259"/>
                      </a:lnTo>
                      <a:lnTo>
                        <a:pt x="597" y="259"/>
                      </a:lnTo>
                      <a:lnTo>
                        <a:pt x="598" y="259"/>
                      </a:lnTo>
                      <a:lnTo>
                        <a:pt x="599" y="259"/>
                      </a:lnTo>
                      <a:lnTo>
                        <a:pt x="600" y="259"/>
                      </a:lnTo>
                      <a:lnTo>
                        <a:pt x="601" y="259"/>
                      </a:lnTo>
                      <a:lnTo>
                        <a:pt x="602" y="259"/>
                      </a:lnTo>
                      <a:lnTo>
                        <a:pt x="603" y="259"/>
                      </a:lnTo>
                      <a:lnTo>
                        <a:pt x="604" y="259"/>
                      </a:lnTo>
                      <a:lnTo>
                        <a:pt x="605" y="259"/>
                      </a:lnTo>
                      <a:lnTo>
                        <a:pt x="606" y="259"/>
                      </a:lnTo>
                      <a:lnTo>
                        <a:pt x="607" y="259"/>
                      </a:lnTo>
                      <a:lnTo>
                        <a:pt x="608" y="259"/>
                      </a:lnTo>
                      <a:lnTo>
                        <a:pt x="609" y="259"/>
                      </a:lnTo>
                      <a:lnTo>
                        <a:pt x="610" y="259"/>
                      </a:lnTo>
                      <a:lnTo>
                        <a:pt x="611" y="259"/>
                      </a:lnTo>
                      <a:lnTo>
                        <a:pt x="612" y="259"/>
                      </a:lnTo>
                      <a:lnTo>
                        <a:pt x="613" y="259"/>
                      </a:lnTo>
                      <a:lnTo>
                        <a:pt x="614" y="259"/>
                      </a:lnTo>
                      <a:lnTo>
                        <a:pt x="615" y="259"/>
                      </a:lnTo>
                      <a:lnTo>
                        <a:pt x="616" y="259"/>
                      </a:lnTo>
                      <a:lnTo>
                        <a:pt x="617" y="259"/>
                      </a:lnTo>
                      <a:lnTo>
                        <a:pt x="618" y="259"/>
                      </a:lnTo>
                      <a:lnTo>
                        <a:pt x="619" y="259"/>
                      </a:lnTo>
                      <a:lnTo>
                        <a:pt x="620" y="259"/>
                      </a:lnTo>
                      <a:lnTo>
                        <a:pt x="621" y="259"/>
                      </a:lnTo>
                      <a:lnTo>
                        <a:pt x="622" y="259"/>
                      </a:lnTo>
                      <a:lnTo>
                        <a:pt x="623" y="259"/>
                      </a:lnTo>
                      <a:lnTo>
                        <a:pt x="624" y="259"/>
                      </a:lnTo>
                      <a:lnTo>
                        <a:pt x="625" y="259"/>
                      </a:lnTo>
                      <a:lnTo>
                        <a:pt x="626" y="259"/>
                      </a:lnTo>
                      <a:lnTo>
                        <a:pt x="627" y="259"/>
                      </a:lnTo>
                      <a:lnTo>
                        <a:pt x="628" y="259"/>
                      </a:lnTo>
                      <a:lnTo>
                        <a:pt x="629" y="259"/>
                      </a:lnTo>
                      <a:lnTo>
                        <a:pt x="630" y="259"/>
                      </a:lnTo>
                      <a:lnTo>
                        <a:pt x="631" y="259"/>
                      </a:lnTo>
                      <a:lnTo>
                        <a:pt x="632" y="259"/>
                      </a:lnTo>
                      <a:lnTo>
                        <a:pt x="633" y="259"/>
                      </a:lnTo>
                      <a:lnTo>
                        <a:pt x="634" y="259"/>
                      </a:lnTo>
                      <a:lnTo>
                        <a:pt x="635" y="259"/>
                      </a:lnTo>
                      <a:lnTo>
                        <a:pt x="636" y="259"/>
                      </a:lnTo>
                      <a:lnTo>
                        <a:pt x="637" y="259"/>
                      </a:lnTo>
                      <a:lnTo>
                        <a:pt x="638" y="259"/>
                      </a:lnTo>
                      <a:lnTo>
                        <a:pt x="639" y="259"/>
                      </a:lnTo>
                      <a:lnTo>
                        <a:pt x="640" y="259"/>
                      </a:lnTo>
                      <a:lnTo>
                        <a:pt x="641" y="259"/>
                      </a:lnTo>
                      <a:lnTo>
                        <a:pt x="642" y="259"/>
                      </a:lnTo>
                      <a:lnTo>
                        <a:pt x="643" y="259"/>
                      </a:lnTo>
                      <a:lnTo>
                        <a:pt x="644" y="259"/>
                      </a:lnTo>
                      <a:lnTo>
                        <a:pt x="645" y="259"/>
                      </a:lnTo>
                    </a:path>
                  </a:pathLst>
                </a:custGeom>
                <a:noFill/>
                <a:ln w="12700" cap="rnd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35"/>
                <p:cNvSpPr>
                  <a:spLocks/>
                </p:cNvSpPr>
                <p:nvPr/>
              </p:nvSpPr>
              <p:spPr bwMode="auto">
                <a:xfrm>
                  <a:off x="2525" y="1349"/>
                  <a:ext cx="646" cy="266"/>
                </a:xfrm>
                <a:custGeom>
                  <a:avLst/>
                  <a:gdLst>
                    <a:gd name="T0" fmla="*/ 10 w 646"/>
                    <a:gd name="T1" fmla="*/ 264 h 266"/>
                    <a:gd name="T2" fmla="*/ 20 w 646"/>
                    <a:gd name="T3" fmla="*/ 264 h 266"/>
                    <a:gd name="T4" fmla="*/ 31 w 646"/>
                    <a:gd name="T5" fmla="*/ 264 h 266"/>
                    <a:gd name="T6" fmla="*/ 41 w 646"/>
                    <a:gd name="T7" fmla="*/ 264 h 266"/>
                    <a:gd name="T8" fmla="*/ 51 w 646"/>
                    <a:gd name="T9" fmla="*/ 263 h 266"/>
                    <a:gd name="T10" fmla="*/ 62 w 646"/>
                    <a:gd name="T11" fmla="*/ 263 h 266"/>
                    <a:gd name="T12" fmla="*/ 72 w 646"/>
                    <a:gd name="T13" fmla="*/ 263 h 266"/>
                    <a:gd name="T14" fmla="*/ 82 w 646"/>
                    <a:gd name="T15" fmla="*/ 262 h 266"/>
                    <a:gd name="T16" fmla="*/ 93 w 646"/>
                    <a:gd name="T17" fmla="*/ 262 h 266"/>
                    <a:gd name="T18" fmla="*/ 103 w 646"/>
                    <a:gd name="T19" fmla="*/ 261 h 266"/>
                    <a:gd name="T20" fmla="*/ 113 w 646"/>
                    <a:gd name="T21" fmla="*/ 261 h 266"/>
                    <a:gd name="T22" fmla="*/ 124 w 646"/>
                    <a:gd name="T23" fmla="*/ 260 h 266"/>
                    <a:gd name="T24" fmla="*/ 134 w 646"/>
                    <a:gd name="T25" fmla="*/ 259 h 266"/>
                    <a:gd name="T26" fmla="*/ 144 w 646"/>
                    <a:gd name="T27" fmla="*/ 258 h 266"/>
                    <a:gd name="T28" fmla="*/ 155 w 646"/>
                    <a:gd name="T29" fmla="*/ 256 h 266"/>
                    <a:gd name="T30" fmla="*/ 165 w 646"/>
                    <a:gd name="T31" fmla="*/ 255 h 266"/>
                    <a:gd name="T32" fmla="*/ 175 w 646"/>
                    <a:gd name="T33" fmla="*/ 253 h 266"/>
                    <a:gd name="T34" fmla="*/ 185 w 646"/>
                    <a:gd name="T35" fmla="*/ 251 h 266"/>
                    <a:gd name="T36" fmla="*/ 196 w 646"/>
                    <a:gd name="T37" fmla="*/ 248 h 266"/>
                    <a:gd name="T38" fmla="*/ 206 w 646"/>
                    <a:gd name="T39" fmla="*/ 245 h 266"/>
                    <a:gd name="T40" fmla="*/ 217 w 646"/>
                    <a:gd name="T41" fmla="*/ 241 h 266"/>
                    <a:gd name="T42" fmla="*/ 227 w 646"/>
                    <a:gd name="T43" fmla="*/ 237 h 266"/>
                    <a:gd name="T44" fmla="*/ 237 w 646"/>
                    <a:gd name="T45" fmla="*/ 232 h 266"/>
                    <a:gd name="T46" fmla="*/ 248 w 646"/>
                    <a:gd name="T47" fmla="*/ 226 h 266"/>
                    <a:gd name="T48" fmla="*/ 258 w 646"/>
                    <a:gd name="T49" fmla="*/ 220 h 266"/>
                    <a:gd name="T50" fmla="*/ 268 w 646"/>
                    <a:gd name="T51" fmla="*/ 212 h 266"/>
                    <a:gd name="T52" fmla="*/ 278 w 646"/>
                    <a:gd name="T53" fmla="*/ 203 h 266"/>
                    <a:gd name="T54" fmla="*/ 289 w 646"/>
                    <a:gd name="T55" fmla="*/ 193 h 266"/>
                    <a:gd name="T56" fmla="*/ 299 w 646"/>
                    <a:gd name="T57" fmla="*/ 181 h 266"/>
                    <a:gd name="T58" fmla="*/ 310 w 646"/>
                    <a:gd name="T59" fmla="*/ 168 h 266"/>
                    <a:gd name="T60" fmla="*/ 320 w 646"/>
                    <a:gd name="T61" fmla="*/ 153 h 266"/>
                    <a:gd name="T62" fmla="*/ 330 w 646"/>
                    <a:gd name="T63" fmla="*/ 137 h 266"/>
                    <a:gd name="T64" fmla="*/ 340 w 646"/>
                    <a:gd name="T65" fmla="*/ 119 h 266"/>
                    <a:gd name="T66" fmla="*/ 351 w 646"/>
                    <a:gd name="T67" fmla="*/ 100 h 266"/>
                    <a:gd name="T68" fmla="*/ 361 w 646"/>
                    <a:gd name="T69" fmla="*/ 80 h 266"/>
                    <a:gd name="T70" fmla="*/ 371 w 646"/>
                    <a:gd name="T71" fmla="*/ 60 h 266"/>
                    <a:gd name="T72" fmla="*/ 382 w 646"/>
                    <a:gd name="T73" fmla="*/ 41 h 266"/>
                    <a:gd name="T74" fmla="*/ 392 w 646"/>
                    <a:gd name="T75" fmla="*/ 24 h 266"/>
                    <a:gd name="T76" fmla="*/ 402 w 646"/>
                    <a:gd name="T77" fmla="*/ 11 h 266"/>
                    <a:gd name="T78" fmla="*/ 413 w 646"/>
                    <a:gd name="T79" fmla="*/ 2 h 266"/>
                    <a:gd name="T80" fmla="*/ 423 w 646"/>
                    <a:gd name="T81" fmla="*/ 0 h 266"/>
                    <a:gd name="T82" fmla="*/ 433 w 646"/>
                    <a:gd name="T83" fmla="*/ 7 h 266"/>
                    <a:gd name="T84" fmla="*/ 444 w 646"/>
                    <a:gd name="T85" fmla="*/ 21 h 266"/>
                    <a:gd name="T86" fmla="*/ 454 w 646"/>
                    <a:gd name="T87" fmla="*/ 45 h 266"/>
                    <a:gd name="T88" fmla="*/ 464 w 646"/>
                    <a:gd name="T89" fmla="*/ 77 h 266"/>
                    <a:gd name="T90" fmla="*/ 475 w 646"/>
                    <a:gd name="T91" fmla="*/ 113 h 266"/>
                    <a:gd name="T92" fmla="*/ 485 w 646"/>
                    <a:gd name="T93" fmla="*/ 151 h 266"/>
                    <a:gd name="T94" fmla="*/ 495 w 646"/>
                    <a:gd name="T95" fmla="*/ 186 h 266"/>
                    <a:gd name="T96" fmla="*/ 506 w 646"/>
                    <a:gd name="T97" fmla="*/ 216 h 266"/>
                    <a:gd name="T98" fmla="*/ 516 w 646"/>
                    <a:gd name="T99" fmla="*/ 238 h 266"/>
                    <a:gd name="T100" fmla="*/ 526 w 646"/>
                    <a:gd name="T101" fmla="*/ 252 h 266"/>
                    <a:gd name="T102" fmla="*/ 536 w 646"/>
                    <a:gd name="T103" fmla="*/ 260 h 266"/>
                    <a:gd name="T104" fmla="*/ 547 w 646"/>
                    <a:gd name="T105" fmla="*/ 263 h 266"/>
                    <a:gd name="T106" fmla="*/ 557 w 646"/>
                    <a:gd name="T107" fmla="*/ 264 h 266"/>
                    <a:gd name="T108" fmla="*/ 568 w 646"/>
                    <a:gd name="T109" fmla="*/ 265 h 266"/>
                    <a:gd name="T110" fmla="*/ 578 w 646"/>
                    <a:gd name="T111" fmla="*/ 265 h 266"/>
                    <a:gd name="T112" fmla="*/ 588 w 646"/>
                    <a:gd name="T113" fmla="*/ 265 h 266"/>
                    <a:gd name="T114" fmla="*/ 598 w 646"/>
                    <a:gd name="T115" fmla="*/ 265 h 266"/>
                    <a:gd name="T116" fmla="*/ 609 w 646"/>
                    <a:gd name="T117" fmla="*/ 265 h 266"/>
                    <a:gd name="T118" fmla="*/ 619 w 646"/>
                    <a:gd name="T119" fmla="*/ 265 h 266"/>
                    <a:gd name="T120" fmla="*/ 629 w 646"/>
                    <a:gd name="T121" fmla="*/ 265 h 266"/>
                    <a:gd name="T122" fmla="*/ 640 w 646"/>
                    <a:gd name="T123" fmla="*/ 265 h 26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266"/>
                    <a:gd name="T188" fmla="*/ 646 w 646"/>
                    <a:gd name="T189" fmla="*/ 266 h 26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266">
                      <a:moveTo>
                        <a:pt x="0" y="264"/>
                      </a:moveTo>
                      <a:lnTo>
                        <a:pt x="1" y="264"/>
                      </a:lnTo>
                      <a:lnTo>
                        <a:pt x="2" y="264"/>
                      </a:lnTo>
                      <a:lnTo>
                        <a:pt x="3" y="264"/>
                      </a:lnTo>
                      <a:lnTo>
                        <a:pt x="4" y="264"/>
                      </a:lnTo>
                      <a:lnTo>
                        <a:pt x="5" y="264"/>
                      </a:lnTo>
                      <a:lnTo>
                        <a:pt x="6" y="264"/>
                      </a:lnTo>
                      <a:lnTo>
                        <a:pt x="7" y="264"/>
                      </a:lnTo>
                      <a:lnTo>
                        <a:pt x="8" y="264"/>
                      </a:lnTo>
                      <a:lnTo>
                        <a:pt x="9" y="264"/>
                      </a:lnTo>
                      <a:lnTo>
                        <a:pt x="10" y="264"/>
                      </a:lnTo>
                      <a:lnTo>
                        <a:pt x="11" y="264"/>
                      </a:lnTo>
                      <a:lnTo>
                        <a:pt x="12" y="264"/>
                      </a:lnTo>
                      <a:lnTo>
                        <a:pt x="13" y="264"/>
                      </a:lnTo>
                      <a:lnTo>
                        <a:pt x="14" y="264"/>
                      </a:lnTo>
                      <a:lnTo>
                        <a:pt x="15" y="264"/>
                      </a:lnTo>
                      <a:lnTo>
                        <a:pt x="16" y="264"/>
                      </a:lnTo>
                      <a:lnTo>
                        <a:pt x="17" y="264"/>
                      </a:lnTo>
                      <a:lnTo>
                        <a:pt x="18" y="264"/>
                      </a:lnTo>
                      <a:lnTo>
                        <a:pt x="19" y="264"/>
                      </a:lnTo>
                      <a:lnTo>
                        <a:pt x="20" y="264"/>
                      </a:lnTo>
                      <a:lnTo>
                        <a:pt x="21" y="264"/>
                      </a:lnTo>
                      <a:lnTo>
                        <a:pt x="22" y="264"/>
                      </a:lnTo>
                      <a:lnTo>
                        <a:pt x="23" y="264"/>
                      </a:lnTo>
                      <a:lnTo>
                        <a:pt x="24" y="264"/>
                      </a:lnTo>
                      <a:lnTo>
                        <a:pt x="25" y="264"/>
                      </a:lnTo>
                      <a:lnTo>
                        <a:pt x="26" y="264"/>
                      </a:lnTo>
                      <a:lnTo>
                        <a:pt x="27" y="264"/>
                      </a:lnTo>
                      <a:lnTo>
                        <a:pt x="28" y="264"/>
                      </a:lnTo>
                      <a:lnTo>
                        <a:pt x="29" y="264"/>
                      </a:lnTo>
                      <a:lnTo>
                        <a:pt x="30" y="264"/>
                      </a:lnTo>
                      <a:lnTo>
                        <a:pt x="31" y="264"/>
                      </a:lnTo>
                      <a:lnTo>
                        <a:pt x="32" y="264"/>
                      </a:lnTo>
                      <a:lnTo>
                        <a:pt x="33" y="264"/>
                      </a:lnTo>
                      <a:lnTo>
                        <a:pt x="34" y="264"/>
                      </a:lnTo>
                      <a:lnTo>
                        <a:pt x="35" y="264"/>
                      </a:lnTo>
                      <a:lnTo>
                        <a:pt x="36" y="264"/>
                      </a:lnTo>
                      <a:lnTo>
                        <a:pt x="37" y="264"/>
                      </a:lnTo>
                      <a:lnTo>
                        <a:pt x="38" y="264"/>
                      </a:lnTo>
                      <a:lnTo>
                        <a:pt x="39" y="264"/>
                      </a:lnTo>
                      <a:lnTo>
                        <a:pt x="40" y="264"/>
                      </a:lnTo>
                      <a:lnTo>
                        <a:pt x="41" y="264"/>
                      </a:lnTo>
                      <a:lnTo>
                        <a:pt x="42" y="264"/>
                      </a:lnTo>
                      <a:lnTo>
                        <a:pt x="43" y="264"/>
                      </a:lnTo>
                      <a:lnTo>
                        <a:pt x="44" y="264"/>
                      </a:lnTo>
                      <a:lnTo>
                        <a:pt x="45" y="264"/>
                      </a:lnTo>
                      <a:lnTo>
                        <a:pt x="46" y="264"/>
                      </a:lnTo>
                      <a:lnTo>
                        <a:pt x="47" y="264"/>
                      </a:lnTo>
                      <a:lnTo>
                        <a:pt x="48" y="264"/>
                      </a:lnTo>
                      <a:lnTo>
                        <a:pt x="49" y="264"/>
                      </a:lnTo>
                      <a:lnTo>
                        <a:pt x="49" y="263"/>
                      </a:lnTo>
                      <a:lnTo>
                        <a:pt x="50" y="263"/>
                      </a:lnTo>
                      <a:lnTo>
                        <a:pt x="51" y="263"/>
                      </a:lnTo>
                      <a:lnTo>
                        <a:pt x="52" y="263"/>
                      </a:lnTo>
                      <a:lnTo>
                        <a:pt x="53" y="263"/>
                      </a:lnTo>
                      <a:lnTo>
                        <a:pt x="54" y="263"/>
                      </a:lnTo>
                      <a:lnTo>
                        <a:pt x="55" y="263"/>
                      </a:lnTo>
                      <a:lnTo>
                        <a:pt x="56" y="263"/>
                      </a:lnTo>
                      <a:lnTo>
                        <a:pt x="57" y="263"/>
                      </a:lnTo>
                      <a:lnTo>
                        <a:pt x="58" y="263"/>
                      </a:lnTo>
                      <a:lnTo>
                        <a:pt x="59" y="263"/>
                      </a:lnTo>
                      <a:lnTo>
                        <a:pt x="60" y="263"/>
                      </a:lnTo>
                      <a:lnTo>
                        <a:pt x="61" y="263"/>
                      </a:lnTo>
                      <a:lnTo>
                        <a:pt x="62" y="263"/>
                      </a:lnTo>
                      <a:lnTo>
                        <a:pt x="63" y="263"/>
                      </a:lnTo>
                      <a:lnTo>
                        <a:pt x="64" y="263"/>
                      </a:lnTo>
                      <a:lnTo>
                        <a:pt x="65" y="263"/>
                      </a:lnTo>
                      <a:lnTo>
                        <a:pt x="66" y="263"/>
                      </a:lnTo>
                      <a:lnTo>
                        <a:pt x="67" y="263"/>
                      </a:lnTo>
                      <a:lnTo>
                        <a:pt x="68" y="263"/>
                      </a:lnTo>
                      <a:lnTo>
                        <a:pt x="69" y="263"/>
                      </a:lnTo>
                      <a:lnTo>
                        <a:pt x="70" y="263"/>
                      </a:lnTo>
                      <a:lnTo>
                        <a:pt x="71" y="263"/>
                      </a:lnTo>
                      <a:lnTo>
                        <a:pt x="72" y="263"/>
                      </a:lnTo>
                      <a:lnTo>
                        <a:pt x="73" y="263"/>
                      </a:lnTo>
                      <a:lnTo>
                        <a:pt x="74" y="263"/>
                      </a:lnTo>
                      <a:lnTo>
                        <a:pt x="75" y="263"/>
                      </a:lnTo>
                      <a:lnTo>
                        <a:pt x="76" y="263"/>
                      </a:lnTo>
                      <a:lnTo>
                        <a:pt x="77" y="263"/>
                      </a:lnTo>
                      <a:lnTo>
                        <a:pt x="77" y="262"/>
                      </a:lnTo>
                      <a:lnTo>
                        <a:pt x="78" y="262"/>
                      </a:lnTo>
                      <a:lnTo>
                        <a:pt x="79" y="262"/>
                      </a:lnTo>
                      <a:lnTo>
                        <a:pt x="80" y="262"/>
                      </a:lnTo>
                      <a:lnTo>
                        <a:pt x="81" y="262"/>
                      </a:lnTo>
                      <a:lnTo>
                        <a:pt x="82" y="262"/>
                      </a:lnTo>
                      <a:lnTo>
                        <a:pt x="83" y="262"/>
                      </a:lnTo>
                      <a:lnTo>
                        <a:pt x="84" y="262"/>
                      </a:lnTo>
                      <a:lnTo>
                        <a:pt x="85" y="262"/>
                      </a:lnTo>
                      <a:lnTo>
                        <a:pt x="86" y="262"/>
                      </a:lnTo>
                      <a:lnTo>
                        <a:pt x="87" y="262"/>
                      </a:lnTo>
                      <a:lnTo>
                        <a:pt x="88" y="262"/>
                      </a:lnTo>
                      <a:lnTo>
                        <a:pt x="89" y="262"/>
                      </a:lnTo>
                      <a:lnTo>
                        <a:pt x="90" y="262"/>
                      </a:lnTo>
                      <a:lnTo>
                        <a:pt x="91" y="262"/>
                      </a:lnTo>
                      <a:lnTo>
                        <a:pt x="92" y="262"/>
                      </a:lnTo>
                      <a:lnTo>
                        <a:pt x="93" y="262"/>
                      </a:lnTo>
                      <a:lnTo>
                        <a:pt x="94" y="262"/>
                      </a:lnTo>
                      <a:lnTo>
                        <a:pt x="95" y="262"/>
                      </a:lnTo>
                      <a:lnTo>
                        <a:pt x="96" y="262"/>
                      </a:lnTo>
                      <a:lnTo>
                        <a:pt x="97" y="262"/>
                      </a:lnTo>
                      <a:lnTo>
                        <a:pt x="98" y="262"/>
                      </a:lnTo>
                      <a:lnTo>
                        <a:pt x="99" y="262"/>
                      </a:lnTo>
                      <a:lnTo>
                        <a:pt x="100" y="262"/>
                      </a:lnTo>
                      <a:lnTo>
                        <a:pt x="101" y="261"/>
                      </a:lnTo>
                      <a:lnTo>
                        <a:pt x="102" y="261"/>
                      </a:lnTo>
                      <a:lnTo>
                        <a:pt x="103" y="261"/>
                      </a:lnTo>
                      <a:lnTo>
                        <a:pt x="104" y="261"/>
                      </a:lnTo>
                      <a:lnTo>
                        <a:pt x="105" y="261"/>
                      </a:lnTo>
                      <a:lnTo>
                        <a:pt x="106" y="261"/>
                      </a:lnTo>
                      <a:lnTo>
                        <a:pt x="107" y="261"/>
                      </a:lnTo>
                      <a:lnTo>
                        <a:pt x="108" y="261"/>
                      </a:lnTo>
                      <a:lnTo>
                        <a:pt x="109" y="261"/>
                      </a:lnTo>
                      <a:lnTo>
                        <a:pt x="110" y="261"/>
                      </a:lnTo>
                      <a:lnTo>
                        <a:pt x="111" y="261"/>
                      </a:lnTo>
                      <a:lnTo>
                        <a:pt x="112" y="261"/>
                      </a:lnTo>
                      <a:lnTo>
                        <a:pt x="113" y="261"/>
                      </a:lnTo>
                      <a:lnTo>
                        <a:pt x="114" y="261"/>
                      </a:lnTo>
                      <a:lnTo>
                        <a:pt x="114" y="260"/>
                      </a:lnTo>
                      <a:lnTo>
                        <a:pt x="115" y="260"/>
                      </a:lnTo>
                      <a:lnTo>
                        <a:pt x="116" y="260"/>
                      </a:lnTo>
                      <a:lnTo>
                        <a:pt x="117" y="260"/>
                      </a:lnTo>
                      <a:lnTo>
                        <a:pt x="118" y="260"/>
                      </a:lnTo>
                      <a:lnTo>
                        <a:pt x="119" y="260"/>
                      </a:lnTo>
                      <a:lnTo>
                        <a:pt x="120" y="260"/>
                      </a:lnTo>
                      <a:lnTo>
                        <a:pt x="121" y="260"/>
                      </a:lnTo>
                      <a:lnTo>
                        <a:pt x="122" y="260"/>
                      </a:lnTo>
                      <a:lnTo>
                        <a:pt x="123" y="260"/>
                      </a:lnTo>
                      <a:lnTo>
                        <a:pt x="124" y="260"/>
                      </a:lnTo>
                      <a:lnTo>
                        <a:pt x="125" y="260"/>
                      </a:lnTo>
                      <a:lnTo>
                        <a:pt x="126" y="260"/>
                      </a:lnTo>
                      <a:lnTo>
                        <a:pt x="127" y="260"/>
                      </a:lnTo>
                      <a:lnTo>
                        <a:pt x="128" y="260"/>
                      </a:lnTo>
                      <a:lnTo>
                        <a:pt x="129" y="259"/>
                      </a:lnTo>
                      <a:lnTo>
                        <a:pt x="130" y="259"/>
                      </a:lnTo>
                      <a:lnTo>
                        <a:pt x="131" y="259"/>
                      </a:lnTo>
                      <a:lnTo>
                        <a:pt x="132" y="259"/>
                      </a:lnTo>
                      <a:lnTo>
                        <a:pt x="133" y="259"/>
                      </a:lnTo>
                      <a:lnTo>
                        <a:pt x="134" y="259"/>
                      </a:lnTo>
                      <a:lnTo>
                        <a:pt x="135" y="259"/>
                      </a:lnTo>
                      <a:lnTo>
                        <a:pt x="136" y="259"/>
                      </a:lnTo>
                      <a:lnTo>
                        <a:pt x="137" y="259"/>
                      </a:lnTo>
                      <a:lnTo>
                        <a:pt x="138" y="258"/>
                      </a:lnTo>
                      <a:lnTo>
                        <a:pt x="139" y="258"/>
                      </a:lnTo>
                      <a:lnTo>
                        <a:pt x="140" y="258"/>
                      </a:lnTo>
                      <a:lnTo>
                        <a:pt x="141" y="258"/>
                      </a:lnTo>
                      <a:lnTo>
                        <a:pt x="142" y="258"/>
                      </a:lnTo>
                      <a:lnTo>
                        <a:pt x="143" y="258"/>
                      </a:lnTo>
                      <a:lnTo>
                        <a:pt x="144" y="258"/>
                      </a:lnTo>
                      <a:lnTo>
                        <a:pt x="145" y="258"/>
                      </a:lnTo>
                      <a:lnTo>
                        <a:pt x="146" y="257"/>
                      </a:lnTo>
                      <a:lnTo>
                        <a:pt x="147" y="257"/>
                      </a:lnTo>
                      <a:lnTo>
                        <a:pt x="148" y="257"/>
                      </a:lnTo>
                      <a:lnTo>
                        <a:pt x="149" y="257"/>
                      </a:lnTo>
                      <a:lnTo>
                        <a:pt x="150" y="257"/>
                      </a:lnTo>
                      <a:lnTo>
                        <a:pt x="151" y="257"/>
                      </a:lnTo>
                      <a:lnTo>
                        <a:pt x="152" y="257"/>
                      </a:lnTo>
                      <a:lnTo>
                        <a:pt x="153" y="257"/>
                      </a:lnTo>
                      <a:lnTo>
                        <a:pt x="154" y="257"/>
                      </a:lnTo>
                      <a:lnTo>
                        <a:pt x="155" y="256"/>
                      </a:lnTo>
                      <a:lnTo>
                        <a:pt x="156" y="256"/>
                      </a:lnTo>
                      <a:lnTo>
                        <a:pt x="157" y="256"/>
                      </a:lnTo>
                      <a:lnTo>
                        <a:pt x="158" y="256"/>
                      </a:lnTo>
                      <a:lnTo>
                        <a:pt x="159" y="256"/>
                      </a:lnTo>
                      <a:lnTo>
                        <a:pt x="160" y="256"/>
                      </a:lnTo>
                      <a:lnTo>
                        <a:pt x="161" y="255"/>
                      </a:lnTo>
                      <a:lnTo>
                        <a:pt x="162" y="255"/>
                      </a:lnTo>
                      <a:lnTo>
                        <a:pt x="163" y="255"/>
                      </a:lnTo>
                      <a:lnTo>
                        <a:pt x="164" y="255"/>
                      </a:lnTo>
                      <a:lnTo>
                        <a:pt x="165" y="255"/>
                      </a:lnTo>
                      <a:lnTo>
                        <a:pt x="166" y="255"/>
                      </a:lnTo>
                      <a:lnTo>
                        <a:pt x="167" y="255"/>
                      </a:lnTo>
                      <a:lnTo>
                        <a:pt x="168" y="254"/>
                      </a:lnTo>
                      <a:lnTo>
                        <a:pt x="169" y="254"/>
                      </a:lnTo>
                      <a:lnTo>
                        <a:pt x="170" y="254"/>
                      </a:lnTo>
                      <a:lnTo>
                        <a:pt x="171" y="254"/>
                      </a:lnTo>
                      <a:lnTo>
                        <a:pt x="172" y="254"/>
                      </a:lnTo>
                      <a:lnTo>
                        <a:pt x="173" y="253"/>
                      </a:lnTo>
                      <a:lnTo>
                        <a:pt x="174" y="253"/>
                      </a:lnTo>
                      <a:lnTo>
                        <a:pt x="175" y="253"/>
                      </a:lnTo>
                      <a:lnTo>
                        <a:pt x="176" y="253"/>
                      </a:lnTo>
                      <a:lnTo>
                        <a:pt x="177" y="253"/>
                      </a:lnTo>
                      <a:lnTo>
                        <a:pt x="177" y="252"/>
                      </a:lnTo>
                      <a:lnTo>
                        <a:pt x="178" y="252"/>
                      </a:lnTo>
                      <a:lnTo>
                        <a:pt x="179" y="252"/>
                      </a:lnTo>
                      <a:lnTo>
                        <a:pt x="180" y="252"/>
                      </a:lnTo>
                      <a:lnTo>
                        <a:pt x="181" y="252"/>
                      </a:lnTo>
                      <a:lnTo>
                        <a:pt x="182" y="252"/>
                      </a:lnTo>
                      <a:lnTo>
                        <a:pt x="182" y="251"/>
                      </a:lnTo>
                      <a:lnTo>
                        <a:pt x="183" y="251"/>
                      </a:lnTo>
                      <a:lnTo>
                        <a:pt x="184" y="251"/>
                      </a:lnTo>
                      <a:lnTo>
                        <a:pt x="185" y="251"/>
                      </a:lnTo>
                      <a:lnTo>
                        <a:pt x="186" y="250"/>
                      </a:lnTo>
                      <a:lnTo>
                        <a:pt x="187" y="250"/>
                      </a:lnTo>
                      <a:lnTo>
                        <a:pt x="188" y="250"/>
                      </a:lnTo>
                      <a:lnTo>
                        <a:pt x="189" y="250"/>
                      </a:lnTo>
                      <a:lnTo>
                        <a:pt x="190" y="250"/>
                      </a:lnTo>
                      <a:lnTo>
                        <a:pt x="191" y="250"/>
                      </a:lnTo>
                      <a:lnTo>
                        <a:pt x="191" y="249"/>
                      </a:lnTo>
                      <a:lnTo>
                        <a:pt x="192" y="249"/>
                      </a:lnTo>
                      <a:lnTo>
                        <a:pt x="193" y="249"/>
                      </a:lnTo>
                      <a:lnTo>
                        <a:pt x="194" y="249"/>
                      </a:lnTo>
                      <a:lnTo>
                        <a:pt x="195" y="248"/>
                      </a:lnTo>
                      <a:lnTo>
                        <a:pt x="196" y="248"/>
                      </a:lnTo>
                      <a:lnTo>
                        <a:pt x="197" y="248"/>
                      </a:lnTo>
                      <a:lnTo>
                        <a:pt x="198" y="247"/>
                      </a:lnTo>
                      <a:lnTo>
                        <a:pt x="199" y="247"/>
                      </a:lnTo>
                      <a:lnTo>
                        <a:pt x="200" y="247"/>
                      </a:lnTo>
                      <a:lnTo>
                        <a:pt x="201" y="247"/>
                      </a:lnTo>
                      <a:lnTo>
                        <a:pt x="202" y="246"/>
                      </a:lnTo>
                      <a:lnTo>
                        <a:pt x="203" y="246"/>
                      </a:lnTo>
                      <a:lnTo>
                        <a:pt x="204" y="246"/>
                      </a:lnTo>
                      <a:lnTo>
                        <a:pt x="205" y="245"/>
                      </a:lnTo>
                      <a:lnTo>
                        <a:pt x="206" y="245"/>
                      </a:lnTo>
                      <a:lnTo>
                        <a:pt x="207" y="245"/>
                      </a:lnTo>
                      <a:lnTo>
                        <a:pt x="208" y="244"/>
                      </a:lnTo>
                      <a:lnTo>
                        <a:pt x="209" y="244"/>
                      </a:lnTo>
                      <a:lnTo>
                        <a:pt x="210" y="244"/>
                      </a:lnTo>
                      <a:lnTo>
                        <a:pt x="211" y="243"/>
                      </a:lnTo>
                      <a:lnTo>
                        <a:pt x="212" y="243"/>
                      </a:lnTo>
                      <a:lnTo>
                        <a:pt x="213" y="243"/>
                      </a:lnTo>
                      <a:lnTo>
                        <a:pt x="213" y="242"/>
                      </a:lnTo>
                      <a:lnTo>
                        <a:pt x="214" y="242"/>
                      </a:lnTo>
                      <a:lnTo>
                        <a:pt x="215" y="242"/>
                      </a:lnTo>
                      <a:lnTo>
                        <a:pt x="216" y="242"/>
                      </a:lnTo>
                      <a:lnTo>
                        <a:pt x="217" y="241"/>
                      </a:lnTo>
                      <a:lnTo>
                        <a:pt x="218" y="241"/>
                      </a:lnTo>
                      <a:lnTo>
                        <a:pt x="219" y="241"/>
                      </a:lnTo>
                      <a:lnTo>
                        <a:pt x="219" y="240"/>
                      </a:lnTo>
                      <a:lnTo>
                        <a:pt x="220" y="240"/>
                      </a:lnTo>
                      <a:lnTo>
                        <a:pt x="221" y="240"/>
                      </a:lnTo>
                      <a:lnTo>
                        <a:pt x="222" y="239"/>
                      </a:lnTo>
                      <a:lnTo>
                        <a:pt x="223" y="239"/>
                      </a:lnTo>
                      <a:lnTo>
                        <a:pt x="224" y="239"/>
                      </a:lnTo>
                      <a:lnTo>
                        <a:pt x="224" y="238"/>
                      </a:lnTo>
                      <a:lnTo>
                        <a:pt x="225" y="238"/>
                      </a:lnTo>
                      <a:lnTo>
                        <a:pt x="226" y="238"/>
                      </a:lnTo>
                      <a:lnTo>
                        <a:pt x="226" y="237"/>
                      </a:lnTo>
                      <a:lnTo>
                        <a:pt x="227" y="237"/>
                      </a:lnTo>
                      <a:lnTo>
                        <a:pt x="228" y="237"/>
                      </a:lnTo>
                      <a:lnTo>
                        <a:pt x="229" y="236"/>
                      </a:lnTo>
                      <a:lnTo>
                        <a:pt x="230" y="236"/>
                      </a:lnTo>
                      <a:lnTo>
                        <a:pt x="231" y="235"/>
                      </a:lnTo>
                      <a:lnTo>
                        <a:pt x="232" y="235"/>
                      </a:lnTo>
                      <a:lnTo>
                        <a:pt x="233" y="235"/>
                      </a:lnTo>
                      <a:lnTo>
                        <a:pt x="233" y="234"/>
                      </a:lnTo>
                      <a:lnTo>
                        <a:pt x="234" y="234"/>
                      </a:lnTo>
                      <a:lnTo>
                        <a:pt x="235" y="233"/>
                      </a:lnTo>
                      <a:lnTo>
                        <a:pt x="236" y="233"/>
                      </a:lnTo>
                      <a:lnTo>
                        <a:pt x="237" y="232"/>
                      </a:lnTo>
                      <a:lnTo>
                        <a:pt x="238" y="232"/>
                      </a:lnTo>
                      <a:lnTo>
                        <a:pt x="239" y="232"/>
                      </a:lnTo>
                      <a:lnTo>
                        <a:pt x="239" y="231"/>
                      </a:lnTo>
                      <a:lnTo>
                        <a:pt x="240" y="231"/>
                      </a:lnTo>
                      <a:lnTo>
                        <a:pt x="240" y="230"/>
                      </a:lnTo>
                      <a:lnTo>
                        <a:pt x="241" y="230"/>
                      </a:lnTo>
                      <a:lnTo>
                        <a:pt x="242" y="230"/>
                      </a:lnTo>
                      <a:lnTo>
                        <a:pt x="242" y="229"/>
                      </a:lnTo>
                      <a:lnTo>
                        <a:pt x="243" y="229"/>
                      </a:lnTo>
                      <a:lnTo>
                        <a:pt x="244" y="229"/>
                      </a:lnTo>
                      <a:lnTo>
                        <a:pt x="244" y="228"/>
                      </a:lnTo>
                      <a:lnTo>
                        <a:pt x="245" y="228"/>
                      </a:lnTo>
                      <a:lnTo>
                        <a:pt x="246" y="228"/>
                      </a:lnTo>
                      <a:lnTo>
                        <a:pt x="246" y="227"/>
                      </a:lnTo>
                      <a:lnTo>
                        <a:pt x="247" y="227"/>
                      </a:lnTo>
                      <a:lnTo>
                        <a:pt x="248" y="226"/>
                      </a:lnTo>
                      <a:lnTo>
                        <a:pt x="249" y="226"/>
                      </a:lnTo>
                      <a:lnTo>
                        <a:pt x="249" y="225"/>
                      </a:lnTo>
                      <a:lnTo>
                        <a:pt x="250" y="225"/>
                      </a:lnTo>
                      <a:lnTo>
                        <a:pt x="251" y="224"/>
                      </a:lnTo>
                      <a:lnTo>
                        <a:pt x="252" y="224"/>
                      </a:lnTo>
                      <a:lnTo>
                        <a:pt x="253" y="223"/>
                      </a:lnTo>
                      <a:lnTo>
                        <a:pt x="254" y="222"/>
                      </a:lnTo>
                      <a:lnTo>
                        <a:pt x="255" y="222"/>
                      </a:lnTo>
                      <a:lnTo>
                        <a:pt x="255" y="221"/>
                      </a:lnTo>
                      <a:lnTo>
                        <a:pt x="256" y="221"/>
                      </a:lnTo>
                      <a:lnTo>
                        <a:pt x="256" y="220"/>
                      </a:lnTo>
                      <a:lnTo>
                        <a:pt x="257" y="220"/>
                      </a:lnTo>
                      <a:lnTo>
                        <a:pt x="258" y="220"/>
                      </a:lnTo>
                      <a:lnTo>
                        <a:pt x="258" y="219"/>
                      </a:lnTo>
                      <a:lnTo>
                        <a:pt x="259" y="219"/>
                      </a:lnTo>
                      <a:lnTo>
                        <a:pt x="260" y="218"/>
                      </a:lnTo>
                      <a:lnTo>
                        <a:pt x="261" y="218"/>
                      </a:lnTo>
                      <a:lnTo>
                        <a:pt x="261" y="217"/>
                      </a:lnTo>
                      <a:lnTo>
                        <a:pt x="262" y="217"/>
                      </a:lnTo>
                      <a:lnTo>
                        <a:pt x="262" y="216"/>
                      </a:lnTo>
                      <a:lnTo>
                        <a:pt x="263" y="216"/>
                      </a:lnTo>
                      <a:lnTo>
                        <a:pt x="264" y="215"/>
                      </a:lnTo>
                      <a:lnTo>
                        <a:pt x="265" y="214"/>
                      </a:lnTo>
                      <a:lnTo>
                        <a:pt x="266" y="214"/>
                      </a:lnTo>
                      <a:lnTo>
                        <a:pt x="266" y="213"/>
                      </a:lnTo>
                      <a:lnTo>
                        <a:pt x="267" y="213"/>
                      </a:lnTo>
                      <a:lnTo>
                        <a:pt x="268" y="213"/>
                      </a:lnTo>
                      <a:lnTo>
                        <a:pt x="268" y="212"/>
                      </a:lnTo>
                      <a:lnTo>
                        <a:pt x="269" y="211"/>
                      </a:lnTo>
                      <a:lnTo>
                        <a:pt x="270" y="210"/>
                      </a:lnTo>
                      <a:lnTo>
                        <a:pt x="271" y="210"/>
                      </a:lnTo>
                      <a:lnTo>
                        <a:pt x="271" y="209"/>
                      </a:lnTo>
                      <a:lnTo>
                        <a:pt x="272" y="209"/>
                      </a:lnTo>
                      <a:lnTo>
                        <a:pt x="273" y="208"/>
                      </a:lnTo>
                      <a:lnTo>
                        <a:pt x="274" y="207"/>
                      </a:lnTo>
                      <a:lnTo>
                        <a:pt x="275" y="206"/>
                      </a:lnTo>
                      <a:lnTo>
                        <a:pt x="276" y="205"/>
                      </a:lnTo>
                      <a:lnTo>
                        <a:pt x="277" y="205"/>
                      </a:lnTo>
                      <a:lnTo>
                        <a:pt x="277" y="204"/>
                      </a:lnTo>
                      <a:lnTo>
                        <a:pt x="278" y="203"/>
                      </a:lnTo>
                      <a:lnTo>
                        <a:pt x="279" y="202"/>
                      </a:lnTo>
                      <a:lnTo>
                        <a:pt x="280" y="202"/>
                      </a:lnTo>
                      <a:lnTo>
                        <a:pt x="280" y="201"/>
                      </a:lnTo>
                      <a:lnTo>
                        <a:pt x="281" y="201"/>
                      </a:lnTo>
                      <a:lnTo>
                        <a:pt x="282" y="200"/>
                      </a:lnTo>
                      <a:lnTo>
                        <a:pt x="282" y="199"/>
                      </a:lnTo>
                      <a:lnTo>
                        <a:pt x="283" y="198"/>
                      </a:lnTo>
                      <a:lnTo>
                        <a:pt x="284" y="198"/>
                      </a:lnTo>
                      <a:lnTo>
                        <a:pt x="284" y="197"/>
                      </a:lnTo>
                      <a:lnTo>
                        <a:pt x="285" y="197"/>
                      </a:lnTo>
                      <a:lnTo>
                        <a:pt x="285" y="196"/>
                      </a:lnTo>
                      <a:lnTo>
                        <a:pt x="286" y="195"/>
                      </a:lnTo>
                      <a:lnTo>
                        <a:pt x="287" y="195"/>
                      </a:lnTo>
                      <a:lnTo>
                        <a:pt x="288" y="194"/>
                      </a:lnTo>
                      <a:lnTo>
                        <a:pt x="288" y="193"/>
                      </a:lnTo>
                      <a:lnTo>
                        <a:pt x="289" y="193"/>
                      </a:lnTo>
                      <a:lnTo>
                        <a:pt x="290" y="192"/>
                      </a:lnTo>
                      <a:lnTo>
                        <a:pt x="290" y="191"/>
                      </a:lnTo>
                      <a:lnTo>
                        <a:pt x="291" y="191"/>
                      </a:lnTo>
                      <a:lnTo>
                        <a:pt x="291" y="190"/>
                      </a:lnTo>
                      <a:lnTo>
                        <a:pt x="292" y="189"/>
                      </a:lnTo>
                      <a:lnTo>
                        <a:pt x="293" y="188"/>
                      </a:lnTo>
                      <a:lnTo>
                        <a:pt x="294" y="187"/>
                      </a:lnTo>
                      <a:lnTo>
                        <a:pt x="295" y="186"/>
                      </a:lnTo>
                      <a:lnTo>
                        <a:pt x="296" y="185"/>
                      </a:lnTo>
                      <a:lnTo>
                        <a:pt x="297" y="184"/>
                      </a:lnTo>
                      <a:lnTo>
                        <a:pt x="297" y="183"/>
                      </a:lnTo>
                      <a:lnTo>
                        <a:pt x="298" y="182"/>
                      </a:lnTo>
                      <a:lnTo>
                        <a:pt x="299" y="181"/>
                      </a:lnTo>
                      <a:lnTo>
                        <a:pt x="300" y="180"/>
                      </a:lnTo>
                      <a:lnTo>
                        <a:pt x="300" y="179"/>
                      </a:lnTo>
                      <a:lnTo>
                        <a:pt x="301" y="179"/>
                      </a:lnTo>
                      <a:lnTo>
                        <a:pt x="302" y="178"/>
                      </a:lnTo>
                      <a:lnTo>
                        <a:pt x="302" y="177"/>
                      </a:lnTo>
                      <a:lnTo>
                        <a:pt x="303" y="176"/>
                      </a:lnTo>
                      <a:lnTo>
                        <a:pt x="304" y="175"/>
                      </a:lnTo>
                      <a:lnTo>
                        <a:pt x="304" y="174"/>
                      </a:lnTo>
                      <a:lnTo>
                        <a:pt x="305" y="174"/>
                      </a:lnTo>
                      <a:lnTo>
                        <a:pt x="306" y="173"/>
                      </a:lnTo>
                      <a:lnTo>
                        <a:pt x="306" y="172"/>
                      </a:lnTo>
                      <a:lnTo>
                        <a:pt x="307" y="171"/>
                      </a:lnTo>
                      <a:lnTo>
                        <a:pt x="307" y="170"/>
                      </a:lnTo>
                      <a:lnTo>
                        <a:pt x="308" y="169"/>
                      </a:lnTo>
                      <a:lnTo>
                        <a:pt x="309" y="169"/>
                      </a:lnTo>
                      <a:lnTo>
                        <a:pt x="310" y="168"/>
                      </a:lnTo>
                      <a:lnTo>
                        <a:pt x="310" y="167"/>
                      </a:lnTo>
                      <a:lnTo>
                        <a:pt x="311" y="166"/>
                      </a:lnTo>
                      <a:lnTo>
                        <a:pt x="311" y="165"/>
                      </a:lnTo>
                      <a:lnTo>
                        <a:pt x="312" y="164"/>
                      </a:lnTo>
                      <a:lnTo>
                        <a:pt x="313" y="163"/>
                      </a:lnTo>
                      <a:lnTo>
                        <a:pt x="313" y="162"/>
                      </a:lnTo>
                      <a:lnTo>
                        <a:pt x="314" y="161"/>
                      </a:lnTo>
                      <a:lnTo>
                        <a:pt x="314" y="160"/>
                      </a:lnTo>
                      <a:lnTo>
                        <a:pt x="315" y="159"/>
                      </a:lnTo>
                      <a:lnTo>
                        <a:pt x="316" y="159"/>
                      </a:lnTo>
                      <a:lnTo>
                        <a:pt x="317" y="158"/>
                      </a:lnTo>
                      <a:lnTo>
                        <a:pt x="317" y="157"/>
                      </a:lnTo>
                      <a:lnTo>
                        <a:pt x="318" y="156"/>
                      </a:lnTo>
                      <a:lnTo>
                        <a:pt x="319" y="155"/>
                      </a:lnTo>
                      <a:lnTo>
                        <a:pt x="319" y="154"/>
                      </a:lnTo>
                      <a:lnTo>
                        <a:pt x="320" y="153"/>
                      </a:lnTo>
                      <a:lnTo>
                        <a:pt x="320" y="152"/>
                      </a:lnTo>
                      <a:lnTo>
                        <a:pt x="321" y="151"/>
                      </a:lnTo>
                      <a:lnTo>
                        <a:pt x="322" y="150"/>
                      </a:lnTo>
                      <a:lnTo>
                        <a:pt x="322" y="149"/>
                      </a:lnTo>
                      <a:lnTo>
                        <a:pt x="323" y="148"/>
                      </a:lnTo>
                      <a:lnTo>
                        <a:pt x="324" y="147"/>
                      </a:lnTo>
                      <a:lnTo>
                        <a:pt x="324" y="146"/>
                      </a:lnTo>
                      <a:lnTo>
                        <a:pt x="325" y="145"/>
                      </a:lnTo>
                      <a:lnTo>
                        <a:pt x="326" y="144"/>
                      </a:lnTo>
                      <a:lnTo>
                        <a:pt x="326" y="143"/>
                      </a:lnTo>
                      <a:lnTo>
                        <a:pt x="327" y="142"/>
                      </a:lnTo>
                      <a:lnTo>
                        <a:pt x="327" y="141"/>
                      </a:lnTo>
                      <a:lnTo>
                        <a:pt x="328" y="140"/>
                      </a:lnTo>
                      <a:lnTo>
                        <a:pt x="329" y="139"/>
                      </a:lnTo>
                      <a:lnTo>
                        <a:pt x="329" y="137"/>
                      </a:lnTo>
                      <a:lnTo>
                        <a:pt x="330" y="137"/>
                      </a:lnTo>
                      <a:lnTo>
                        <a:pt x="331" y="135"/>
                      </a:lnTo>
                      <a:lnTo>
                        <a:pt x="331" y="134"/>
                      </a:lnTo>
                      <a:lnTo>
                        <a:pt x="332" y="133"/>
                      </a:lnTo>
                      <a:lnTo>
                        <a:pt x="333" y="132"/>
                      </a:lnTo>
                      <a:lnTo>
                        <a:pt x="333" y="131"/>
                      </a:lnTo>
                      <a:lnTo>
                        <a:pt x="334" y="130"/>
                      </a:lnTo>
                      <a:lnTo>
                        <a:pt x="335" y="129"/>
                      </a:lnTo>
                      <a:lnTo>
                        <a:pt x="335" y="128"/>
                      </a:lnTo>
                      <a:lnTo>
                        <a:pt x="336" y="127"/>
                      </a:lnTo>
                      <a:lnTo>
                        <a:pt x="336" y="126"/>
                      </a:lnTo>
                      <a:lnTo>
                        <a:pt x="337" y="124"/>
                      </a:lnTo>
                      <a:lnTo>
                        <a:pt x="338" y="123"/>
                      </a:lnTo>
                      <a:lnTo>
                        <a:pt x="339" y="122"/>
                      </a:lnTo>
                      <a:lnTo>
                        <a:pt x="339" y="121"/>
                      </a:lnTo>
                      <a:lnTo>
                        <a:pt x="340" y="120"/>
                      </a:lnTo>
                      <a:lnTo>
                        <a:pt x="340" y="119"/>
                      </a:lnTo>
                      <a:lnTo>
                        <a:pt x="341" y="117"/>
                      </a:lnTo>
                      <a:lnTo>
                        <a:pt x="342" y="116"/>
                      </a:lnTo>
                      <a:lnTo>
                        <a:pt x="342" y="115"/>
                      </a:lnTo>
                      <a:lnTo>
                        <a:pt x="343" y="114"/>
                      </a:lnTo>
                      <a:lnTo>
                        <a:pt x="344" y="113"/>
                      </a:lnTo>
                      <a:lnTo>
                        <a:pt x="344" y="112"/>
                      </a:lnTo>
                      <a:lnTo>
                        <a:pt x="345" y="110"/>
                      </a:lnTo>
                      <a:lnTo>
                        <a:pt x="346" y="109"/>
                      </a:lnTo>
                      <a:lnTo>
                        <a:pt x="346" y="108"/>
                      </a:lnTo>
                      <a:lnTo>
                        <a:pt x="347" y="107"/>
                      </a:lnTo>
                      <a:lnTo>
                        <a:pt x="348" y="106"/>
                      </a:lnTo>
                      <a:lnTo>
                        <a:pt x="348" y="105"/>
                      </a:lnTo>
                      <a:lnTo>
                        <a:pt x="349" y="103"/>
                      </a:lnTo>
                      <a:lnTo>
                        <a:pt x="349" y="102"/>
                      </a:lnTo>
                      <a:lnTo>
                        <a:pt x="350" y="101"/>
                      </a:lnTo>
                      <a:lnTo>
                        <a:pt x="351" y="100"/>
                      </a:lnTo>
                      <a:lnTo>
                        <a:pt x="351" y="99"/>
                      </a:lnTo>
                      <a:lnTo>
                        <a:pt x="352" y="97"/>
                      </a:lnTo>
                      <a:lnTo>
                        <a:pt x="353" y="96"/>
                      </a:lnTo>
                      <a:lnTo>
                        <a:pt x="353" y="95"/>
                      </a:lnTo>
                      <a:lnTo>
                        <a:pt x="354" y="94"/>
                      </a:lnTo>
                      <a:lnTo>
                        <a:pt x="355" y="93"/>
                      </a:lnTo>
                      <a:lnTo>
                        <a:pt x="355" y="91"/>
                      </a:lnTo>
                      <a:lnTo>
                        <a:pt x="356" y="90"/>
                      </a:lnTo>
                      <a:lnTo>
                        <a:pt x="356" y="89"/>
                      </a:lnTo>
                      <a:lnTo>
                        <a:pt x="357" y="88"/>
                      </a:lnTo>
                      <a:lnTo>
                        <a:pt x="358" y="86"/>
                      </a:lnTo>
                      <a:lnTo>
                        <a:pt x="358" y="85"/>
                      </a:lnTo>
                      <a:lnTo>
                        <a:pt x="359" y="84"/>
                      </a:lnTo>
                      <a:lnTo>
                        <a:pt x="360" y="83"/>
                      </a:lnTo>
                      <a:lnTo>
                        <a:pt x="361" y="81"/>
                      </a:lnTo>
                      <a:lnTo>
                        <a:pt x="361" y="80"/>
                      </a:lnTo>
                      <a:lnTo>
                        <a:pt x="362" y="79"/>
                      </a:lnTo>
                      <a:lnTo>
                        <a:pt x="362" y="78"/>
                      </a:lnTo>
                      <a:lnTo>
                        <a:pt x="363" y="76"/>
                      </a:lnTo>
                      <a:lnTo>
                        <a:pt x="364" y="75"/>
                      </a:lnTo>
                      <a:lnTo>
                        <a:pt x="364" y="74"/>
                      </a:lnTo>
                      <a:lnTo>
                        <a:pt x="365" y="73"/>
                      </a:lnTo>
                      <a:lnTo>
                        <a:pt x="366" y="71"/>
                      </a:lnTo>
                      <a:lnTo>
                        <a:pt x="366" y="70"/>
                      </a:lnTo>
                      <a:lnTo>
                        <a:pt x="367" y="69"/>
                      </a:lnTo>
                      <a:lnTo>
                        <a:pt x="368" y="68"/>
                      </a:lnTo>
                      <a:lnTo>
                        <a:pt x="368" y="66"/>
                      </a:lnTo>
                      <a:lnTo>
                        <a:pt x="369" y="65"/>
                      </a:lnTo>
                      <a:lnTo>
                        <a:pt x="369" y="64"/>
                      </a:lnTo>
                      <a:lnTo>
                        <a:pt x="370" y="63"/>
                      </a:lnTo>
                      <a:lnTo>
                        <a:pt x="371" y="62"/>
                      </a:lnTo>
                      <a:lnTo>
                        <a:pt x="371" y="60"/>
                      </a:lnTo>
                      <a:lnTo>
                        <a:pt x="372" y="59"/>
                      </a:lnTo>
                      <a:lnTo>
                        <a:pt x="373" y="58"/>
                      </a:lnTo>
                      <a:lnTo>
                        <a:pt x="373" y="57"/>
                      </a:lnTo>
                      <a:lnTo>
                        <a:pt x="374" y="56"/>
                      </a:lnTo>
                      <a:lnTo>
                        <a:pt x="375" y="54"/>
                      </a:lnTo>
                      <a:lnTo>
                        <a:pt x="375" y="53"/>
                      </a:lnTo>
                      <a:lnTo>
                        <a:pt x="376" y="52"/>
                      </a:lnTo>
                      <a:lnTo>
                        <a:pt x="377" y="51"/>
                      </a:lnTo>
                      <a:lnTo>
                        <a:pt x="377" y="49"/>
                      </a:lnTo>
                      <a:lnTo>
                        <a:pt x="378" y="48"/>
                      </a:lnTo>
                      <a:lnTo>
                        <a:pt x="378" y="47"/>
                      </a:lnTo>
                      <a:lnTo>
                        <a:pt x="379" y="46"/>
                      </a:lnTo>
                      <a:lnTo>
                        <a:pt x="380" y="45"/>
                      </a:lnTo>
                      <a:lnTo>
                        <a:pt x="380" y="44"/>
                      </a:lnTo>
                      <a:lnTo>
                        <a:pt x="381" y="43"/>
                      </a:lnTo>
                      <a:lnTo>
                        <a:pt x="382" y="41"/>
                      </a:lnTo>
                      <a:lnTo>
                        <a:pt x="382" y="40"/>
                      </a:lnTo>
                      <a:lnTo>
                        <a:pt x="383" y="39"/>
                      </a:lnTo>
                      <a:lnTo>
                        <a:pt x="384" y="38"/>
                      </a:lnTo>
                      <a:lnTo>
                        <a:pt x="384" y="37"/>
                      </a:lnTo>
                      <a:lnTo>
                        <a:pt x="385" y="36"/>
                      </a:lnTo>
                      <a:lnTo>
                        <a:pt x="385" y="35"/>
                      </a:lnTo>
                      <a:lnTo>
                        <a:pt x="386" y="34"/>
                      </a:lnTo>
                      <a:lnTo>
                        <a:pt x="387" y="33"/>
                      </a:lnTo>
                      <a:lnTo>
                        <a:pt x="388" y="31"/>
                      </a:lnTo>
                      <a:lnTo>
                        <a:pt x="389" y="29"/>
                      </a:lnTo>
                      <a:lnTo>
                        <a:pt x="390" y="29"/>
                      </a:lnTo>
                      <a:lnTo>
                        <a:pt x="390" y="27"/>
                      </a:lnTo>
                      <a:lnTo>
                        <a:pt x="391" y="26"/>
                      </a:lnTo>
                      <a:lnTo>
                        <a:pt x="391" y="25"/>
                      </a:lnTo>
                      <a:lnTo>
                        <a:pt x="392" y="24"/>
                      </a:lnTo>
                      <a:lnTo>
                        <a:pt x="393" y="24"/>
                      </a:lnTo>
                      <a:lnTo>
                        <a:pt x="393" y="22"/>
                      </a:lnTo>
                      <a:lnTo>
                        <a:pt x="394" y="21"/>
                      </a:lnTo>
                      <a:lnTo>
                        <a:pt x="395" y="21"/>
                      </a:lnTo>
                      <a:lnTo>
                        <a:pt x="395" y="20"/>
                      </a:lnTo>
                      <a:lnTo>
                        <a:pt x="396" y="19"/>
                      </a:lnTo>
                      <a:lnTo>
                        <a:pt x="397" y="18"/>
                      </a:lnTo>
                      <a:lnTo>
                        <a:pt x="397" y="17"/>
                      </a:lnTo>
                      <a:lnTo>
                        <a:pt x="398" y="16"/>
                      </a:lnTo>
                      <a:lnTo>
                        <a:pt x="398" y="15"/>
                      </a:lnTo>
                      <a:lnTo>
                        <a:pt x="399" y="15"/>
                      </a:lnTo>
                      <a:lnTo>
                        <a:pt x="400" y="14"/>
                      </a:lnTo>
                      <a:lnTo>
                        <a:pt x="400" y="13"/>
                      </a:lnTo>
                      <a:lnTo>
                        <a:pt x="401" y="12"/>
                      </a:lnTo>
                      <a:lnTo>
                        <a:pt x="402" y="11"/>
                      </a:lnTo>
                      <a:lnTo>
                        <a:pt x="403" y="10"/>
                      </a:lnTo>
                      <a:lnTo>
                        <a:pt x="404" y="9"/>
                      </a:lnTo>
                      <a:lnTo>
                        <a:pt x="405" y="8"/>
                      </a:lnTo>
                      <a:lnTo>
                        <a:pt x="406" y="8"/>
                      </a:lnTo>
                      <a:lnTo>
                        <a:pt x="406" y="7"/>
                      </a:lnTo>
                      <a:lnTo>
                        <a:pt x="407" y="7"/>
                      </a:lnTo>
                      <a:lnTo>
                        <a:pt x="407" y="6"/>
                      </a:lnTo>
                      <a:lnTo>
                        <a:pt x="408" y="5"/>
                      </a:lnTo>
                      <a:lnTo>
                        <a:pt x="409" y="5"/>
                      </a:lnTo>
                      <a:lnTo>
                        <a:pt x="410" y="4"/>
                      </a:lnTo>
                      <a:lnTo>
                        <a:pt x="411" y="4"/>
                      </a:lnTo>
                      <a:lnTo>
                        <a:pt x="411" y="3"/>
                      </a:lnTo>
                      <a:lnTo>
                        <a:pt x="412" y="3"/>
                      </a:lnTo>
                      <a:lnTo>
                        <a:pt x="413" y="2"/>
                      </a:lnTo>
                      <a:lnTo>
                        <a:pt x="414" y="2"/>
                      </a:lnTo>
                      <a:lnTo>
                        <a:pt x="415" y="1"/>
                      </a:lnTo>
                      <a:lnTo>
                        <a:pt x="416" y="1"/>
                      </a:lnTo>
                      <a:lnTo>
                        <a:pt x="417" y="1"/>
                      </a:lnTo>
                      <a:lnTo>
                        <a:pt x="418" y="0"/>
                      </a:lnTo>
                      <a:lnTo>
                        <a:pt x="419" y="0"/>
                      </a:lnTo>
                      <a:lnTo>
                        <a:pt x="420" y="0"/>
                      </a:lnTo>
                      <a:lnTo>
                        <a:pt x="421" y="0"/>
                      </a:lnTo>
                      <a:lnTo>
                        <a:pt x="422" y="0"/>
                      </a:lnTo>
                      <a:lnTo>
                        <a:pt x="423" y="0"/>
                      </a:lnTo>
                      <a:lnTo>
                        <a:pt x="424" y="1"/>
                      </a:lnTo>
                      <a:lnTo>
                        <a:pt x="425" y="1"/>
                      </a:lnTo>
                      <a:lnTo>
                        <a:pt x="426" y="1"/>
                      </a:lnTo>
                      <a:lnTo>
                        <a:pt x="426" y="2"/>
                      </a:lnTo>
                      <a:lnTo>
                        <a:pt x="427" y="2"/>
                      </a:lnTo>
                      <a:lnTo>
                        <a:pt x="428" y="2"/>
                      </a:lnTo>
                      <a:lnTo>
                        <a:pt x="429" y="3"/>
                      </a:lnTo>
                      <a:lnTo>
                        <a:pt x="430" y="4"/>
                      </a:lnTo>
                      <a:lnTo>
                        <a:pt x="431" y="4"/>
                      </a:lnTo>
                      <a:lnTo>
                        <a:pt x="431" y="5"/>
                      </a:lnTo>
                      <a:lnTo>
                        <a:pt x="432" y="5"/>
                      </a:lnTo>
                      <a:lnTo>
                        <a:pt x="433" y="6"/>
                      </a:lnTo>
                      <a:lnTo>
                        <a:pt x="433" y="7"/>
                      </a:lnTo>
                      <a:lnTo>
                        <a:pt x="434" y="7"/>
                      </a:lnTo>
                      <a:lnTo>
                        <a:pt x="435" y="8"/>
                      </a:lnTo>
                      <a:lnTo>
                        <a:pt x="435" y="9"/>
                      </a:lnTo>
                      <a:lnTo>
                        <a:pt x="436" y="9"/>
                      </a:lnTo>
                      <a:lnTo>
                        <a:pt x="436" y="10"/>
                      </a:lnTo>
                      <a:lnTo>
                        <a:pt x="437" y="11"/>
                      </a:lnTo>
                      <a:lnTo>
                        <a:pt x="438" y="12"/>
                      </a:lnTo>
                      <a:lnTo>
                        <a:pt x="439" y="13"/>
                      </a:lnTo>
                      <a:lnTo>
                        <a:pt x="439" y="14"/>
                      </a:lnTo>
                      <a:lnTo>
                        <a:pt x="440" y="15"/>
                      </a:lnTo>
                      <a:lnTo>
                        <a:pt x="440" y="16"/>
                      </a:lnTo>
                      <a:lnTo>
                        <a:pt x="441" y="17"/>
                      </a:lnTo>
                      <a:lnTo>
                        <a:pt x="442" y="18"/>
                      </a:lnTo>
                      <a:lnTo>
                        <a:pt x="442" y="19"/>
                      </a:lnTo>
                      <a:lnTo>
                        <a:pt x="443" y="20"/>
                      </a:lnTo>
                      <a:lnTo>
                        <a:pt x="444" y="21"/>
                      </a:lnTo>
                      <a:lnTo>
                        <a:pt x="444" y="23"/>
                      </a:lnTo>
                      <a:lnTo>
                        <a:pt x="445" y="24"/>
                      </a:lnTo>
                      <a:lnTo>
                        <a:pt x="446" y="25"/>
                      </a:lnTo>
                      <a:lnTo>
                        <a:pt x="446" y="26"/>
                      </a:lnTo>
                      <a:lnTo>
                        <a:pt x="447" y="28"/>
                      </a:lnTo>
                      <a:lnTo>
                        <a:pt x="448" y="29"/>
                      </a:lnTo>
                      <a:lnTo>
                        <a:pt x="448" y="31"/>
                      </a:lnTo>
                      <a:lnTo>
                        <a:pt x="449" y="32"/>
                      </a:lnTo>
                      <a:lnTo>
                        <a:pt x="449" y="34"/>
                      </a:lnTo>
                      <a:lnTo>
                        <a:pt x="450" y="35"/>
                      </a:lnTo>
                      <a:lnTo>
                        <a:pt x="451" y="37"/>
                      </a:lnTo>
                      <a:lnTo>
                        <a:pt x="451" y="38"/>
                      </a:lnTo>
                      <a:lnTo>
                        <a:pt x="452" y="40"/>
                      </a:lnTo>
                      <a:lnTo>
                        <a:pt x="453" y="42"/>
                      </a:lnTo>
                      <a:lnTo>
                        <a:pt x="453" y="43"/>
                      </a:lnTo>
                      <a:lnTo>
                        <a:pt x="454" y="45"/>
                      </a:lnTo>
                      <a:lnTo>
                        <a:pt x="455" y="47"/>
                      </a:lnTo>
                      <a:lnTo>
                        <a:pt x="455" y="49"/>
                      </a:lnTo>
                      <a:lnTo>
                        <a:pt x="456" y="51"/>
                      </a:lnTo>
                      <a:lnTo>
                        <a:pt x="456" y="52"/>
                      </a:lnTo>
                      <a:lnTo>
                        <a:pt x="457" y="54"/>
                      </a:lnTo>
                      <a:lnTo>
                        <a:pt x="458" y="56"/>
                      </a:lnTo>
                      <a:lnTo>
                        <a:pt x="458" y="58"/>
                      </a:lnTo>
                      <a:lnTo>
                        <a:pt x="459" y="60"/>
                      </a:lnTo>
                      <a:lnTo>
                        <a:pt x="460" y="62"/>
                      </a:lnTo>
                      <a:lnTo>
                        <a:pt x="461" y="64"/>
                      </a:lnTo>
                      <a:lnTo>
                        <a:pt x="461" y="66"/>
                      </a:lnTo>
                      <a:lnTo>
                        <a:pt x="462" y="68"/>
                      </a:lnTo>
                      <a:lnTo>
                        <a:pt x="462" y="70"/>
                      </a:lnTo>
                      <a:lnTo>
                        <a:pt x="463" y="72"/>
                      </a:lnTo>
                      <a:lnTo>
                        <a:pt x="464" y="74"/>
                      </a:lnTo>
                      <a:lnTo>
                        <a:pt x="464" y="77"/>
                      </a:lnTo>
                      <a:lnTo>
                        <a:pt x="465" y="79"/>
                      </a:lnTo>
                      <a:lnTo>
                        <a:pt x="466" y="81"/>
                      </a:lnTo>
                      <a:lnTo>
                        <a:pt x="466" y="83"/>
                      </a:lnTo>
                      <a:lnTo>
                        <a:pt x="467" y="85"/>
                      </a:lnTo>
                      <a:lnTo>
                        <a:pt x="468" y="88"/>
                      </a:lnTo>
                      <a:lnTo>
                        <a:pt x="468" y="90"/>
                      </a:lnTo>
                      <a:lnTo>
                        <a:pt x="469" y="92"/>
                      </a:lnTo>
                      <a:lnTo>
                        <a:pt x="469" y="94"/>
                      </a:lnTo>
                      <a:lnTo>
                        <a:pt x="470" y="97"/>
                      </a:lnTo>
                      <a:lnTo>
                        <a:pt x="471" y="99"/>
                      </a:lnTo>
                      <a:lnTo>
                        <a:pt x="471" y="101"/>
                      </a:lnTo>
                      <a:lnTo>
                        <a:pt x="472" y="104"/>
                      </a:lnTo>
                      <a:lnTo>
                        <a:pt x="473" y="106"/>
                      </a:lnTo>
                      <a:lnTo>
                        <a:pt x="473" y="108"/>
                      </a:lnTo>
                      <a:lnTo>
                        <a:pt x="474" y="111"/>
                      </a:lnTo>
                      <a:lnTo>
                        <a:pt x="475" y="113"/>
                      </a:lnTo>
                      <a:lnTo>
                        <a:pt x="475" y="115"/>
                      </a:lnTo>
                      <a:lnTo>
                        <a:pt x="476" y="118"/>
                      </a:lnTo>
                      <a:lnTo>
                        <a:pt x="477" y="120"/>
                      </a:lnTo>
                      <a:lnTo>
                        <a:pt x="477" y="122"/>
                      </a:lnTo>
                      <a:lnTo>
                        <a:pt x="478" y="125"/>
                      </a:lnTo>
                      <a:lnTo>
                        <a:pt x="478" y="127"/>
                      </a:lnTo>
                      <a:lnTo>
                        <a:pt x="479" y="129"/>
                      </a:lnTo>
                      <a:lnTo>
                        <a:pt x="480" y="132"/>
                      </a:lnTo>
                      <a:lnTo>
                        <a:pt x="480" y="134"/>
                      </a:lnTo>
                      <a:lnTo>
                        <a:pt x="481" y="137"/>
                      </a:lnTo>
                      <a:lnTo>
                        <a:pt x="482" y="139"/>
                      </a:lnTo>
                      <a:lnTo>
                        <a:pt x="482" y="142"/>
                      </a:lnTo>
                      <a:lnTo>
                        <a:pt x="483" y="144"/>
                      </a:lnTo>
                      <a:lnTo>
                        <a:pt x="484" y="146"/>
                      </a:lnTo>
                      <a:lnTo>
                        <a:pt x="484" y="149"/>
                      </a:lnTo>
                      <a:lnTo>
                        <a:pt x="485" y="151"/>
                      </a:lnTo>
                      <a:lnTo>
                        <a:pt x="485" y="153"/>
                      </a:lnTo>
                      <a:lnTo>
                        <a:pt x="486" y="156"/>
                      </a:lnTo>
                      <a:lnTo>
                        <a:pt x="487" y="158"/>
                      </a:lnTo>
                      <a:lnTo>
                        <a:pt x="488" y="160"/>
                      </a:lnTo>
                      <a:lnTo>
                        <a:pt x="488" y="162"/>
                      </a:lnTo>
                      <a:lnTo>
                        <a:pt x="489" y="165"/>
                      </a:lnTo>
                      <a:lnTo>
                        <a:pt x="490" y="167"/>
                      </a:lnTo>
                      <a:lnTo>
                        <a:pt x="490" y="169"/>
                      </a:lnTo>
                      <a:lnTo>
                        <a:pt x="491" y="171"/>
                      </a:lnTo>
                      <a:lnTo>
                        <a:pt x="491" y="174"/>
                      </a:lnTo>
                      <a:lnTo>
                        <a:pt x="492" y="176"/>
                      </a:lnTo>
                      <a:lnTo>
                        <a:pt x="493" y="178"/>
                      </a:lnTo>
                      <a:lnTo>
                        <a:pt x="493" y="180"/>
                      </a:lnTo>
                      <a:lnTo>
                        <a:pt x="494" y="182"/>
                      </a:lnTo>
                      <a:lnTo>
                        <a:pt x="495" y="184"/>
                      </a:lnTo>
                      <a:lnTo>
                        <a:pt x="495" y="186"/>
                      </a:lnTo>
                      <a:lnTo>
                        <a:pt x="496" y="188"/>
                      </a:lnTo>
                      <a:lnTo>
                        <a:pt x="497" y="191"/>
                      </a:lnTo>
                      <a:lnTo>
                        <a:pt x="497" y="192"/>
                      </a:lnTo>
                      <a:lnTo>
                        <a:pt x="498" y="194"/>
                      </a:lnTo>
                      <a:lnTo>
                        <a:pt x="498" y="196"/>
                      </a:lnTo>
                      <a:lnTo>
                        <a:pt x="499" y="198"/>
                      </a:lnTo>
                      <a:lnTo>
                        <a:pt x="500" y="200"/>
                      </a:lnTo>
                      <a:lnTo>
                        <a:pt x="500" y="202"/>
                      </a:lnTo>
                      <a:lnTo>
                        <a:pt x="501" y="204"/>
                      </a:lnTo>
                      <a:lnTo>
                        <a:pt x="502" y="206"/>
                      </a:lnTo>
                      <a:lnTo>
                        <a:pt x="502" y="208"/>
                      </a:lnTo>
                      <a:lnTo>
                        <a:pt x="503" y="209"/>
                      </a:lnTo>
                      <a:lnTo>
                        <a:pt x="504" y="211"/>
                      </a:lnTo>
                      <a:lnTo>
                        <a:pt x="504" y="213"/>
                      </a:lnTo>
                      <a:lnTo>
                        <a:pt x="505" y="214"/>
                      </a:lnTo>
                      <a:lnTo>
                        <a:pt x="506" y="216"/>
                      </a:lnTo>
                      <a:lnTo>
                        <a:pt x="506" y="218"/>
                      </a:lnTo>
                      <a:lnTo>
                        <a:pt x="507" y="219"/>
                      </a:lnTo>
                      <a:lnTo>
                        <a:pt x="507" y="221"/>
                      </a:lnTo>
                      <a:lnTo>
                        <a:pt x="508" y="222"/>
                      </a:lnTo>
                      <a:lnTo>
                        <a:pt x="509" y="224"/>
                      </a:lnTo>
                      <a:lnTo>
                        <a:pt x="510" y="225"/>
                      </a:lnTo>
                      <a:lnTo>
                        <a:pt x="510" y="227"/>
                      </a:lnTo>
                      <a:lnTo>
                        <a:pt x="511" y="228"/>
                      </a:lnTo>
                      <a:lnTo>
                        <a:pt x="511" y="229"/>
                      </a:lnTo>
                      <a:lnTo>
                        <a:pt x="512" y="231"/>
                      </a:lnTo>
                      <a:lnTo>
                        <a:pt x="513" y="232"/>
                      </a:lnTo>
                      <a:lnTo>
                        <a:pt x="513" y="233"/>
                      </a:lnTo>
                      <a:lnTo>
                        <a:pt x="514" y="235"/>
                      </a:lnTo>
                      <a:lnTo>
                        <a:pt x="514" y="236"/>
                      </a:lnTo>
                      <a:lnTo>
                        <a:pt x="515" y="237"/>
                      </a:lnTo>
                      <a:lnTo>
                        <a:pt x="516" y="238"/>
                      </a:lnTo>
                      <a:lnTo>
                        <a:pt x="517" y="239"/>
                      </a:lnTo>
                      <a:lnTo>
                        <a:pt x="517" y="240"/>
                      </a:lnTo>
                      <a:lnTo>
                        <a:pt x="518" y="241"/>
                      </a:lnTo>
                      <a:lnTo>
                        <a:pt x="519" y="242"/>
                      </a:lnTo>
                      <a:lnTo>
                        <a:pt x="519" y="243"/>
                      </a:lnTo>
                      <a:lnTo>
                        <a:pt x="520" y="244"/>
                      </a:lnTo>
                      <a:lnTo>
                        <a:pt x="520" y="245"/>
                      </a:lnTo>
                      <a:lnTo>
                        <a:pt x="521" y="246"/>
                      </a:lnTo>
                      <a:lnTo>
                        <a:pt x="522" y="247"/>
                      </a:lnTo>
                      <a:lnTo>
                        <a:pt x="523" y="248"/>
                      </a:lnTo>
                      <a:lnTo>
                        <a:pt x="524" y="249"/>
                      </a:lnTo>
                      <a:lnTo>
                        <a:pt x="524" y="250"/>
                      </a:lnTo>
                      <a:lnTo>
                        <a:pt x="525" y="251"/>
                      </a:lnTo>
                      <a:lnTo>
                        <a:pt x="526" y="251"/>
                      </a:lnTo>
                      <a:lnTo>
                        <a:pt x="526" y="252"/>
                      </a:lnTo>
                      <a:lnTo>
                        <a:pt x="527" y="253"/>
                      </a:lnTo>
                      <a:lnTo>
                        <a:pt x="528" y="254"/>
                      </a:lnTo>
                      <a:lnTo>
                        <a:pt x="529" y="255"/>
                      </a:lnTo>
                      <a:lnTo>
                        <a:pt x="530" y="256"/>
                      </a:lnTo>
                      <a:lnTo>
                        <a:pt x="531" y="256"/>
                      </a:lnTo>
                      <a:lnTo>
                        <a:pt x="531" y="257"/>
                      </a:lnTo>
                      <a:lnTo>
                        <a:pt x="532" y="257"/>
                      </a:lnTo>
                      <a:lnTo>
                        <a:pt x="533" y="257"/>
                      </a:lnTo>
                      <a:lnTo>
                        <a:pt x="533" y="258"/>
                      </a:lnTo>
                      <a:lnTo>
                        <a:pt x="534" y="258"/>
                      </a:lnTo>
                      <a:lnTo>
                        <a:pt x="535" y="259"/>
                      </a:lnTo>
                      <a:lnTo>
                        <a:pt x="536" y="260"/>
                      </a:lnTo>
                      <a:lnTo>
                        <a:pt x="537" y="260"/>
                      </a:lnTo>
                      <a:lnTo>
                        <a:pt x="538" y="260"/>
                      </a:lnTo>
                      <a:lnTo>
                        <a:pt x="539" y="261"/>
                      </a:lnTo>
                      <a:lnTo>
                        <a:pt x="540" y="261"/>
                      </a:lnTo>
                      <a:lnTo>
                        <a:pt x="540" y="262"/>
                      </a:lnTo>
                      <a:lnTo>
                        <a:pt x="541" y="262"/>
                      </a:lnTo>
                      <a:lnTo>
                        <a:pt x="542" y="262"/>
                      </a:lnTo>
                      <a:lnTo>
                        <a:pt x="543" y="262"/>
                      </a:lnTo>
                      <a:lnTo>
                        <a:pt x="544" y="262"/>
                      </a:lnTo>
                      <a:lnTo>
                        <a:pt x="544" y="263"/>
                      </a:lnTo>
                      <a:lnTo>
                        <a:pt x="545" y="263"/>
                      </a:lnTo>
                      <a:lnTo>
                        <a:pt x="546" y="263"/>
                      </a:lnTo>
                      <a:lnTo>
                        <a:pt x="547" y="263"/>
                      </a:lnTo>
                      <a:lnTo>
                        <a:pt x="548" y="263"/>
                      </a:lnTo>
                      <a:lnTo>
                        <a:pt x="548" y="264"/>
                      </a:lnTo>
                      <a:lnTo>
                        <a:pt x="549" y="264"/>
                      </a:lnTo>
                      <a:lnTo>
                        <a:pt x="550" y="264"/>
                      </a:lnTo>
                      <a:lnTo>
                        <a:pt x="551" y="264"/>
                      </a:lnTo>
                      <a:lnTo>
                        <a:pt x="552" y="264"/>
                      </a:lnTo>
                      <a:lnTo>
                        <a:pt x="553" y="264"/>
                      </a:lnTo>
                      <a:lnTo>
                        <a:pt x="554" y="264"/>
                      </a:lnTo>
                      <a:lnTo>
                        <a:pt x="555" y="264"/>
                      </a:lnTo>
                      <a:lnTo>
                        <a:pt x="556" y="264"/>
                      </a:lnTo>
                      <a:lnTo>
                        <a:pt x="557" y="264"/>
                      </a:lnTo>
                      <a:lnTo>
                        <a:pt x="558" y="264"/>
                      </a:lnTo>
                      <a:lnTo>
                        <a:pt x="559" y="264"/>
                      </a:lnTo>
                      <a:lnTo>
                        <a:pt x="560" y="265"/>
                      </a:lnTo>
                      <a:lnTo>
                        <a:pt x="561" y="265"/>
                      </a:lnTo>
                      <a:lnTo>
                        <a:pt x="562" y="265"/>
                      </a:lnTo>
                      <a:lnTo>
                        <a:pt x="563" y="265"/>
                      </a:lnTo>
                      <a:lnTo>
                        <a:pt x="564" y="265"/>
                      </a:lnTo>
                      <a:lnTo>
                        <a:pt x="565" y="265"/>
                      </a:lnTo>
                      <a:lnTo>
                        <a:pt x="566" y="265"/>
                      </a:lnTo>
                      <a:lnTo>
                        <a:pt x="567" y="265"/>
                      </a:lnTo>
                      <a:lnTo>
                        <a:pt x="568" y="265"/>
                      </a:lnTo>
                      <a:lnTo>
                        <a:pt x="569" y="265"/>
                      </a:lnTo>
                      <a:lnTo>
                        <a:pt x="570" y="265"/>
                      </a:lnTo>
                      <a:lnTo>
                        <a:pt x="571" y="265"/>
                      </a:lnTo>
                      <a:lnTo>
                        <a:pt x="572" y="265"/>
                      </a:lnTo>
                      <a:lnTo>
                        <a:pt x="573" y="265"/>
                      </a:lnTo>
                      <a:lnTo>
                        <a:pt x="574" y="265"/>
                      </a:lnTo>
                      <a:lnTo>
                        <a:pt x="575" y="265"/>
                      </a:lnTo>
                      <a:lnTo>
                        <a:pt x="576" y="265"/>
                      </a:lnTo>
                      <a:lnTo>
                        <a:pt x="577" y="265"/>
                      </a:lnTo>
                      <a:lnTo>
                        <a:pt x="578" y="265"/>
                      </a:lnTo>
                      <a:lnTo>
                        <a:pt x="579" y="265"/>
                      </a:lnTo>
                      <a:lnTo>
                        <a:pt x="580" y="265"/>
                      </a:lnTo>
                      <a:lnTo>
                        <a:pt x="581" y="265"/>
                      </a:lnTo>
                      <a:lnTo>
                        <a:pt x="582" y="265"/>
                      </a:lnTo>
                      <a:lnTo>
                        <a:pt x="583" y="265"/>
                      </a:lnTo>
                      <a:lnTo>
                        <a:pt x="584" y="265"/>
                      </a:lnTo>
                      <a:lnTo>
                        <a:pt x="585" y="265"/>
                      </a:lnTo>
                      <a:lnTo>
                        <a:pt x="586" y="265"/>
                      </a:lnTo>
                      <a:lnTo>
                        <a:pt x="587" y="265"/>
                      </a:lnTo>
                      <a:lnTo>
                        <a:pt x="588" y="265"/>
                      </a:lnTo>
                      <a:lnTo>
                        <a:pt x="589" y="265"/>
                      </a:lnTo>
                      <a:lnTo>
                        <a:pt x="590" y="265"/>
                      </a:lnTo>
                      <a:lnTo>
                        <a:pt x="591" y="265"/>
                      </a:lnTo>
                      <a:lnTo>
                        <a:pt x="592" y="265"/>
                      </a:lnTo>
                      <a:lnTo>
                        <a:pt x="593" y="265"/>
                      </a:lnTo>
                      <a:lnTo>
                        <a:pt x="594" y="265"/>
                      </a:lnTo>
                      <a:lnTo>
                        <a:pt x="595" y="265"/>
                      </a:lnTo>
                      <a:lnTo>
                        <a:pt x="596" y="265"/>
                      </a:lnTo>
                      <a:lnTo>
                        <a:pt x="597" y="265"/>
                      </a:lnTo>
                      <a:lnTo>
                        <a:pt x="598" y="265"/>
                      </a:lnTo>
                      <a:lnTo>
                        <a:pt x="599" y="265"/>
                      </a:lnTo>
                      <a:lnTo>
                        <a:pt x="600" y="265"/>
                      </a:lnTo>
                      <a:lnTo>
                        <a:pt x="601" y="265"/>
                      </a:lnTo>
                      <a:lnTo>
                        <a:pt x="602" y="265"/>
                      </a:lnTo>
                      <a:lnTo>
                        <a:pt x="603" y="265"/>
                      </a:lnTo>
                      <a:lnTo>
                        <a:pt x="604" y="265"/>
                      </a:lnTo>
                      <a:lnTo>
                        <a:pt x="605" y="265"/>
                      </a:lnTo>
                      <a:lnTo>
                        <a:pt x="606" y="265"/>
                      </a:lnTo>
                      <a:lnTo>
                        <a:pt x="607" y="265"/>
                      </a:lnTo>
                      <a:lnTo>
                        <a:pt x="608" y="265"/>
                      </a:lnTo>
                      <a:lnTo>
                        <a:pt x="609" y="265"/>
                      </a:lnTo>
                      <a:lnTo>
                        <a:pt x="610" y="265"/>
                      </a:lnTo>
                      <a:lnTo>
                        <a:pt x="611" y="265"/>
                      </a:lnTo>
                      <a:lnTo>
                        <a:pt x="612" y="265"/>
                      </a:lnTo>
                      <a:lnTo>
                        <a:pt x="613" y="265"/>
                      </a:lnTo>
                      <a:lnTo>
                        <a:pt x="614" y="265"/>
                      </a:lnTo>
                      <a:lnTo>
                        <a:pt x="615" y="265"/>
                      </a:lnTo>
                      <a:lnTo>
                        <a:pt x="616" y="265"/>
                      </a:lnTo>
                      <a:lnTo>
                        <a:pt x="617" y="265"/>
                      </a:lnTo>
                      <a:lnTo>
                        <a:pt x="618" y="265"/>
                      </a:lnTo>
                      <a:lnTo>
                        <a:pt x="619" y="265"/>
                      </a:lnTo>
                      <a:lnTo>
                        <a:pt x="620" y="265"/>
                      </a:lnTo>
                      <a:lnTo>
                        <a:pt x="621" y="265"/>
                      </a:lnTo>
                      <a:lnTo>
                        <a:pt x="622" y="265"/>
                      </a:lnTo>
                      <a:lnTo>
                        <a:pt x="623" y="265"/>
                      </a:lnTo>
                      <a:lnTo>
                        <a:pt x="624" y="265"/>
                      </a:lnTo>
                      <a:lnTo>
                        <a:pt x="625" y="265"/>
                      </a:lnTo>
                      <a:lnTo>
                        <a:pt x="626" y="265"/>
                      </a:lnTo>
                      <a:lnTo>
                        <a:pt x="627" y="265"/>
                      </a:lnTo>
                      <a:lnTo>
                        <a:pt x="628" y="265"/>
                      </a:lnTo>
                      <a:lnTo>
                        <a:pt x="629" y="265"/>
                      </a:lnTo>
                      <a:lnTo>
                        <a:pt x="630" y="265"/>
                      </a:lnTo>
                      <a:lnTo>
                        <a:pt x="631" y="265"/>
                      </a:lnTo>
                      <a:lnTo>
                        <a:pt x="632" y="265"/>
                      </a:lnTo>
                      <a:lnTo>
                        <a:pt x="633" y="265"/>
                      </a:lnTo>
                      <a:lnTo>
                        <a:pt x="634" y="265"/>
                      </a:lnTo>
                      <a:lnTo>
                        <a:pt x="635" y="265"/>
                      </a:lnTo>
                      <a:lnTo>
                        <a:pt x="636" y="265"/>
                      </a:lnTo>
                      <a:lnTo>
                        <a:pt x="637" y="265"/>
                      </a:lnTo>
                      <a:lnTo>
                        <a:pt x="638" y="265"/>
                      </a:lnTo>
                      <a:lnTo>
                        <a:pt x="639" y="265"/>
                      </a:lnTo>
                      <a:lnTo>
                        <a:pt x="640" y="265"/>
                      </a:lnTo>
                      <a:lnTo>
                        <a:pt x="641" y="265"/>
                      </a:lnTo>
                      <a:lnTo>
                        <a:pt x="642" y="265"/>
                      </a:lnTo>
                      <a:lnTo>
                        <a:pt x="643" y="265"/>
                      </a:lnTo>
                      <a:lnTo>
                        <a:pt x="644" y="265"/>
                      </a:lnTo>
                      <a:lnTo>
                        <a:pt x="645" y="265"/>
                      </a:lnTo>
                    </a:path>
                  </a:pathLst>
                </a:custGeom>
                <a:noFill/>
                <a:ln w="12700" cap="rnd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36"/>
                <p:cNvSpPr>
                  <a:spLocks/>
                </p:cNvSpPr>
                <p:nvPr/>
              </p:nvSpPr>
              <p:spPr bwMode="auto">
                <a:xfrm>
                  <a:off x="2525" y="1344"/>
                  <a:ext cx="646" cy="271"/>
                </a:xfrm>
                <a:custGeom>
                  <a:avLst/>
                  <a:gdLst>
                    <a:gd name="T0" fmla="*/ 10 w 646"/>
                    <a:gd name="T1" fmla="*/ 269 h 271"/>
                    <a:gd name="T2" fmla="*/ 20 w 646"/>
                    <a:gd name="T3" fmla="*/ 269 h 271"/>
                    <a:gd name="T4" fmla="*/ 31 w 646"/>
                    <a:gd name="T5" fmla="*/ 269 h 271"/>
                    <a:gd name="T6" fmla="*/ 41 w 646"/>
                    <a:gd name="T7" fmla="*/ 269 h 271"/>
                    <a:gd name="T8" fmla="*/ 51 w 646"/>
                    <a:gd name="T9" fmla="*/ 268 h 271"/>
                    <a:gd name="T10" fmla="*/ 62 w 646"/>
                    <a:gd name="T11" fmla="*/ 268 h 271"/>
                    <a:gd name="T12" fmla="*/ 72 w 646"/>
                    <a:gd name="T13" fmla="*/ 268 h 271"/>
                    <a:gd name="T14" fmla="*/ 82 w 646"/>
                    <a:gd name="T15" fmla="*/ 267 h 271"/>
                    <a:gd name="T16" fmla="*/ 93 w 646"/>
                    <a:gd name="T17" fmla="*/ 267 h 271"/>
                    <a:gd name="T18" fmla="*/ 103 w 646"/>
                    <a:gd name="T19" fmla="*/ 266 h 271"/>
                    <a:gd name="T20" fmla="*/ 113 w 646"/>
                    <a:gd name="T21" fmla="*/ 265 h 271"/>
                    <a:gd name="T22" fmla="*/ 124 w 646"/>
                    <a:gd name="T23" fmla="*/ 265 h 271"/>
                    <a:gd name="T24" fmla="*/ 134 w 646"/>
                    <a:gd name="T25" fmla="*/ 264 h 271"/>
                    <a:gd name="T26" fmla="*/ 144 w 646"/>
                    <a:gd name="T27" fmla="*/ 262 h 271"/>
                    <a:gd name="T28" fmla="*/ 155 w 646"/>
                    <a:gd name="T29" fmla="*/ 261 h 271"/>
                    <a:gd name="T30" fmla="*/ 165 w 646"/>
                    <a:gd name="T31" fmla="*/ 259 h 271"/>
                    <a:gd name="T32" fmla="*/ 175 w 646"/>
                    <a:gd name="T33" fmla="*/ 257 h 271"/>
                    <a:gd name="T34" fmla="*/ 185 w 646"/>
                    <a:gd name="T35" fmla="*/ 255 h 271"/>
                    <a:gd name="T36" fmla="*/ 196 w 646"/>
                    <a:gd name="T37" fmla="*/ 252 h 271"/>
                    <a:gd name="T38" fmla="*/ 206 w 646"/>
                    <a:gd name="T39" fmla="*/ 249 h 271"/>
                    <a:gd name="T40" fmla="*/ 217 w 646"/>
                    <a:gd name="T41" fmla="*/ 245 h 271"/>
                    <a:gd name="T42" fmla="*/ 227 w 646"/>
                    <a:gd name="T43" fmla="*/ 240 h 271"/>
                    <a:gd name="T44" fmla="*/ 237 w 646"/>
                    <a:gd name="T45" fmla="*/ 235 h 271"/>
                    <a:gd name="T46" fmla="*/ 248 w 646"/>
                    <a:gd name="T47" fmla="*/ 228 h 271"/>
                    <a:gd name="T48" fmla="*/ 258 w 646"/>
                    <a:gd name="T49" fmla="*/ 221 h 271"/>
                    <a:gd name="T50" fmla="*/ 268 w 646"/>
                    <a:gd name="T51" fmla="*/ 213 h 271"/>
                    <a:gd name="T52" fmla="*/ 278 w 646"/>
                    <a:gd name="T53" fmla="*/ 203 h 271"/>
                    <a:gd name="T54" fmla="*/ 289 w 646"/>
                    <a:gd name="T55" fmla="*/ 191 h 271"/>
                    <a:gd name="T56" fmla="*/ 299 w 646"/>
                    <a:gd name="T57" fmla="*/ 179 h 271"/>
                    <a:gd name="T58" fmla="*/ 310 w 646"/>
                    <a:gd name="T59" fmla="*/ 164 h 271"/>
                    <a:gd name="T60" fmla="*/ 320 w 646"/>
                    <a:gd name="T61" fmla="*/ 148 h 271"/>
                    <a:gd name="T62" fmla="*/ 330 w 646"/>
                    <a:gd name="T63" fmla="*/ 130 h 271"/>
                    <a:gd name="T64" fmla="*/ 340 w 646"/>
                    <a:gd name="T65" fmla="*/ 111 h 271"/>
                    <a:gd name="T66" fmla="*/ 351 w 646"/>
                    <a:gd name="T67" fmla="*/ 91 h 271"/>
                    <a:gd name="T68" fmla="*/ 361 w 646"/>
                    <a:gd name="T69" fmla="*/ 71 h 271"/>
                    <a:gd name="T70" fmla="*/ 371 w 646"/>
                    <a:gd name="T71" fmla="*/ 51 h 271"/>
                    <a:gd name="T72" fmla="*/ 382 w 646"/>
                    <a:gd name="T73" fmla="*/ 32 h 271"/>
                    <a:gd name="T74" fmla="*/ 392 w 646"/>
                    <a:gd name="T75" fmla="*/ 16 h 271"/>
                    <a:gd name="T76" fmla="*/ 402 w 646"/>
                    <a:gd name="T77" fmla="*/ 5 h 271"/>
                    <a:gd name="T78" fmla="*/ 413 w 646"/>
                    <a:gd name="T79" fmla="*/ 0 h 271"/>
                    <a:gd name="T80" fmla="*/ 423 w 646"/>
                    <a:gd name="T81" fmla="*/ 4 h 271"/>
                    <a:gd name="T82" fmla="*/ 433 w 646"/>
                    <a:gd name="T83" fmla="*/ 16 h 271"/>
                    <a:gd name="T84" fmla="*/ 444 w 646"/>
                    <a:gd name="T85" fmla="*/ 38 h 271"/>
                    <a:gd name="T86" fmla="*/ 454 w 646"/>
                    <a:gd name="T87" fmla="*/ 68 h 271"/>
                    <a:gd name="T88" fmla="*/ 464 w 646"/>
                    <a:gd name="T89" fmla="*/ 105 h 271"/>
                    <a:gd name="T90" fmla="*/ 475 w 646"/>
                    <a:gd name="T91" fmla="*/ 144 h 271"/>
                    <a:gd name="T92" fmla="*/ 485 w 646"/>
                    <a:gd name="T93" fmla="*/ 182 h 271"/>
                    <a:gd name="T94" fmla="*/ 495 w 646"/>
                    <a:gd name="T95" fmla="*/ 214 h 271"/>
                    <a:gd name="T96" fmla="*/ 506 w 646"/>
                    <a:gd name="T97" fmla="*/ 239 h 271"/>
                    <a:gd name="T98" fmla="*/ 516 w 646"/>
                    <a:gd name="T99" fmla="*/ 255 h 271"/>
                    <a:gd name="T100" fmla="*/ 526 w 646"/>
                    <a:gd name="T101" fmla="*/ 264 h 271"/>
                    <a:gd name="T102" fmla="*/ 536 w 646"/>
                    <a:gd name="T103" fmla="*/ 268 h 271"/>
                    <a:gd name="T104" fmla="*/ 547 w 646"/>
                    <a:gd name="T105" fmla="*/ 269 h 271"/>
                    <a:gd name="T106" fmla="*/ 557 w 646"/>
                    <a:gd name="T107" fmla="*/ 270 h 271"/>
                    <a:gd name="T108" fmla="*/ 568 w 646"/>
                    <a:gd name="T109" fmla="*/ 270 h 271"/>
                    <a:gd name="T110" fmla="*/ 578 w 646"/>
                    <a:gd name="T111" fmla="*/ 270 h 271"/>
                    <a:gd name="T112" fmla="*/ 588 w 646"/>
                    <a:gd name="T113" fmla="*/ 270 h 271"/>
                    <a:gd name="T114" fmla="*/ 598 w 646"/>
                    <a:gd name="T115" fmla="*/ 270 h 271"/>
                    <a:gd name="T116" fmla="*/ 609 w 646"/>
                    <a:gd name="T117" fmla="*/ 270 h 271"/>
                    <a:gd name="T118" fmla="*/ 619 w 646"/>
                    <a:gd name="T119" fmla="*/ 270 h 271"/>
                    <a:gd name="T120" fmla="*/ 629 w 646"/>
                    <a:gd name="T121" fmla="*/ 270 h 271"/>
                    <a:gd name="T122" fmla="*/ 640 w 646"/>
                    <a:gd name="T123" fmla="*/ 270 h 27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271"/>
                    <a:gd name="T188" fmla="*/ 646 w 646"/>
                    <a:gd name="T189" fmla="*/ 271 h 27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271">
                      <a:moveTo>
                        <a:pt x="0" y="269"/>
                      </a:moveTo>
                      <a:lnTo>
                        <a:pt x="1" y="269"/>
                      </a:lnTo>
                      <a:lnTo>
                        <a:pt x="2" y="269"/>
                      </a:lnTo>
                      <a:lnTo>
                        <a:pt x="3" y="269"/>
                      </a:lnTo>
                      <a:lnTo>
                        <a:pt x="4" y="269"/>
                      </a:lnTo>
                      <a:lnTo>
                        <a:pt x="5" y="269"/>
                      </a:lnTo>
                      <a:lnTo>
                        <a:pt x="6" y="269"/>
                      </a:lnTo>
                      <a:lnTo>
                        <a:pt x="7" y="269"/>
                      </a:lnTo>
                      <a:lnTo>
                        <a:pt x="8" y="269"/>
                      </a:lnTo>
                      <a:lnTo>
                        <a:pt x="9" y="269"/>
                      </a:lnTo>
                      <a:lnTo>
                        <a:pt x="10" y="269"/>
                      </a:lnTo>
                      <a:lnTo>
                        <a:pt x="11" y="269"/>
                      </a:lnTo>
                      <a:lnTo>
                        <a:pt x="12" y="269"/>
                      </a:lnTo>
                      <a:lnTo>
                        <a:pt x="13" y="269"/>
                      </a:lnTo>
                      <a:lnTo>
                        <a:pt x="14" y="269"/>
                      </a:lnTo>
                      <a:lnTo>
                        <a:pt x="15" y="269"/>
                      </a:lnTo>
                      <a:lnTo>
                        <a:pt x="16" y="269"/>
                      </a:lnTo>
                      <a:lnTo>
                        <a:pt x="17" y="269"/>
                      </a:lnTo>
                      <a:lnTo>
                        <a:pt x="18" y="269"/>
                      </a:lnTo>
                      <a:lnTo>
                        <a:pt x="19" y="269"/>
                      </a:lnTo>
                      <a:lnTo>
                        <a:pt x="20" y="269"/>
                      </a:lnTo>
                      <a:lnTo>
                        <a:pt x="21" y="269"/>
                      </a:lnTo>
                      <a:lnTo>
                        <a:pt x="22" y="269"/>
                      </a:lnTo>
                      <a:lnTo>
                        <a:pt x="23" y="269"/>
                      </a:lnTo>
                      <a:lnTo>
                        <a:pt x="24" y="269"/>
                      </a:lnTo>
                      <a:lnTo>
                        <a:pt x="25" y="269"/>
                      </a:lnTo>
                      <a:lnTo>
                        <a:pt x="26" y="269"/>
                      </a:lnTo>
                      <a:lnTo>
                        <a:pt x="27" y="269"/>
                      </a:lnTo>
                      <a:lnTo>
                        <a:pt x="28" y="269"/>
                      </a:lnTo>
                      <a:lnTo>
                        <a:pt x="29" y="269"/>
                      </a:lnTo>
                      <a:lnTo>
                        <a:pt x="30" y="269"/>
                      </a:lnTo>
                      <a:lnTo>
                        <a:pt x="31" y="269"/>
                      </a:lnTo>
                      <a:lnTo>
                        <a:pt x="32" y="269"/>
                      </a:lnTo>
                      <a:lnTo>
                        <a:pt x="33" y="269"/>
                      </a:lnTo>
                      <a:lnTo>
                        <a:pt x="34" y="269"/>
                      </a:lnTo>
                      <a:lnTo>
                        <a:pt x="35" y="269"/>
                      </a:lnTo>
                      <a:lnTo>
                        <a:pt x="36" y="269"/>
                      </a:lnTo>
                      <a:lnTo>
                        <a:pt x="37" y="269"/>
                      </a:lnTo>
                      <a:lnTo>
                        <a:pt x="38" y="269"/>
                      </a:lnTo>
                      <a:lnTo>
                        <a:pt x="39" y="269"/>
                      </a:lnTo>
                      <a:lnTo>
                        <a:pt x="40" y="269"/>
                      </a:lnTo>
                      <a:lnTo>
                        <a:pt x="41" y="269"/>
                      </a:lnTo>
                      <a:lnTo>
                        <a:pt x="42" y="269"/>
                      </a:lnTo>
                      <a:lnTo>
                        <a:pt x="43" y="269"/>
                      </a:lnTo>
                      <a:lnTo>
                        <a:pt x="44" y="269"/>
                      </a:lnTo>
                      <a:lnTo>
                        <a:pt x="45" y="269"/>
                      </a:lnTo>
                      <a:lnTo>
                        <a:pt x="46" y="269"/>
                      </a:lnTo>
                      <a:lnTo>
                        <a:pt x="47" y="269"/>
                      </a:lnTo>
                      <a:lnTo>
                        <a:pt x="48" y="269"/>
                      </a:lnTo>
                      <a:lnTo>
                        <a:pt x="48" y="268"/>
                      </a:lnTo>
                      <a:lnTo>
                        <a:pt x="49" y="268"/>
                      </a:lnTo>
                      <a:lnTo>
                        <a:pt x="50" y="268"/>
                      </a:lnTo>
                      <a:lnTo>
                        <a:pt x="51" y="268"/>
                      </a:lnTo>
                      <a:lnTo>
                        <a:pt x="52" y="268"/>
                      </a:lnTo>
                      <a:lnTo>
                        <a:pt x="53" y="268"/>
                      </a:lnTo>
                      <a:lnTo>
                        <a:pt x="54" y="268"/>
                      </a:lnTo>
                      <a:lnTo>
                        <a:pt x="55" y="268"/>
                      </a:lnTo>
                      <a:lnTo>
                        <a:pt x="56" y="268"/>
                      </a:lnTo>
                      <a:lnTo>
                        <a:pt x="57" y="268"/>
                      </a:lnTo>
                      <a:lnTo>
                        <a:pt x="58" y="268"/>
                      </a:lnTo>
                      <a:lnTo>
                        <a:pt x="59" y="268"/>
                      </a:lnTo>
                      <a:lnTo>
                        <a:pt x="60" y="268"/>
                      </a:lnTo>
                      <a:lnTo>
                        <a:pt x="61" y="268"/>
                      </a:lnTo>
                      <a:lnTo>
                        <a:pt x="62" y="268"/>
                      </a:lnTo>
                      <a:lnTo>
                        <a:pt x="63" y="268"/>
                      </a:lnTo>
                      <a:lnTo>
                        <a:pt x="64" y="268"/>
                      </a:lnTo>
                      <a:lnTo>
                        <a:pt x="65" y="268"/>
                      </a:lnTo>
                      <a:lnTo>
                        <a:pt x="66" y="268"/>
                      </a:lnTo>
                      <a:lnTo>
                        <a:pt x="67" y="268"/>
                      </a:lnTo>
                      <a:lnTo>
                        <a:pt x="68" y="268"/>
                      </a:lnTo>
                      <a:lnTo>
                        <a:pt x="69" y="268"/>
                      </a:lnTo>
                      <a:lnTo>
                        <a:pt x="70" y="268"/>
                      </a:lnTo>
                      <a:lnTo>
                        <a:pt x="71" y="268"/>
                      </a:lnTo>
                      <a:lnTo>
                        <a:pt x="72" y="268"/>
                      </a:lnTo>
                      <a:lnTo>
                        <a:pt x="73" y="268"/>
                      </a:lnTo>
                      <a:lnTo>
                        <a:pt x="74" y="268"/>
                      </a:lnTo>
                      <a:lnTo>
                        <a:pt x="75" y="268"/>
                      </a:lnTo>
                      <a:lnTo>
                        <a:pt x="75" y="267"/>
                      </a:lnTo>
                      <a:lnTo>
                        <a:pt x="76" y="267"/>
                      </a:lnTo>
                      <a:lnTo>
                        <a:pt x="77" y="267"/>
                      </a:lnTo>
                      <a:lnTo>
                        <a:pt x="78" y="267"/>
                      </a:lnTo>
                      <a:lnTo>
                        <a:pt x="79" y="267"/>
                      </a:lnTo>
                      <a:lnTo>
                        <a:pt x="80" y="267"/>
                      </a:lnTo>
                      <a:lnTo>
                        <a:pt x="81" y="267"/>
                      </a:lnTo>
                      <a:lnTo>
                        <a:pt x="82" y="267"/>
                      </a:lnTo>
                      <a:lnTo>
                        <a:pt x="83" y="267"/>
                      </a:lnTo>
                      <a:lnTo>
                        <a:pt x="84" y="267"/>
                      </a:lnTo>
                      <a:lnTo>
                        <a:pt x="85" y="267"/>
                      </a:lnTo>
                      <a:lnTo>
                        <a:pt x="86" y="267"/>
                      </a:lnTo>
                      <a:lnTo>
                        <a:pt x="87" y="267"/>
                      </a:lnTo>
                      <a:lnTo>
                        <a:pt x="88" y="267"/>
                      </a:lnTo>
                      <a:lnTo>
                        <a:pt x="89" y="267"/>
                      </a:lnTo>
                      <a:lnTo>
                        <a:pt x="90" y="267"/>
                      </a:lnTo>
                      <a:lnTo>
                        <a:pt x="91" y="267"/>
                      </a:lnTo>
                      <a:lnTo>
                        <a:pt x="92" y="267"/>
                      </a:lnTo>
                      <a:lnTo>
                        <a:pt x="93" y="267"/>
                      </a:lnTo>
                      <a:lnTo>
                        <a:pt x="94" y="267"/>
                      </a:lnTo>
                      <a:lnTo>
                        <a:pt x="95" y="267"/>
                      </a:lnTo>
                      <a:lnTo>
                        <a:pt x="96" y="267"/>
                      </a:lnTo>
                      <a:lnTo>
                        <a:pt x="97" y="267"/>
                      </a:lnTo>
                      <a:lnTo>
                        <a:pt x="98" y="267"/>
                      </a:lnTo>
                      <a:lnTo>
                        <a:pt x="99" y="266"/>
                      </a:lnTo>
                      <a:lnTo>
                        <a:pt x="100" y="266"/>
                      </a:lnTo>
                      <a:lnTo>
                        <a:pt x="101" y="266"/>
                      </a:lnTo>
                      <a:lnTo>
                        <a:pt x="102" y="266"/>
                      </a:lnTo>
                      <a:lnTo>
                        <a:pt x="103" y="266"/>
                      </a:lnTo>
                      <a:lnTo>
                        <a:pt x="104" y="266"/>
                      </a:lnTo>
                      <a:lnTo>
                        <a:pt x="105" y="266"/>
                      </a:lnTo>
                      <a:lnTo>
                        <a:pt x="106" y="266"/>
                      </a:lnTo>
                      <a:lnTo>
                        <a:pt x="107" y="266"/>
                      </a:lnTo>
                      <a:lnTo>
                        <a:pt x="108" y="266"/>
                      </a:lnTo>
                      <a:lnTo>
                        <a:pt x="109" y="266"/>
                      </a:lnTo>
                      <a:lnTo>
                        <a:pt x="110" y="266"/>
                      </a:lnTo>
                      <a:lnTo>
                        <a:pt x="111" y="266"/>
                      </a:lnTo>
                      <a:lnTo>
                        <a:pt x="112" y="266"/>
                      </a:lnTo>
                      <a:lnTo>
                        <a:pt x="113" y="265"/>
                      </a:lnTo>
                      <a:lnTo>
                        <a:pt x="114" y="265"/>
                      </a:lnTo>
                      <a:lnTo>
                        <a:pt x="115" y="265"/>
                      </a:lnTo>
                      <a:lnTo>
                        <a:pt x="116" y="265"/>
                      </a:lnTo>
                      <a:lnTo>
                        <a:pt x="117" y="265"/>
                      </a:lnTo>
                      <a:lnTo>
                        <a:pt x="118" y="265"/>
                      </a:lnTo>
                      <a:lnTo>
                        <a:pt x="119" y="265"/>
                      </a:lnTo>
                      <a:lnTo>
                        <a:pt x="120" y="265"/>
                      </a:lnTo>
                      <a:lnTo>
                        <a:pt x="121" y="265"/>
                      </a:lnTo>
                      <a:lnTo>
                        <a:pt x="122" y="265"/>
                      </a:lnTo>
                      <a:lnTo>
                        <a:pt x="123" y="265"/>
                      </a:lnTo>
                      <a:lnTo>
                        <a:pt x="124" y="265"/>
                      </a:lnTo>
                      <a:lnTo>
                        <a:pt x="125" y="265"/>
                      </a:lnTo>
                      <a:lnTo>
                        <a:pt x="126" y="265"/>
                      </a:lnTo>
                      <a:lnTo>
                        <a:pt x="126" y="264"/>
                      </a:lnTo>
                      <a:lnTo>
                        <a:pt x="127" y="264"/>
                      </a:lnTo>
                      <a:lnTo>
                        <a:pt x="128" y="264"/>
                      </a:lnTo>
                      <a:lnTo>
                        <a:pt x="129" y="264"/>
                      </a:lnTo>
                      <a:lnTo>
                        <a:pt x="130" y="264"/>
                      </a:lnTo>
                      <a:lnTo>
                        <a:pt x="131" y="264"/>
                      </a:lnTo>
                      <a:lnTo>
                        <a:pt x="132" y="264"/>
                      </a:lnTo>
                      <a:lnTo>
                        <a:pt x="133" y="264"/>
                      </a:lnTo>
                      <a:lnTo>
                        <a:pt x="134" y="264"/>
                      </a:lnTo>
                      <a:lnTo>
                        <a:pt x="135" y="264"/>
                      </a:lnTo>
                      <a:lnTo>
                        <a:pt x="135" y="263"/>
                      </a:lnTo>
                      <a:lnTo>
                        <a:pt x="136" y="263"/>
                      </a:lnTo>
                      <a:lnTo>
                        <a:pt x="137" y="263"/>
                      </a:lnTo>
                      <a:lnTo>
                        <a:pt x="138" y="263"/>
                      </a:lnTo>
                      <a:lnTo>
                        <a:pt x="139" y="263"/>
                      </a:lnTo>
                      <a:lnTo>
                        <a:pt x="140" y="263"/>
                      </a:lnTo>
                      <a:lnTo>
                        <a:pt x="141" y="263"/>
                      </a:lnTo>
                      <a:lnTo>
                        <a:pt x="142" y="263"/>
                      </a:lnTo>
                      <a:lnTo>
                        <a:pt x="142" y="262"/>
                      </a:lnTo>
                      <a:lnTo>
                        <a:pt x="143" y="262"/>
                      </a:lnTo>
                      <a:lnTo>
                        <a:pt x="144" y="262"/>
                      </a:lnTo>
                      <a:lnTo>
                        <a:pt x="145" y="262"/>
                      </a:lnTo>
                      <a:lnTo>
                        <a:pt x="146" y="262"/>
                      </a:lnTo>
                      <a:lnTo>
                        <a:pt x="147" y="262"/>
                      </a:lnTo>
                      <a:lnTo>
                        <a:pt x="148" y="262"/>
                      </a:lnTo>
                      <a:lnTo>
                        <a:pt x="149" y="262"/>
                      </a:lnTo>
                      <a:lnTo>
                        <a:pt x="150" y="262"/>
                      </a:lnTo>
                      <a:lnTo>
                        <a:pt x="151" y="262"/>
                      </a:lnTo>
                      <a:lnTo>
                        <a:pt x="151" y="261"/>
                      </a:lnTo>
                      <a:lnTo>
                        <a:pt x="152" y="261"/>
                      </a:lnTo>
                      <a:lnTo>
                        <a:pt x="153" y="261"/>
                      </a:lnTo>
                      <a:lnTo>
                        <a:pt x="154" y="261"/>
                      </a:lnTo>
                      <a:lnTo>
                        <a:pt x="155" y="261"/>
                      </a:lnTo>
                      <a:lnTo>
                        <a:pt x="156" y="261"/>
                      </a:lnTo>
                      <a:lnTo>
                        <a:pt x="157" y="260"/>
                      </a:lnTo>
                      <a:lnTo>
                        <a:pt x="158" y="260"/>
                      </a:lnTo>
                      <a:lnTo>
                        <a:pt x="159" y="260"/>
                      </a:lnTo>
                      <a:lnTo>
                        <a:pt x="160" y="260"/>
                      </a:lnTo>
                      <a:lnTo>
                        <a:pt x="161" y="260"/>
                      </a:lnTo>
                      <a:lnTo>
                        <a:pt x="162" y="260"/>
                      </a:lnTo>
                      <a:lnTo>
                        <a:pt x="163" y="260"/>
                      </a:lnTo>
                      <a:lnTo>
                        <a:pt x="164" y="260"/>
                      </a:lnTo>
                      <a:lnTo>
                        <a:pt x="164" y="259"/>
                      </a:lnTo>
                      <a:lnTo>
                        <a:pt x="165" y="259"/>
                      </a:lnTo>
                      <a:lnTo>
                        <a:pt x="166" y="259"/>
                      </a:lnTo>
                      <a:lnTo>
                        <a:pt x="167" y="259"/>
                      </a:lnTo>
                      <a:lnTo>
                        <a:pt x="168" y="259"/>
                      </a:lnTo>
                      <a:lnTo>
                        <a:pt x="169" y="259"/>
                      </a:lnTo>
                      <a:lnTo>
                        <a:pt x="169" y="258"/>
                      </a:lnTo>
                      <a:lnTo>
                        <a:pt x="170" y="258"/>
                      </a:lnTo>
                      <a:lnTo>
                        <a:pt x="171" y="258"/>
                      </a:lnTo>
                      <a:lnTo>
                        <a:pt x="172" y="258"/>
                      </a:lnTo>
                      <a:lnTo>
                        <a:pt x="173" y="258"/>
                      </a:lnTo>
                      <a:lnTo>
                        <a:pt x="173" y="257"/>
                      </a:lnTo>
                      <a:lnTo>
                        <a:pt x="174" y="257"/>
                      </a:lnTo>
                      <a:lnTo>
                        <a:pt x="175" y="257"/>
                      </a:lnTo>
                      <a:lnTo>
                        <a:pt x="176" y="257"/>
                      </a:lnTo>
                      <a:lnTo>
                        <a:pt x="177" y="257"/>
                      </a:lnTo>
                      <a:lnTo>
                        <a:pt x="178" y="257"/>
                      </a:lnTo>
                      <a:lnTo>
                        <a:pt x="179" y="256"/>
                      </a:lnTo>
                      <a:lnTo>
                        <a:pt x="180" y="256"/>
                      </a:lnTo>
                      <a:lnTo>
                        <a:pt x="181" y="256"/>
                      </a:lnTo>
                      <a:lnTo>
                        <a:pt x="182" y="256"/>
                      </a:lnTo>
                      <a:lnTo>
                        <a:pt x="183" y="255"/>
                      </a:lnTo>
                      <a:lnTo>
                        <a:pt x="184" y="255"/>
                      </a:lnTo>
                      <a:lnTo>
                        <a:pt x="185" y="255"/>
                      </a:lnTo>
                      <a:lnTo>
                        <a:pt x="186" y="255"/>
                      </a:lnTo>
                      <a:lnTo>
                        <a:pt x="187" y="255"/>
                      </a:lnTo>
                      <a:lnTo>
                        <a:pt x="188" y="254"/>
                      </a:lnTo>
                      <a:lnTo>
                        <a:pt x="189" y="254"/>
                      </a:lnTo>
                      <a:lnTo>
                        <a:pt x="190" y="254"/>
                      </a:lnTo>
                      <a:lnTo>
                        <a:pt x="191" y="253"/>
                      </a:lnTo>
                      <a:lnTo>
                        <a:pt x="192" y="253"/>
                      </a:lnTo>
                      <a:lnTo>
                        <a:pt x="193" y="253"/>
                      </a:lnTo>
                      <a:lnTo>
                        <a:pt x="194" y="252"/>
                      </a:lnTo>
                      <a:lnTo>
                        <a:pt x="195" y="252"/>
                      </a:lnTo>
                      <a:lnTo>
                        <a:pt x="196" y="252"/>
                      </a:lnTo>
                      <a:lnTo>
                        <a:pt x="197" y="252"/>
                      </a:lnTo>
                      <a:lnTo>
                        <a:pt x="198" y="251"/>
                      </a:lnTo>
                      <a:lnTo>
                        <a:pt x="199" y="251"/>
                      </a:lnTo>
                      <a:lnTo>
                        <a:pt x="200" y="251"/>
                      </a:lnTo>
                      <a:lnTo>
                        <a:pt x="201" y="250"/>
                      </a:lnTo>
                      <a:lnTo>
                        <a:pt x="202" y="250"/>
                      </a:lnTo>
                      <a:lnTo>
                        <a:pt x="203" y="250"/>
                      </a:lnTo>
                      <a:lnTo>
                        <a:pt x="204" y="250"/>
                      </a:lnTo>
                      <a:lnTo>
                        <a:pt x="204" y="249"/>
                      </a:lnTo>
                      <a:lnTo>
                        <a:pt x="205" y="249"/>
                      </a:lnTo>
                      <a:lnTo>
                        <a:pt x="206" y="249"/>
                      </a:lnTo>
                      <a:lnTo>
                        <a:pt x="207" y="248"/>
                      </a:lnTo>
                      <a:lnTo>
                        <a:pt x="208" y="248"/>
                      </a:lnTo>
                      <a:lnTo>
                        <a:pt x="209" y="248"/>
                      </a:lnTo>
                      <a:lnTo>
                        <a:pt x="210" y="247"/>
                      </a:lnTo>
                      <a:lnTo>
                        <a:pt x="211" y="247"/>
                      </a:lnTo>
                      <a:lnTo>
                        <a:pt x="212" y="247"/>
                      </a:lnTo>
                      <a:lnTo>
                        <a:pt x="213" y="246"/>
                      </a:lnTo>
                      <a:lnTo>
                        <a:pt x="214" y="246"/>
                      </a:lnTo>
                      <a:lnTo>
                        <a:pt x="214" y="245"/>
                      </a:lnTo>
                      <a:lnTo>
                        <a:pt x="215" y="245"/>
                      </a:lnTo>
                      <a:lnTo>
                        <a:pt x="216" y="245"/>
                      </a:lnTo>
                      <a:lnTo>
                        <a:pt x="217" y="245"/>
                      </a:lnTo>
                      <a:lnTo>
                        <a:pt x="218" y="244"/>
                      </a:lnTo>
                      <a:lnTo>
                        <a:pt x="219" y="244"/>
                      </a:lnTo>
                      <a:lnTo>
                        <a:pt x="220" y="243"/>
                      </a:lnTo>
                      <a:lnTo>
                        <a:pt x="221" y="243"/>
                      </a:lnTo>
                      <a:lnTo>
                        <a:pt x="222" y="242"/>
                      </a:lnTo>
                      <a:lnTo>
                        <a:pt x="223" y="242"/>
                      </a:lnTo>
                      <a:lnTo>
                        <a:pt x="224" y="242"/>
                      </a:lnTo>
                      <a:lnTo>
                        <a:pt x="224" y="241"/>
                      </a:lnTo>
                      <a:lnTo>
                        <a:pt x="225" y="241"/>
                      </a:lnTo>
                      <a:lnTo>
                        <a:pt x="226" y="241"/>
                      </a:lnTo>
                      <a:lnTo>
                        <a:pt x="226" y="240"/>
                      </a:lnTo>
                      <a:lnTo>
                        <a:pt x="227" y="240"/>
                      </a:lnTo>
                      <a:lnTo>
                        <a:pt x="228" y="240"/>
                      </a:lnTo>
                      <a:lnTo>
                        <a:pt x="229" y="239"/>
                      </a:lnTo>
                      <a:lnTo>
                        <a:pt x="230" y="239"/>
                      </a:lnTo>
                      <a:lnTo>
                        <a:pt x="231" y="238"/>
                      </a:lnTo>
                      <a:lnTo>
                        <a:pt x="232" y="238"/>
                      </a:lnTo>
                      <a:lnTo>
                        <a:pt x="233" y="237"/>
                      </a:lnTo>
                      <a:lnTo>
                        <a:pt x="234" y="237"/>
                      </a:lnTo>
                      <a:lnTo>
                        <a:pt x="235" y="236"/>
                      </a:lnTo>
                      <a:lnTo>
                        <a:pt x="236" y="235"/>
                      </a:lnTo>
                      <a:lnTo>
                        <a:pt x="237" y="235"/>
                      </a:lnTo>
                      <a:lnTo>
                        <a:pt x="238" y="234"/>
                      </a:lnTo>
                      <a:lnTo>
                        <a:pt x="239" y="234"/>
                      </a:lnTo>
                      <a:lnTo>
                        <a:pt x="240" y="233"/>
                      </a:lnTo>
                      <a:lnTo>
                        <a:pt x="241" y="233"/>
                      </a:lnTo>
                      <a:lnTo>
                        <a:pt x="242" y="232"/>
                      </a:lnTo>
                      <a:lnTo>
                        <a:pt x="243" y="231"/>
                      </a:lnTo>
                      <a:lnTo>
                        <a:pt x="244" y="231"/>
                      </a:lnTo>
                      <a:lnTo>
                        <a:pt x="244" y="230"/>
                      </a:lnTo>
                      <a:lnTo>
                        <a:pt x="245" y="230"/>
                      </a:lnTo>
                      <a:lnTo>
                        <a:pt x="246" y="230"/>
                      </a:lnTo>
                      <a:lnTo>
                        <a:pt x="246" y="229"/>
                      </a:lnTo>
                      <a:lnTo>
                        <a:pt x="247" y="229"/>
                      </a:lnTo>
                      <a:lnTo>
                        <a:pt x="248" y="228"/>
                      </a:lnTo>
                      <a:lnTo>
                        <a:pt x="249" y="228"/>
                      </a:lnTo>
                      <a:lnTo>
                        <a:pt x="249" y="227"/>
                      </a:lnTo>
                      <a:lnTo>
                        <a:pt x="250" y="227"/>
                      </a:lnTo>
                      <a:lnTo>
                        <a:pt x="251" y="226"/>
                      </a:lnTo>
                      <a:lnTo>
                        <a:pt x="252" y="225"/>
                      </a:lnTo>
                      <a:lnTo>
                        <a:pt x="253" y="225"/>
                      </a:lnTo>
                      <a:lnTo>
                        <a:pt x="254" y="224"/>
                      </a:lnTo>
                      <a:lnTo>
                        <a:pt x="255" y="223"/>
                      </a:lnTo>
                      <a:lnTo>
                        <a:pt x="256" y="223"/>
                      </a:lnTo>
                      <a:lnTo>
                        <a:pt x="256" y="222"/>
                      </a:lnTo>
                      <a:lnTo>
                        <a:pt x="257" y="222"/>
                      </a:lnTo>
                      <a:lnTo>
                        <a:pt x="258" y="221"/>
                      </a:lnTo>
                      <a:lnTo>
                        <a:pt x="258" y="220"/>
                      </a:lnTo>
                      <a:lnTo>
                        <a:pt x="259" y="220"/>
                      </a:lnTo>
                      <a:lnTo>
                        <a:pt x="260" y="220"/>
                      </a:lnTo>
                      <a:lnTo>
                        <a:pt x="261" y="219"/>
                      </a:lnTo>
                      <a:lnTo>
                        <a:pt x="262" y="218"/>
                      </a:lnTo>
                      <a:lnTo>
                        <a:pt x="263" y="217"/>
                      </a:lnTo>
                      <a:lnTo>
                        <a:pt x="264" y="216"/>
                      </a:lnTo>
                      <a:lnTo>
                        <a:pt x="265" y="215"/>
                      </a:lnTo>
                      <a:lnTo>
                        <a:pt x="266" y="215"/>
                      </a:lnTo>
                      <a:lnTo>
                        <a:pt x="266" y="214"/>
                      </a:lnTo>
                      <a:lnTo>
                        <a:pt x="267" y="214"/>
                      </a:lnTo>
                      <a:lnTo>
                        <a:pt x="268" y="213"/>
                      </a:lnTo>
                      <a:lnTo>
                        <a:pt x="269" y="212"/>
                      </a:lnTo>
                      <a:lnTo>
                        <a:pt x="269" y="211"/>
                      </a:lnTo>
                      <a:lnTo>
                        <a:pt x="270" y="211"/>
                      </a:lnTo>
                      <a:lnTo>
                        <a:pt x="271" y="210"/>
                      </a:lnTo>
                      <a:lnTo>
                        <a:pt x="272" y="209"/>
                      </a:lnTo>
                      <a:lnTo>
                        <a:pt x="273" y="208"/>
                      </a:lnTo>
                      <a:lnTo>
                        <a:pt x="274" y="207"/>
                      </a:lnTo>
                      <a:lnTo>
                        <a:pt x="275" y="207"/>
                      </a:lnTo>
                      <a:lnTo>
                        <a:pt x="275" y="206"/>
                      </a:lnTo>
                      <a:lnTo>
                        <a:pt x="276" y="205"/>
                      </a:lnTo>
                      <a:lnTo>
                        <a:pt x="277" y="205"/>
                      </a:lnTo>
                      <a:lnTo>
                        <a:pt x="277" y="204"/>
                      </a:lnTo>
                      <a:lnTo>
                        <a:pt x="278" y="203"/>
                      </a:lnTo>
                      <a:lnTo>
                        <a:pt x="279" y="202"/>
                      </a:lnTo>
                      <a:lnTo>
                        <a:pt x="280" y="201"/>
                      </a:lnTo>
                      <a:lnTo>
                        <a:pt x="281" y="200"/>
                      </a:lnTo>
                      <a:lnTo>
                        <a:pt x="282" y="199"/>
                      </a:lnTo>
                      <a:lnTo>
                        <a:pt x="283" y="198"/>
                      </a:lnTo>
                      <a:lnTo>
                        <a:pt x="284" y="197"/>
                      </a:lnTo>
                      <a:lnTo>
                        <a:pt x="285" y="196"/>
                      </a:lnTo>
                      <a:lnTo>
                        <a:pt x="285" y="195"/>
                      </a:lnTo>
                      <a:lnTo>
                        <a:pt x="286" y="194"/>
                      </a:lnTo>
                      <a:lnTo>
                        <a:pt x="287" y="194"/>
                      </a:lnTo>
                      <a:lnTo>
                        <a:pt x="288" y="193"/>
                      </a:lnTo>
                      <a:lnTo>
                        <a:pt x="288" y="192"/>
                      </a:lnTo>
                      <a:lnTo>
                        <a:pt x="289" y="191"/>
                      </a:lnTo>
                      <a:lnTo>
                        <a:pt x="290" y="191"/>
                      </a:lnTo>
                      <a:lnTo>
                        <a:pt x="290" y="190"/>
                      </a:lnTo>
                      <a:lnTo>
                        <a:pt x="291" y="189"/>
                      </a:lnTo>
                      <a:lnTo>
                        <a:pt x="291" y="188"/>
                      </a:lnTo>
                      <a:lnTo>
                        <a:pt x="292" y="188"/>
                      </a:lnTo>
                      <a:lnTo>
                        <a:pt x="293" y="187"/>
                      </a:lnTo>
                      <a:lnTo>
                        <a:pt x="293" y="186"/>
                      </a:lnTo>
                      <a:lnTo>
                        <a:pt x="294" y="185"/>
                      </a:lnTo>
                      <a:lnTo>
                        <a:pt x="295" y="184"/>
                      </a:lnTo>
                      <a:lnTo>
                        <a:pt x="296" y="183"/>
                      </a:lnTo>
                      <a:lnTo>
                        <a:pt x="297" y="182"/>
                      </a:lnTo>
                      <a:lnTo>
                        <a:pt x="297" y="181"/>
                      </a:lnTo>
                      <a:lnTo>
                        <a:pt x="298" y="180"/>
                      </a:lnTo>
                      <a:lnTo>
                        <a:pt x="298" y="179"/>
                      </a:lnTo>
                      <a:lnTo>
                        <a:pt x="299" y="179"/>
                      </a:lnTo>
                      <a:lnTo>
                        <a:pt x="300" y="178"/>
                      </a:lnTo>
                      <a:lnTo>
                        <a:pt x="300" y="177"/>
                      </a:lnTo>
                      <a:lnTo>
                        <a:pt x="301" y="176"/>
                      </a:lnTo>
                      <a:lnTo>
                        <a:pt x="302" y="175"/>
                      </a:lnTo>
                      <a:lnTo>
                        <a:pt x="302" y="174"/>
                      </a:lnTo>
                      <a:lnTo>
                        <a:pt x="303" y="174"/>
                      </a:lnTo>
                      <a:lnTo>
                        <a:pt x="304" y="173"/>
                      </a:lnTo>
                      <a:lnTo>
                        <a:pt x="304" y="172"/>
                      </a:lnTo>
                      <a:lnTo>
                        <a:pt x="305" y="171"/>
                      </a:lnTo>
                      <a:lnTo>
                        <a:pt x="306" y="170"/>
                      </a:lnTo>
                      <a:lnTo>
                        <a:pt x="306" y="169"/>
                      </a:lnTo>
                      <a:lnTo>
                        <a:pt x="307" y="168"/>
                      </a:lnTo>
                      <a:lnTo>
                        <a:pt x="307" y="167"/>
                      </a:lnTo>
                      <a:lnTo>
                        <a:pt x="308" y="166"/>
                      </a:lnTo>
                      <a:lnTo>
                        <a:pt x="309" y="165"/>
                      </a:lnTo>
                      <a:lnTo>
                        <a:pt x="310" y="164"/>
                      </a:lnTo>
                      <a:lnTo>
                        <a:pt x="310" y="163"/>
                      </a:lnTo>
                      <a:lnTo>
                        <a:pt x="311" y="162"/>
                      </a:lnTo>
                      <a:lnTo>
                        <a:pt x="311" y="161"/>
                      </a:lnTo>
                      <a:lnTo>
                        <a:pt x="312" y="160"/>
                      </a:lnTo>
                      <a:lnTo>
                        <a:pt x="313" y="159"/>
                      </a:lnTo>
                      <a:lnTo>
                        <a:pt x="313" y="158"/>
                      </a:lnTo>
                      <a:lnTo>
                        <a:pt x="314" y="157"/>
                      </a:lnTo>
                      <a:lnTo>
                        <a:pt x="314" y="156"/>
                      </a:lnTo>
                      <a:lnTo>
                        <a:pt x="315" y="155"/>
                      </a:lnTo>
                      <a:lnTo>
                        <a:pt x="316" y="154"/>
                      </a:lnTo>
                      <a:lnTo>
                        <a:pt x="317" y="153"/>
                      </a:lnTo>
                      <a:lnTo>
                        <a:pt x="317" y="152"/>
                      </a:lnTo>
                      <a:lnTo>
                        <a:pt x="318" y="151"/>
                      </a:lnTo>
                      <a:lnTo>
                        <a:pt x="319" y="150"/>
                      </a:lnTo>
                      <a:lnTo>
                        <a:pt x="319" y="149"/>
                      </a:lnTo>
                      <a:lnTo>
                        <a:pt x="320" y="148"/>
                      </a:lnTo>
                      <a:lnTo>
                        <a:pt x="320" y="147"/>
                      </a:lnTo>
                      <a:lnTo>
                        <a:pt x="321" y="146"/>
                      </a:lnTo>
                      <a:lnTo>
                        <a:pt x="322" y="145"/>
                      </a:lnTo>
                      <a:lnTo>
                        <a:pt x="322" y="144"/>
                      </a:lnTo>
                      <a:lnTo>
                        <a:pt x="323" y="143"/>
                      </a:lnTo>
                      <a:lnTo>
                        <a:pt x="324" y="142"/>
                      </a:lnTo>
                      <a:lnTo>
                        <a:pt x="324" y="141"/>
                      </a:lnTo>
                      <a:lnTo>
                        <a:pt x="325" y="139"/>
                      </a:lnTo>
                      <a:lnTo>
                        <a:pt x="326" y="138"/>
                      </a:lnTo>
                      <a:lnTo>
                        <a:pt x="326" y="137"/>
                      </a:lnTo>
                      <a:lnTo>
                        <a:pt x="327" y="136"/>
                      </a:lnTo>
                      <a:lnTo>
                        <a:pt x="327" y="135"/>
                      </a:lnTo>
                      <a:lnTo>
                        <a:pt x="328" y="134"/>
                      </a:lnTo>
                      <a:lnTo>
                        <a:pt x="329" y="133"/>
                      </a:lnTo>
                      <a:lnTo>
                        <a:pt x="329" y="132"/>
                      </a:lnTo>
                      <a:lnTo>
                        <a:pt x="330" y="130"/>
                      </a:lnTo>
                      <a:lnTo>
                        <a:pt x="331" y="129"/>
                      </a:lnTo>
                      <a:lnTo>
                        <a:pt x="331" y="128"/>
                      </a:lnTo>
                      <a:lnTo>
                        <a:pt x="332" y="127"/>
                      </a:lnTo>
                      <a:lnTo>
                        <a:pt x="333" y="126"/>
                      </a:lnTo>
                      <a:lnTo>
                        <a:pt x="333" y="125"/>
                      </a:lnTo>
                      <a:lnTo>
                        <a:pt x="334" y="123"/>
                      </a:lnTo>
                      <a:lnTo>
                        <a:pt x="335" y="122"/>
                      </a:lnTo>
                      <a:lnTo>
                        <a:pt x="335" y="121"/>
                      </a:lnTo>
                      <a:lnTo>
                        <a:pt x="336" y="120"/>
                      </a:lnTo>
                      <a:lnTo>
                        <a:pt x="336" y="119"/>
                      </a:lnTo>
                      <a:lnTo>
                        <a:pt x="337" y="117"/>
                      </a:lnTo>
                      <a:lnTo>
                        <a:pt x="338" y="116"/>
                      </a:lnTo>
                      <a:lnTo>
                        <a:pt x="339" y="115"/>
                      </a:lnTo>
                      <a:lnTo>
                        <a:pt x="339" y="114"/>
                      </a:lnTo>
                      <a:lnTo>
                        <a:pt x="340" y="112"/>
                      </a:lnTo>
                      <a:lnTo>
                        <a:pt x="340" y="111"/>
                      </a:lnTo>
                      <a:lnTo>
                        <a:pt x="341" y="110"/>
                      </a:lnTo>
                      <a:lnTo>
                        <a:pt x="342" y="109"/>
                      </a:lnTo>
                      <a:lnTo>
                        <a:pt x="342" y="107"/>
                      </a:lnTo>
                      <a:lnTo>
                        <a:pt x="343" y="106"/>
                      </a:lnTo>
                      <a:lnTo>
                        <a:pt x="344" y="105"/>
                      </a:lnTo>
                      <a:lnTo>
                        <a:pt x="344" y="104"/>
                      </a:lnTo>
                      <a:lnTo>
                        <a:pt x="345" y="102"/>
                      </a:lnTo>
                      <a:lnTo>
                        <a:pt x="346" y="101"/>
                      </a:lnTo>
                      <a:lnTo>
                        <a:pt x="346" y="100"/>
                      </a:lnTo>
                      <a:lnTo>
                        <a:pt x="347" y="99"/>
                      </a:lnTo>
                      <a:lnTo>
                        <a:pt x="348" y="98"/>
                      </a:lnTo>
                      <a:lnTo>
                        <a:pt x="348" y="96"/>
                      </a:lnTo>
                      <a:lnTo>
                        <a:pt x="349" y="95"/>
                      </a:lnTo>
                      <a:lnTo>
                        <a:pt x="349" y="94"/>
                      </a:lnTo>
                      <a:lnTo>
                        <a:pt x="350" y="93"/>
                      </a:lnTo>
                      <a:lnTo>
                        <a:pt x="351" y="91"/>
                      </a:lnTo>
                      <a:lnTo>
                        <a:pt x="351" y="90"/>
                      </a:lnTo>
                      <a:lnTo>
                        <a:pt x="352" y="89"/>
                      </a:lnTo>
                      <a:lnTo>
                        <a:pt x="353" y="87"/>
                      </a:lnTo>
                      <a:lnTo>
                        <a:pt x="353" y="86"/>
                      </a:lnTo>
                      <a:lnTo>
                        <a:pt x="354" y="85"/>
                      </a:lnTo>
                      <a:lnTo>
                        <a:pt x="355" y="83"/>
                      </a:lnTo>
                      <a:lnTo>
                        <a:pt x="355" y="82"/>
                      </a:lnTo>
                      <a:lnTo>
                        <a:pt x="356" y="81"/>
                      </a:lnTo>
                      <a:lnTo>
                        <a:pt x="356" y="80"/>
                      </a:lnTo>
                      <a:lnTo>
                        <a:pt x="357" y="78"/>
                      </a:lnTo>
                      <a:lnTo>
                        <a:pt x="358" y="77"/>
                      </a:lnTo>
                      <a:lnTo>
                        <a:pt x="358" y="76"/>
                      </a:lnTo>
                      <a:lnTo>
                        <a:pt x="359" y="75"/>
                      </a:lnTo>
                      <a:lnTo>
                        <a:pt x="360" y="73"/>
                      </a:lnTo>
                      <a:lnTo>
                        <a:pt x="361" y="72"/>
                      </a:lnTo>
                      <a:lnTo>
                        <a:pt x="361" y="71"/>
                      </a:lnTo>
                      <a:lnTo>
                        <a:pt x="362" y="69"/>
                      </a:lnTo>
                      <a:lnTo>
                        <a:pt x="362" y="68"/>
                      </a:lnTo>
                      <a:lnTo>
                        <a:pt x="363" y="67"/>
                      </a:lnTo>
                      <a:lnTo>
                        <a:pt x="364" y="66"/>
                      </a:lnTo>
                      <a:lnTo>
                        <a:pt x="364" y="64"/>
                      </a:lnTo>
                      <a:lnTo>
                        <a:pt x="365" y="63"/>
                      </a:lnTo>
                      <a:lnTo>
                        <a:pt x="366" y="62"/>
                      </a:lnTo>
                      <a:lnTo>
                        <a:pt x="366" y="61"/>
                      </a:lnTo>
                      <a:lnTo>
                        <a:pt x="367" y="59"/>
                      </a:lnTo>
                      <a:lnTo>
                        <a:pt x="368" y="58"/>
                      </a:lnTo>
                      <a:lnTo>
                        <a:pt x="368" y="57"/>
                      </a:lnTo>
                      <a:lnTo>
                        <a:pt x="369" y="56"/>
                      </a:lnTo>
                      <a:lnTo>
                        <a:pt x="369" y="54"/>
                      </a:lnTo>
                      <a:lnTo>
                        <a:pt x="370" y="53"/>
                      </a:lnTo>
                      <a:lnTo>
                        <a:pt x="371" y="52"/>
                      </a:lnTo>
                      <a:lnTo>
                        <a:pt x="371" y="51"/>
                      </a:lnTo>
                      <a:lnTo>
                        <a:pt x="372" y="49"/>
                      </a:lnTo>
                      <a:lnTo>
                        <a:pt x="373" y="48"/>
                      </a:lnTo>
                      <a:lnTo>
                        <a:pt x="373" y="47"/>
                      </a:lnTo>
                      <a:lnTo>
                        <a:pt x="374" y="46"/>
                      </a:lnTo>
                      <a:lnTo>
                        <a:pt x="375" y="44"/>
                      </a:lnTo>
                      <a:lnTo>
                        <a:pt x="375" y="43"/>
                      </a:lnTo>
                      <a:lnTo>
                        <a:pt x="376" y="42"/>
                      </a:lnTo>
                      <a:lnTo>
                        <a:pt x="377" y="41"/>
                      </a:lnTo>
                      <a:lnTo>
                        <a:pt x="377" y="40"/>
                      </a:lnTo>
                      <a:lnTo>
                        <a:pt x="378" y="39"/>
                      </a:lnTo>
                      <a:lnTo>
                        <a:pt x="378" y="37"/>
                      </a:lnTo>
                      <a:lnTo>
                        <a:pt x="379" y="36"/>
                      </a:lnTo>
                      <a:lnTo>
                        <a:pt x="380" y="35"/>
                      </a:lnTo>
                      <a:lnTo>
                        <a:pt x="380" y="34"/>
                      </a:lnTo>
                      <a:lnTo>
                        <a:pt x="381" y="33"/>
                      </a:lnTo>
                      <a:lnTo>
                        <a:pt x="382" y="32"/>
                      </a:lnTo>
                      <a:lnTo>
                        <a:pt x="382" y="31"/>
                      </a:lnTo>
                      <a:lnTo>
                        <a:pt x="383" y="30"/>
                      </a:lnTo>
                      <a:lnTo>
                        <a:pt x="384" y="29"/>
                      </a:lnTo>
                      <a:lnTo>
                        <a:pt x="384" y="28"/>
                      </a:lnTo>
                      <a:lnTo>
                        <a:pt x="385" y="26"/>
                      </a:lnTo>
                      <a:lnTo>
                        <a:pt x="386" y="24"/>
                      </a:lnTo>
                      <a:lnTo>
                        <a:pt x="387" y="24"/>
                      </a:lnTo>
                      <a:lnTo>
                        <a:pt x="388" y="22"/>
                      </a:lnTo>
                      <a:lnTo>
                        <a:pt x="388" y="21"/>
                      </a:lnTo>
                      <a:lnTo>
                        <a:pt x="389" y="21"/>
                      </a:lnTo>
                      <a:lnTo>
                        <a:pt x="390" y="20"/>
                      </a:lnTo>
                      <a:lnTo>
                        <a:pt x="390" y="19"/>
                      </a:lnTo>
                      <a:lnTo>
                        <a:pt x="391" y="18"/>
                      </a:lnTo>
                      <a:lnTo>
                        <a:pt x="391" y="17"/>
                      </a:lnTo>
                      <a:lnTo>
                        <a:pt x="392" y="16"/>
                      </a:lnTo>
                      <a:lnTo>
                        <a:pt x="393" y="15"/>
                      </a:lnTo>
                      <a:lnTo>
                        <a:pt x="393" y="14"/>
                      </a:lnTo>
                      <a:lnTo>
                        <a:pt x="394" y="14"/>
                      </a:lnTo>
                      <a:lnTo>
                        <a:pt x="395" y="13"/>
                      </a:lnTo>
                      <a:lnTo>
                        <a:pt x="395" y="12"/>
                      </a:lnTo>
                      <a:lnTo>
                        <a:pt x="396" y="11"/>
                      </a:lnTo>
                      <a:lnTo>
                        <a:pt x="397" y="11"/>
                      </a:lnTo>
                      <a:lnTo>
                        <a:pt x="397" y="10"/>
                      </a:lnTo>
                      <a:lnTo>
                        <a:pt x="398" y="9"/>
                      </a:lnTo>
                      <a:lnTo>
                        <a:pt x="399" y="8"/>
                      </a:lnTo>
                      <a:lnTo>
                        <a:pt x="400" y="7"/>
                      </a:lnTo>
                      <a:lnTo>
                        <a:pt x="401" y="6"/>
                      </a:lnTo>
                      <a:lnTo>
                        <a:pt x="402" y="6"/>
                      </a:lnTo>
                      <a:lnTo>
                        <a:pt x="402" y="5"/>
                      </a:lnTo>
                      <a:lnTo>
                        <a:pt x="403" y="4"/>
                      </a:lnTo>
                      <a:lnTo>
                        <a:pt x="404" y="4"/>
                      </a:lnTo>
                      <a:lnTo>
                        <a:pt x="405" y="3"/>
                      </a:lnTo>
                      <a:lnTo>
                        <a:pt x="406" y="3"/>
                      </a:lnTo>
                      <a:lnTo>
                        <a:pt x="406" y="2"/>
                      </a:lnTo>
                      <a:lnTo>
                        <a:pt x="407" y="2"/>
                      </a:lnTo>
                      <a:lnTo>
                        <a:pt x="408" y="2"/>
                      </a:lnTo>
                      <a:lnTo>
                        <a:pt x="409" y="1"/>
                      </a:lnTo>
                      <a:lnTo>
                        <a:pt x="410" y="1"/>
                      </a:lnTo>
                      <a:lnTo>
                        <a:pt x="411" y="1"/>
                      </a:lnTo>
                      <a:lnTo>
                        <a:pt x="411" y="0"/>
                      </a:lnTo>
                      <a:lnTo>
                        <a:pt x="412" y="0"/>
                      </a:lnTo>
                      <a:lnTo>
                        <a:pt x="413" y="0"/>
                      </a:lnTo>
                      <a:lnTo>
                        <a:pt x="414" y="0"/>
                      </a:lnTo>
                      <a:lnTo>
                        <a:pt x="415" y="0"/>
                      </a:lnTo>
                      <a:lnTo>
                        <a:pt x="416" y="0"/>
                      </a:lnTo>
                      <a:lnTo>
                        <a:pt x="417" y="0"/>
                      </a:lnTo>
                      <a:lnTo>
                        <a:pt x="417" y="1"/>
                      </a:lnTo>
                      <a:lnTo>
                        <a:pt x="418" y="1"/>
                      </a:lnTo>
                      <a:lnTo>
                        <a:pt x="419" y="1"/>
                      </a:lnTo>
                      <a:lnTo>
                        <a:pt x="420" y="2"/>
                      </a:lnTo>
                      <a:lnTo>
                        <a:pt x="421" y="2"/>
                      </a:lnTo>
                      <a:lnTo>
                        <a:pt x="422" y="3"/>
                      </a:lnTo>
                      <a:lnTo>
                        <a:pt x="423" y="4"/>
                      </a:lnTo>
                      <a:lnTo>
                        <a:pt x="424" y="4"/>
                      </a:lnTo>
                      <a:lnTo>
                        <a:pt x="425" y="5"/>
                      </a:lnTo>
                      <a:lnTo>
                        <a:pt x="426" y="6"/>
                      </a:lnTo>
                      <a:lnTo>
                        <a:pt x="426" y="7"/>
                      </a:lnTo>
                      <a:lnTo>
                        <a:pt x="427" y="7"/>
                      </a:lnTo>
                      <a:lnTo>
                        <a:pt x="427" y="8"/>
                      </a:lnTo>
                      <a:lnTo>
                        <a:pt x="428" y="9"/>
                      </a:lnTo>
                      <a:lnTo>
                        <a:pt x="429" y="9"/>
                      </a:lnTo>
                      <a:lnTo>
                        <a:pt x="429" y="10"/>
                      </a:lnTo>
                      <a:lnTo>
                        <a:pt x="430" y="11"/>
                      </a:lnTo>
                      <a:lnTo>
                        <a:pt x="431" y="12"/>
                      </a:lnTo>
                      <a:lnTo>
                        <a:pt x="431" y="13"/>
                      </a:lnTo>
                      <a:lnTo>
                        <a:pt x="432" y="14"/>
                      </a:lnTo>
                      <a:lnTo>
                        <a:pt x="433" y="15"/>
                      </a:lnTo>
                      <a:lnTo>
                        <a:pt x="433" y="16"/>
                      </a:lnTo>
                      <a:lnTo>
                        <a:pt x="434" y="17"/>
                      </a:lnTo>
                      <a:lnTo>
                        <a:pt x="435" y="18"/>
                      </a:lnTo>
                      <a:lnTo>
                        <a:pt x="435" y="19"/>
                      </a:lnTo>
                      <a:lnTo>
                        <a:pt x="436" y="21"/>
                      </a:lnTo>
                      <a:lnTo>
                        <a:pt x="436" y="22"/>
                      </a:lnTo>
                      <a:lnTo>
                        <a:pt x="437" y="23"/>
                      </a:lnTo>
                      <a:lnTo>
                        <a:pt x="438" y="24"/>
                      </a:lnTo>
                      <a:lnTo>
                        <a:pt x="439" y="26"/>
                      </a:lnTo>
                      <a:lnTo>
                        <a:pt x="439" y="27"/>
                      </a:lnTo>
                      <a:lnTo>
                        <a:pt x="440" y="29"/>
                      </a:lnTo>
                      <a:lnTo>
                        <a:pt x="440" y="30"/>
                      </a:lnTo>
                      <a:lnTo>
                        <a:pt x="441" y="31"/>
                      </a:lnTo>
                      <a:lnTo>
                        <a:pt x="442" y="33"/>
                      </a:lnTo>
                      <a:lnTo>
                        <a:pt x="442" y="35"/>
                      </a:lnTo>
                      <a:lnTo>
                        <a:pt x="443" y="36"/>
                      </a:lnTo>
                      <a:lnTo>
                        <a:pt x="444" y="38"/>
                      </a:lnTo>
                      <a:lnTo>
                        <a:pt x="444" y="39"/>
                      </a:lnTo>
                      <a:lnTo>
                        <a:pt x="445" y="41"/>
                      </a:lnTo>
                      <a:lnTo>
                        <a:pt x="446" y="43"/>
                      </a:lnTo>
                      <a:lnTo>
                        <a:pt x="446" y="45"/>
                      </a:lnTo>
                      <a:lnTo>
                        <a:pt x="447" y="46"/>
                      </a:lnTo>
                      <a:lnTo>
                        <a:pt x="448" y="48"/>
                      </a:lnTo>
                      <a:lnTo>
                        <a:pt x="448" y="50"/>
                      </a:lnTo>
                      <a:lnTo>
                        <a:pt x="449" y="52"/>
                      </a:lnTo>
                      <a:lnTo>
                        <a:pt x="449" y="54"/>
                      </a:lnTo>
                      <a:lnTo>
                        <a:pt x="450" y="56"/>
                      </a:lnTo>
                      <a:lnTo>
                        <a:pt x="451" y="58"/>
                      </a:lnTo>
                      <a:lnTo>
                        <a:pt x="451" y="60"/>
                      </a:lnTo>
                      <a:lnTo>
                        <a:pt x="452" y="62"/>
                      </a:lnTo>
                      <a:lnTo>
                        <a:pt x="453" y="64"/>
                      </a:lnTo>
                      <a:lnTo>
                        <a:pt x="453" y="66"/>
                      </a:lnTo>
                      <a:lnTo>
                        <a:pt x="454" y="68"/>
                      </a:lnTo>
                      <a:lnTo>
                        <a:pt x="455" y="71"/>
                      </a:lnTo>
                      <a:lnTo>
                        <a:pt x="455" y="73"/>
                      </a:lnTo>
                      <a:lnTo>
                        <a:pt x="456" y="75"/>
                      </a:lnTo>
                      <a:lnTo>
                        <a:pt x="456" y="77"/>
                      </a:lnTo>
                      <a:lnTo>
                        <a:pt x="457" y="79"/>
                      </a:lnTo>
                      <a:lnTo>
                        <a:pt x="458" y="81"/>
                      </a:lnTo>
                      <a:lnTo>
                        <a:pt x="458" y="84"/>
                      </a:lnTo>
                      <a:lnTo>
                        <a:pt x="459" y="86"/>
                      </a:lnTo>
                      <a:lnTo>
                        <a:pt x="460" y="88"/>
                      </a:lnTo>
                      <a:lnTo>
                        <a:pt x="461" y="90"/>
                      </a:lnTo>
                      <a:lnTo>
                        <a:pt x="461" y="93"/>
                      </a:lnTo>
                      <a:lnTo>
                        <a:pt x="462" y="95"/>
                      </a:lnTo>
                      <a:lnTo>
                        <a:pt x="462" y="98"/>
                      </a:lnTo>
                      <a:lnTo>
                        <a:pt x="463" y="100"/>
                      </a:lnTo>
                      <a:lnTo>
                        <a:pt x="464" y="102"/>
                      </a:lnTo>
                      <a:lnTo>
                        <a:pt x="464" y="105"/>
                      </a:lnTo>
                      <a:lnTo>
                        <a:pt x="465" y="107"/>
                      </a:lnTo>
                      <a:lnTo>
                        <a:pt x="466" y="110"/>
                      </a:lnTo>
                      <a:lnTo>
                        <a:pt x="466" y="112"/>
                      </a:lnTo>
                      <a:lnTo>
                        <a:pt x="467" y="115"/>
                      </a:lnTo>
                      <a:lnTo>
                        <a:pt x="468" y="117"/>
                      </a:lnTo>
                      <a:lnTo>
                        <a:pt x="468" y="120"/>
                      </a:lnTo>
                      <a:lnTo>
                        <a:pt x="469" y="122"/>
                      </a:lnTo>
                      <a:lnTo>
                        <a:pt x="469" y="125"/>
                      </a:lnTo>
                      <a:lnTo>
                        <a:pt x="470" y="127"/>
                      </a:lnTo>
                      <a:lnTo>
                        <a:pt x="471" y="129"/>
                      </a:lnTo>
                      <a:lnTo>
                        <a:pt x="471" y="132"/>
                      </a:lnTo>
                      <a:lnTo>
                        <a:pt x="472" y="134"/>
                      </a:lnTo>
                      <a:lnTo>
                        <a:pt x="473" y="137"/>
                      </a:lnTo>
                      <a:lnTo>
                        <a:pt x="473" y="139"/>
                      </a:lnTo>
                      <a:lnTo>
                        <a:pt x="474" y="142"/>
                      </a:lnTo>
                      <a:lnTo>
                        <a:pt x="475" y="144"/>
                      </a:lnTo>
                      <a:lnTo>
                        <a:pt x="475" y="147"/>
                      </a:lnTo>
                      <a:lnTo>
                        <a:pt x="476" y="149"/>
                      </a:lnTo>
                      <a:lnTo>
                        <a:pt x="477" y="152"/>
                      </a:lnTo>
                      <a:lnTo>
                        <a:pt x="477" y="154"/>
                      </a:lnTo>
                      <a:lnTo>
                        <a:pt x="478" y="156"/>
                      </a:lnTo>
                      <a:lnTo>
                        <a:pt x="478" y="159"/>
                      </a:lnTo>
                      <a:lnTo>
                        <a:pt x="479" y="161"/>
                      </a:lnTo>
                      <a:lnTo>
                        <a:pt x="480" y="164"/>
                      </a:lnTo>
                      <a:lnTo>
                        <a:pt x="480" y="166"/>
                      </a:lnTo>
                      <a:lnTo>
                        <a:pt x="481" y="168"/>
                      </a:lnTo>
                      <a:lnTo>
                        <a:pt x="482" y="171"/>
                      </a:lnTo>
                      <a:lnTo>
                        <a:pt x="482" y="173"/>
                      </a:lnTo>
                      <a:lnTo>
                        <a:pt x="483" y="175"/>
                      </a:lnTo>
                      <a:lnTo>
                        <a:pt x="484" y="177"/>
                      </a:lnTo>
                      <a:lnTo>
                        <a:pt x="484" y="180"/>
                      </a:lnTo>
                      <a:lnTo>
                        <a:pt x="485" y="182"/>
                      </a:lnTo>
                      <a:lnTo>
                        <a:pt x="485" y="184"/>
                      </a:lnTo>
                      <a:lnTo>
                        <a:pt x="486" y="186"/>
                      </a:lnTo>
                      <a:lnTo>
                        <a:pt x="487" y="188"/>
                      </a:lnTo>
                      <a:lnTo>
                        <a:pt x="488" y="191"/>
                      </a:lnTo>
                      <a:lnTo>
                        <a:pt x="488" y="193"/>
                      </a:lnTo>
                      <a:lnTo>
                        <a:pt x="489" y="195"/>
                      </a:lnTo>
                      <a:lnTo>
                        <a:pt x="490" y="197"/>
                      </a:lnTo>
                      <a:lnTo>
                        <a:pt x="490" y="199"/>
                      </a:lnTo>
                      <a:lnTo>
                        <a:pt x="491" y="201"/>
                      </a:lnTo>
                      <a:lnTo>
                        <a:pt x="491" y="203"/>
                      </a:lnTo>
                      <a:lnTo>
                        <a:pt x="492" y="205"/>
                      </a:lnTo>
                      <a:lnTo>
                        <a:pt x="493" y="207"/>
                      </a:lnTo>
                      <a:lnTo>
                        <a:pt x="493" y="209"/>
                      </a:lnTo>
                      <a:lnTo>
                        <a:pt x="494" y="211"/>
                      </a:lnTo>
                      <a:lnTo>
                        <a:pt x="495" y="213"/>
                      </a:lnTo>
                      <a:lnTo>
                        <a:pt x="495" y="214"/>
                      </a:lnTo>
                      <a:lnTo>
                        <a:pt x="496" y="216"/>
                      </a:lnTo>
                      <a:lnTo>
                        <a:pt x="497" y="218"/>
                      </a:lnTo>
                      <a:lnTo>
                        <a:pt x="497" y="220"/>
                      </a:lnTo>
                      <a:lnTo>
                        <a:pt x="498" y="221"/>
                      </a:lnTo>
                      <a:lnTo>
                        <a:pt x="498" y="223"/>
                      </a:lnTo>
                      <a:lnTo>
                        <a:pt x="499" y="225"/>
                      </a:lnTo>
                      <a:lnTo>
                        <a:pt x="500" y="226"/>
                      </a:lnTo>
                      <a:lnTo>
                        <a:pt x="500" y="228"/>
                      </a:lnTo>
                      <a:lnTo>
                        <a:pt x="501" y="229"/>
                      </a:lnTo>
                      <a:lnTo>
                        <a:pt x="502" y="230"/>
                      </a:lnTo>
                      <a:lnTo>
                        <a:pt x="502" y="232"/>
                      </a:lnTo>
                      <a:lnTo>
                        <a:pt x="503" y="233"/>
                      </a:lnTo>
                      <a:lnTo>
                        <a:pt x="504" y="235"/>
                      </a:lnTo>
                      <a:lnTo>
                        <a:pt x="504" y="236"/>
                      </a:lnTo>
                      <a:lnTo>
                        <a:pt x="505" y="238"/>
                      </a:lnTo>
                      <a:lnTo>
                        <a:pt x="506" y="239"/>
                      </a:lnTo>
                      <a:lnTo>
                        <a:pt x="506" y="240"/>
                      </a:lnTo>
                      <a:lnTo>
                        <a:pt x="507" y="241"/>
                      </a:lnTo>
                      <a:lnTo>
                        <a:pt x="507" y="242"/>
                      </a:lnTo>
                      <a:lnTo>
                        <a:pt x="508" y="244"/>
                      </a:lnTo>
                      <a:lnTo>
                        <a:pt x="509" y="245"/>
                      </a:lnTo>
                      <a:lnTo>
                        <a:pt x="510" y="246"/>
                      </a:lnTo>
                      <a:lnTo>
                        <a:pt x="510" y="247"/>
                      </a:lnTo>
                      <a:lnTo>
                        <a:pt x="511" y="248"/>
                      </a:lnTo>
                      <a:lnTo>
                        <a:pt x="511" y="249"/>
                      </a:lnTo>
                      <a:lnTo>
                        <a:pt x="512" y="250"/>
                      </a:lnTo>
                      <a:lnTo>
                        <a:pt x="513" y="251"/>
                      </a:lnTo>
                      <a:lnTo>
                        <a:pt x="513" y="252"/>
                      </a:lnTo>
                      <a:lnTo>
                        <a:pt x="514" y="252"/>
                      </a:lnTo>
                      <a:lnTo>
                        <a:pt x="514" y="253"/>
                      </a:lnTo>
                      <a:lnTo>
                        <a:pt x="515" y="254"/>
                      </a:lnTo>
                      <a:lnTo>
                        <a:pt x="516" y="255"/>
                      </a:lnTo>
                      <a:lnTo>
                        <a:pt x="517" y="255"/>
                      </a:lnTo>
                      <a:lnTo>
                        <a:pt x="517" y="256"/>
                      </a:lnTo>
                      <a:lnTo>
                        <a:pt x="518" y="257"/>
                      </a:lnTo>
                      <a:lnTo>
                        <a:pt x="519" y="258"/>
                      </a:lnTo>
                      <a:lnTo>
                        <a:pt x="520" y="259"/>
                      </a:lnTo>
                      <a:lnTo>
                        <a:pt x="520" y="260"/>
                      </a:lnTo>
                      <a:lnTo>
                        <a:pt x="521" y="260"/>
                      </a:lnTo>
                      <a:lnTo>
                        <a:pt x="522" y="261"/>
                      </a:lnTo>
                      <a:lnTo>
                        <a:pt x="523" y="262"/>
                      </a:lnTo>
                      <a:lnTo>
                        <a:pt x="524" y="262"/>
                      </a:lnTo>
                      <a:lnTo>
                        <a:pt x="525" y="263"/>
                      </a:lnTo>
                      <a:lnTo>
                        <a:pt x="526" y="263"/>
                      </a:lnTo>
                      <a:lnTo>
                        <a:pt x="526" y="264"/>
                      </a:lnTo>
                      <a:lnTo>
                        <a:pt x="527" y="264"/>
                      </a:lnTo>
                      <a:lnTo>
                        <a:pt x="527" y="265"/>
                      </a:lnTo>
                      <a:lnTo>
                        <a:pt x="528" y="265"/>
                      </a:lnTo>
                      <a:lnTo>
                        <a:pt x="529" y="265"/>
                      </a:lnTo>
                      <a:lnTo>
                        <a:pt x="530" y="266"/>
                      </a:lnTo>
                      <a:lnTo>
                        <a:pt x="531" y="266"/>
                      </a:lnTo>
                      <a:lnTo>
                        <a:pt x="532" y="267"/>
                      </a:lnTo>
                      <a:lnTo>
                        <a:pt x="533" y="267"/>
                      </a:lnTo>
                      <a:lnTo>
                        <a:pt x="534" y="267"/>
                      </a:lnTo>
                      <a:lnTo>
                        <a:pt x="535" y="267"/>
                      </a:lnTo>
                      <a:lnTo>
                        <a:pt x="536" y="268"/>
                      </a:lnTo>
                      <a:lnTo>
                        <a:pt x="537" y="268"/>
                      </a:lnTo>
                      <a:lnTo>
                        <a:pt x="538" y="268"/>
                      </a:lnTo>
                      <a:lnTo>
                        <a:pt x="539" y="268"/>
                      </a:lnTo>
                      <a:lnTo>
                        <a:pt x="540" y="269"/>
                      </a:lnTo>
                      <a:lnTo>
                        <a:pt x="541" y="269"/>
                      </a:lnTo>
                      <a:lnTo>
                        <a:pt x="542" y="269"/>
                      </a:lnTo>
                      <a:lnTo>
                        <a:pt x="543" y="269"/>
                      </a:lnTo>
                      <a:lnTo>
                        <a:pt x="544" y="269"/>
                      </a:lnTo>
                      <a:lnTo>
                        <a:pt x="545" y="269"/>
                      </a:lnTo>
                      <a:lnTo>
                        <a:pt x="546" y="269"/>
                      </a:lnTo>
                      <a:lnTo>
                        <a:pt x="547" y="269"/>
                      </a:lnTo>
                      <a:lnTo>
                        <a:pt x="548" y="269"/>
                      </a:lnTo>
                      <a:lnTo>
                        <a:pt x="549" y="269"/>
                      </a:lnTo>
                      <a:lnTo>
                        <a:pt x="550" y="269"/>
                      </a:lnTo>
                      <a:lnTo>
                        <a:pt x="551" y="270"/>
                      </a:lnTo>
                      <a:lnTo>
                        <a:pt x="552" y="270"/>
                      </a:lnTo>
                      <a:lnTo>
                        <a:pt x="553" y="270"/>
                      </a:lnTo>
                      <a:lnTo>
                        <a:pt x="554" y="270"/>
                      </a:lnTo>
                      <a:lnTo>
                        <a:pt x="555" y="270"/>
                      </a:lnTo>
                      <a:lnTo>
                        <a:pt x="556" y="270"/>
                      </a:lnTo>
                      <a:lnTo>
                        <a:pt x="557" y="270"/>
                      </a:lnTo>
                      <a:lnTo>
                        <a:pt x="558" y="270"/>
                      </a:lnTo>
                      <a:lnTo>
                        <a:pt x="559" y="270"/>
                      </a:lnTo>
                      <a:lnTo>
                        <a:pt x="560" y="270"/>
                      </a:lnTo>
                      <a:lnTo>
                        <a:pt x="561" y="270"/>
                      </a:lnTo>
                      <a:lnTo>
                        <a:pt x="562" y="270"/>
                      </a:lnTo>
                      <a:lnTo>
                        <a:pt x="563" y="270"/>
                      </a:lnTo>
                      <a:lnTo>
                        <a:pt x="564" y="270"/>
                      </a:lnTo>
                      <a:lnTo>
                        <a:pt x="565" y="270"/>
                      </a:lnTo>
                      <a:lnTo>
                        <a:pt x="566" y="270"/>
                      </a:lnTo>
                      <a:lnTo>
                        <a:pt x="567" y="270"/>
                      </a:lnTo>
                      <a:lnTo>
                        <a:pt x="568" y="270"/>
                      </a:lnTo>
                      <a:lnTo>
                        <a:pt x="569" y="270"/>
                      </a:lnTo>
                      <a:lnTo>
                        <a:pt x="570" y="270"/>
                      </a:lnTo>
                      <a:lnTo>
                        <a:pt x="571" y="270"/>
                      </a:lnTo>
                      <a:lnTo>
                        <a:pt x="572" y="270"/>
                      </a:lnTo>
                      <a:lnTo>
                        <a:pt x="573" y="270"/>
                      </a:lnTo>
                      <a:lnTo>
                        <a:pt x="574" y="270"/>
                      </a:lnTo>
                      <a:lnTo>
                        <a:pt x="575" y="270"/>
                      </a:lnTo>
                      <a:lnTo>
                        <a:pt x="576" y="270"/>
                      </a:lnTo>
                      <a:lnTo>
                        <a:pt x="577" y="270"/>
                      </a:lnTo>
                      <a:lnTo>
                        <a:pt x="578" y="270"/>
                      </a:lnTo>
                      <a:lnTo>
                        <a:pt x="579" y="270"/>
                      </a:lnTo>
                      <a:lnTo>
                        <a:pt x="580" y="270"/>
                      </a:lnTo>
                      <a:lnTo>
                        <a:pt x="581" y="270"/>
                      </a:lnTo>
                      <a:lnTo>
                        <a:pt x="582" y="270"/>
                      </a:lnTo>
                      <a:lnTo>
                        <a:pt x="583" y="270"/>
                      </a:lnTo>
                      <a:lnTo>
                        <a:pt x="584" y="270"/>
                      </a:lnTo>
                      <a:lnTo>
                        <a:pt x="585" y="270"/>
                      </a:lnTo>
                      <a:lnTo>
                        <a:pt x="586" y="270"/>
                      </a:lnTo>
                      <a:lnTo>
                        <a:pt x="587" y="270"/>
                      </a:lnTo>
                      <a:lnTo>
                        <a:pt x="588" y="270"/>
                      </a:lnTo>
                      <a:lnTo>
                        <a:pt x="589" y="270"/>
                      </a:lnTo>
                      <a:lnTo>
                        <a:pt x="590" y="270"/>
                      </a:lnTo>
                      <a:lnTo>
                        <a:pt x="591" y="270"/>
                      </a:lnTo>
                      <a:lnTo>
                        <a:pt x="592" y="270"/>
                      </a:lnTo>
                      <a:lnTo>
                        <a:pt x="593" y="270"/>
                      </a:lnTo>
                      <a:lnTo>
                        <a:pt x="594" y="270"/>
                      </a:lnTo>
                      <a:lnTo>
                        <a:pt x="595" y="270"/>
                      </a:lnTo>
                      <a:lnTo>
                        <a:pt x="596" y="270"/>
                      </a:lnTo>
                      <a:lnTo>
                        <a:pt x="597" y="270"/>
                      </a:lnTo>
                      <a:lnTo>
                        <a:pt x="598" y="270"/>
                      </a:lnTo>
                      <a:lnTo>
                        <a:pt x="599" y="270"/>
                      </a:lnTo>
                      <a:lnTo>
                        <a:pt x="600" y="270"/>
                      </a:lnTo>
                      <a:lnTo>
                        <a:pt x="601" y="270"/>
                      </a:lnTo>
                      <a:lnTo>
                        <a:pt x="602" y="270"/>
                      </a:lnTo>
                      <a:lnTo>
                        <a:pt x="603" y="270"/>
                      </a:lnTo>
                      <a:lnTo>
                        <a:pt x="604" y="270"/>
                      </a:lnTo>
                      <a:lnTo>
                        <a:pt x="605" y="270"/>
                      </a:lnTo>
                      <a:lnTo>
                        <a:pt x="606" y="270"/>
                      </a:lnTo>
                      <a:lnTo>
                        <a:pt x="607" y="270"/>
                      </a:lnTo>
                      <a:lnTo>
                        <a:pt x="608" y="270"/>
                      </a:lnTo>
                      <a:lnTo>
                        <a:pt x="609" y="270"/>
                      </a:lnTo>
                      <a:lnTo>
                        <a:pt x="610" y="270"/>
                      </a:lnTo>
                      <a:lnTo>
                        <a:pt x="611" y="270"/>
                      </a:lnTo>
                      <a:lnTo>
                        <a:pt x="612" y="270"/>
                      </a:lnTo>
                      <a:lnTo>
                        <a:pt x="613" y="270"/>
                      </a:lnTo>
                      <a:lnTo>
                        <a:pt x="614" y="270"/>
                      </a:lnTo>
                      <a:lnTo>
                        <a:pt x="615" y="270"/>
                      </a:lnTo>
                      <a:lnTo>
                        <a:pt x="616" y="270"/>
                      </a:lnTo>
                      <a:lnTo>
                        <a:pt x="617" y="270"/>
                      </a:lnTo>
                      <a:lnTo>
                        <a:pt x="618" y="270"/>
                      </a:lnTo>
                      <a:lnTo>
                        <a:pt x="619" y="270"/>
                      </a:lnTo>
                      <a:lnTo>
                        <a:pt x="620" y="270"/>
                      </a:lnTo>
                      <a:lnTo>
                        <a:pt x="621" y="270"/>
                      </a:lnTo>
                      <a:lnTo>
                        <a:pt x="622" y="270"/>
                      </a:lnTo>
                      <a:lnTo>
                        <a:pt x="623" y="270"/>
                      </a:lnTo>
                      <a:lnTo>
                        <a:pt x="624" y="270"/>
                      </a:lnTo>
                      <a:lnTo>
                        <a:pt x="625" y="270"/>
                      </a:lnTo>
                      <a:lnTo>
                        <a:pt x="626" y="270"/>
                      </a:lnTo>
                      <a:lnTo>
                        <a:pt x="627" y="270"/>
                      </a:lnTo>
                      <a:lnTo>
                        <a:pt x="628" y="270"/>
                      </a:lnTo>
                      <a:lnTo>
                        <a:pt x="629" y="270"/>
                      </a:lnTo>
                      <a:lnTo>
                        <a:pt x="630" y="270"/>
                      </a:lnTo>
                      <a:lnTo>
                        <a:pt x="631" y="270"/>
                      </a:lnTo>
                      <a:lnTo>
                        <a:pt x="632" y="270"/>
                      </a:lnTo>
                      <a:lnTo>
                        <a:pt x="633" y="270"/>
                      </a:lnTo>
                      <a:lnTo>
                        <a:pt x="634" y="270"/>
                      </a:lnTo>
                      <a:lnTo>
                        <a:pt x="635" y="270"/>
                      </a:lnTo>
                      <a:lnTo>
                        <a:pt x="636" y="270"/>
                      </a:lnTo>
                      <a:lnTo>
                        <a:pt x="637" y="270"/>
                      </a:lnTo>
                      <a:lnTo>
                        <a:pt x="638" y="270"/>
                      </a:lnTo>
                      <a:lnTo>
                        <a:pt x="639" y="270"/>
                      </a:lnTo>
                      <a:lnTo>
                        <a:pt x="640" y="270"/>
                      </a:lnTo>
                      <a:lnTo>
                        <a:pt x="641" y="270"/>
                      </a:lnTo>
                      <a:lnTo>
                        <a:pt x="642" y="270"/>
                      </a:lnTo>
                      <a:lnTo>
                        <a:pt x="643" y="270"/>
                      </a:lnTo>
                      <a:lnTo>
                        <a:pt x="644" y="270"/>
                      </a:lnTo>
                      <a:lnTo>
                        <a:pt x="645" y="270"/>
                      </a:lnTo>
                    </a:path>
                  </a:pathLst>
                </a:custGeom>
                <a:noFill/>
                <a:ln w="12700" cap="rnd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37"/>
                <p:cNvSpPr>
                  <a:spLocks/>
                </p:cNvSpPr>
                <p:nvPr/>
              </p:nvSpPr>
              <p:spPr bwMode="auto">
                <a:xfrm>
                  <a:off x="2525" y="1339"/>
                  <a:ext cx="646" cy="276"/>
                </a:xfrm>
                <a:custGeom>
                  <a:avLst/>
                  <a:gdLst>
                    <a:gd name="T0" fmla="*/ 10 w 646"/>
                    <a:gd name="T1" fmla="*/ 274 h 276"/>
                    <a:gd name="T2" fmla="*/ 20 w 646"/>
                    <a:gd name="T3" fmla="*/ 274 h 276"/>
                    <a:gd name="T4" fmla="*/ 31 w 646"/>
                    <a:gd name="T5" fmla="*/ 274 h 276"/>
                    <a:gd name="T6" fmla="*/ 41 w 646"/>
                    <a:gd name="T7" fmla="*/ 274 h 276"/>
                    <a:gd name="T8" fmla="*/ 51 w 646"/>
                    <a:gd name="T9" fmla="*/ 273 h 276"/>
                    <a:gd name="T10" fmla="*/ 62 w 646"/>
                    <a:gd name="T11" fmla="*/ 273 h 276"/>
                    <a:gd name="T12" fmla="*/ 72 w 646"/>
                    <a:gd name="T13" fmla="*/ 273 h 276"/>
                    <a:gd name="T14" fmla="*/ 82 w 646"/>
                    <a:gd name="T15" fmla="*/ 272 h 276"/>
                    <a:gd name="T16" fmla="*/ 93 w 646"/>
                    <a:gd name="T17" fmla="*/ 272 h 276"/>
                    <a:gd name="T18" fmla="*/ 103 w 646"/>
                    <a:gd name="T19" fmla="*/ 271 h 276"/>
                    <a:gd name="T20" fmla="*/ 113 w 646"/>
                    <a:gd name="T21" fmla="*/ 270 h 276"/>
                    <a:gd name="T22" fmla="*/ 124 w 646"/>
                    <a:gd name="T23" fmla="*/ 270 h 276"/>
                    <a:gd name="T24" fmla="*/ 134 w 646"/>
                    <a:gd name="T25" fmla="*/ 268 h 276"/>
                    <a:gd name="T26" fmla="*/ 144 w 646"/>
                    <a:gd name="T27" fmla="*/ 267 h 276"/>
                    <a:gd name="T28" fmla="*/ 155 w 646"/>
                    <a:gd name="T29" fmla="*/ 265 h 276"/>
                    <a:gd name="T30" fmla="*/ 165 w 646"/>
                    <a:gd name="T31" fmla="*/ 264 h 276"/>
                    <a:gd name="T32" fmla="*/ 175 w 646"/>
                    <a:gd name="T33" fmla="*/ 262 h 276"/>
                    <a:gd name="T34" fmla="*/ 185 w 646"/>
                    <a:gd name="T35" fmla="*/ 259 h 276"/>
                    <a:gd name="T36" fmla="*/ 196 w 646"/>
                    <a:gd name="T37" fmla="*/ 256 h 276"/>
                    <a:gd name="T38" fmla="*/ 206 w 646"/>
                    <a:gd name="T39" fmla="*/ 252 h 276"/>
                    <a:gd name="T40" fmla="*/ 217 w 646"/>
                    <a:gd name="T41" fmla="*/ 248 h 276"/>
                    <a:gd name="T42" fmla="*/ 227 w 646"/>
                    <a:gd name="T43" fmla="*/ 243 h 276"/>
                    <a:gd name="T44" fmla="*/ 237 w 646"/>
                    <a:gd name="T45" fmla="*/ 237 h 276"/>
                    <a:gd name="T46" fmla="*/ 248 w 646"/>
                    <a:gd name="T47" fmla="*/ 230 h 276"/>
                    <a:gd name="T48" fmla="*/ 258 w 646"/>
                    <a:gd name="T49" fmla="*/ 222 h 276"/>
                    <a:gd name="T50" fmla="*/ 268 w 646"/>
                    <a:gd name="T51" fmla="*/ 213 h 276"/>
                    <a:gd name="T52" fmla="*/ 278 w 646"/>
                    <a:gd name="T53" fmla="*/ 202 h 276"/>
                    <a:gd name="T54" fmla="*/ 289 w 646"/>
                    <a:gd name="T55" fmla="*/ 190 h 276"/>
                    <a:gd name="T56" fmla="*/ 299 w 646"/>
                    <a:gd name="T57" fmla="*/ 176 h 276"/>
                    <a:gd name="T58" fmla="*/ 310 w 646"/>
                    <a:gd name="T59" fmla="*/ 160 h 276"/>
                    <a:gd name="T60" fmla="*/ 320 w 646"/>
                    <a:gd name="T61" fmla="*/ 143 h 276"/>
                    <a:gd name="T62" fmla="*/ 330 w 646"/>
                    <a:gd name="T63" fmla="*/ 124 h 276"/>
                    <a:gd name="T64" fmla="*/ 340 w 646"/>
                    <a:gd name="T65" fmla="*/ 103 h 276"/>
                    <a:gd name="T66" fmla="*/ 351 w 646"/>
                    <a:gd name="T67" fmla="*/ 82 h 276"/>
                    <a:gd name="T68" fmla="*/ 361 w 646"/>
                    <a:gd name="T69" fmla="*/ 61 h 276"/>
                    <a:gd name="T70" fmla="*/ 371 w 646"/>
                    <a:gd name="T71" fmla="*/ 41 h 276"/>
                    <a:gd name="T72" fmla="*/ 382 w 646"/>
                    <a:gd name="T73" fmla="*/ 23 h 276"/>
                    <a:gd name="T74" fmla="*/ 392 w 646"/>
                    <a:gd name="T75" fmla="*/ 9 h 276"/>
                    <a:gd name="T76" fmla="*/ 402 w 646"/>
                    <a:gd name="T77" fmla="*/ 1 h 276"/>
                    <a:gd name="T78" fmla="*/ 413 w 646"/>
                    <a:gd name="T79" fmla="*/ 1 h 276"/>
                    <a:gd name="T80" fmla="*/ 423 w 646"/>
                    <a:gd name="T81" fmla="*/ 11 h 276"/>
                    <a:gd name="T82" fmla="*/ 433 w 646"/>
                    <a:gd name="T83" fmla="*/ 30 h 276"/>
                    <a:gd name="T84" fmla="*/ 444 w 646"/>
                    <a:gd name="T85" fmla="*/ 59 h 276"/>
                    <a:gd name="T86" fmla="*/ 454 w 646"/>
                    <a:gd name="T87" fmla="*/ 95 h 276"/>
                    <a:gd name="T88" fmla="*/ 464 w 646"/>
                    <a:gd name="T89" fmla="*/ 136 h 276"/>
                    <a:gd name="T90" fmla="*/ 475 w 646"/>
                    <a:gd name="T91" fmla="*/ 176 h 276"/>
                    <a:gd name="T92" fmla="*/ 485 w 646"/>
                    <a:gd name="T93" fmla="*/ 211 h 276"/>
                    <a:gd name="T94" fmla="*/ 495 w 646"/>
                    <a:gd name="T95" fmla="*/ 238 h 276"/>
                    <a:gd name="T96" fmla="*/ 506 w 646"/>
                    <a:gd name="T97" fmla="*/ 257 h 276"/>
                    <a:gd name="T98" fmla="*/ 516 w 646"/>
                    <a:gd name="T99" fmla="*/ 267 h 276"/>
                    <a:gd name="T100" fmla="*/ 526 w 646"/>
                    <a:gd name="T101" fmla="*/ 272 h 276"/>
                    <a:gd name="T102" fmla="*/ 536 w 646"/>
                    <a:gd name="T103" fmla="*/ 274 h 276"/>
                    <a:gd name="T104" fmla="*/ 547 w 646"/>
                    <a:gd name="T105" fmla="*/ 275 h 276"/>
                    <a:gd name="T106" fmla="*/ 557 w 646"/>
                    <a:gd name="T107" fmla="*/ 275 h 276"/>
                    <a:gd name="T108" fmla="*/ 568 w 646"/>
                    <a:gd name="T109" fmla="*/ 275 h 276"/>
                    <a:gd name="T110" fmla="*/ 578 w 646"/>
                    <a:gd name="T111" fmla="*/ 275 h 276"/>
                    <a:gd name="T112" fmla="*/ 588 w 646"/>
                    <a:gd name="T113" fmla="*/ 275 h 276"/>
                    <a:gd name="T114" fmla="*/ 598 w 646"/>
                    <a:gd name="T115" fmla="*/ 275 h 276"/>
                    <a:gd name="T116" fmla="*/ 609 w 646"/>
                    <a:gd name="T117" fmla="*/ 275 h 276"/>
                    <a:gd name="T118" fmla="*/ 619 w 646"/>
                    <a:gd name="T119" fmla="*/ 275 h 276"/>
                    <a:gd name="T120" fmla="*/ 629 w 646"/>
                    <a:gd name="T121" fmla="*/ 275 h 276"/>
                    <a:gd name="T122" fmla="*/ 640 w 646"/>
                    <a:gd name="T123" fmla="*/ 275 h 27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276"/>
                    <a:gd name="T188" fmla="*/ 646 w 646"/>
                    <a:gd name="T189" fmla="*/ 276 h 27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276">
                      <a:moveTo>
                        <a:pt x="0" y="274"/>
                      </a:moveTo>
                      <a:lnTo>
                        <a:pt x="1" y="274"/>
                      </a:lnTo>
                      <a:lnTo>
                        <a:pt x="2" y="274"/>
                      </a:lnTo>
                      <a:lnTo>
                        <a:pt x="3" y="274"/>
                      </a:lnTo>
                      <a:lnTo>
                        <a:pt x="4" y="274"/>
                      </a:lnTo>
                      <a:lnTo>
                        <a:pt x="5" y="274"/>
                      </a:lnTo>
                      <a:lnTo>
                        <a:pt x="6" y="274"/>
                      </a:lnTo>
                      <a:lnTo>
                        <a:pt x="7" y="274"/>
                      </a:lnTo>
                      <a:lnTo>
                        <a:pt x="8" y="274"/>
                      </a:lnTo>
                      <a:lnTo>
                        <a:pt x="9" y="274"/>
                      </a:lnTo>
                      <a:lnTo>
                        <a:pt x="10" y="274"/>
                      </a:lnTo>
                      <a:lnTo>
                        <a:pt x="11" y="274"/>
                      </a:lnTo>
                      <a:lnTo>
                        <a:pt x="12" y="274"/>
                      </a:lnTo>
                      <a:lnTo>
                        <a:pt x="13" y="274"/>
                      </a:lnTo>
                      <a:lnTo>
                        <a:pt x="14" y="274"/>
                      </a:lnTo>
                      <a:lnTo>
                        <a:pt x="15" y="274"/>
                      </a:lnTo>
                      <a:lnTo>
                        <a:pt x="16" y="274"/>
                      </a:lnTo>
                      <a:lnTo>
                        <a:pt x="17" y="274"/>
                      </a:lnTo>
                      <a:lnTo>
                        <a:pt x="18" y="274"/>
                      </a:lnTo>
                      <a:lnTo>
                        <a:pt x="19" y="274"/>
                      </a:lnTo>
                      <a:lnTo>
                        <a:pt x="20" y="274"/>
                      </a:lnTo>
                      <a:lnTo>
                        <a:pt x="21" y="274"/>
                      </a:lnTo>
                      <a:lnTo>
                        <a:pt x="22" y="274"/>
                      </a:lnTo>
                      <a:lnTo>
                        <a:pt x="23" y="274"/>
                      </a:lnTo>
                      <a:lnTo>
                        <a:pt x="24" y="274"/>
                      </a:lnTo>
                      <a:lnTo>
                        <a:pt x="25" y="274"/>
                      </a:lnTo>
                      <a:lnTo>
                        <a:pt x="26" y="274"/>
                      </a:lnTo>
                      <a:lnTo>
                        <a:pt x="27" y="274"/>
                      </a:lnTo>
                      <a:lnTo>
                        <a:pt x="28" y="274"/>
                      </a:lnTo>
                      <a:lnTo>
                        <a:pt x="29" y="274"/>
                      </a:lnTo>
                      <a:lnTo>
                        <a:pt x="30" y="274"/>
                      </a:lnTo>
                      <a:lnTo>
                        <a:pt x="31" y="274"/>
                      </a:lnTo>
                      <a:lnTo>
                        <a:pt x="32" y="274"/>
                      </a:lnTo>
                      <a:lnTo>
                        <a:pt x="33" y="274"/>
                      </a:lnTo>
                      <a:lnTo>
                        <a:pt x="34" y="274"/>
                      </a:lnTo>
                      <a:lnTo>
                        <a:pt x="35" y="274"/>
                      </a:lnTo>
                      <a:lnTo>
                        <a:pt x="36" y="274"/>
                      </a:lnTo>
                      <a:lnTo>
                        <a:pt x="37" y="274"/>
                      </a:lnTo>
                      <a:lnTo>
                        <a:pt x="38" y="274"/>
                      </a:lnTo>
                      <a:lnTo>
                        <a:pt x="39" y="274"/>
                      </a:lnTo>
                      <a:lnTo>
                        <a:pt x="40" y="274"/>
                      </a:lnTo>
                      <a:lnTo>
                        <a:pt x="41" y="274"/>
                      </a:lnTo>
                      <a:lnTo>
                        <a:pt x="42" y="274"/>
                      </a:lnTo>
                      <a:lnTo>
                        <a:pt x="43" y="274"/>
                      </a:lnTo>
                      <a:lnTo>
                        <a:pt x="44" y="274"/>
                      </a:lnTo>
                      <a:lnTo>
                        <a:pt x="45" y="274"/>
                      </a:lnTo>
                      <a:lnTo>
                        <a:pt x="46" y="274"/>
                      </a:lnTo>
                      <a:lnTo>
                        <a:pt x="47" y="274"/>
                      </a:lnTo>
                      <a:lnTo>
                        <a:pt x="48" y="273"/>
                      </a:lnTo>
                      <a:lnTo>
                        <a:pt x="49" y="273"/>
                      </a:lnTo>
                      <a:lnTo>
                        <a:pt x="50" y="273"/>
                      </a:lnTo>
                      <a:lnTo>
                        <a:pt x="51" y="273"/>
                      </a:lnTo>
                      <a:lnTo>
                        <a:pt x="52" y="273"/>
                      </a:lnTo>
                      <a:lnTo>
                        <a:pt x="53" y="273"/>
                      </a:lnTo>
                      <a:lnTo>
                        <a:pt x="54" y="273"/>
                      </a:lnTo>
                      <a:lnTo>
                        <a:pt x="55" y="273"/>
                      </a:lnTo>
                      <a:lnTo>
                        <a:pt x="56" y="273"/>
                      </a:lnTo>
                      <a:lnTo>
                        <a:pt x="57" y="273"/>
                      </a:lnTo>
                      <a:lnTo>
                        <a:pt x="58" y="273"/>
                      </a:lnTo>
                      <a:lnTo>
                        <a:pt x="59" y="273"/>
                      </a:lnTo>
                      <a:lnTo>
                        <a:pt x="60" y="273"/>
                      </a:lnTo>
                      <a:lnTo>
                        <a:pt x="61" y="273"/>
                      </a:lnTo>
                      <a:lnTo>
                        <a:pt x="62" y="273"/>
                      </a:lnTo>
                      <a:lnTo>
                        <a:pt x="63" y="273"/>
                      </a:lnTo>
                      <a:lnTo>
                        <a:pt x="64" y="273"/>
                      </a:lnTo>
                      <a:lnTo>
                        <a:pt x="65" y="273"/>
                      </a:lnTo>
                      <a:lnTo>
                        <a:pt x="66" y="273"/>
                      </a:lnTo>
                      <a:lnTo>
                        <a:pt x="67" y="273"/>
                      </a:lnTo>
                      <a:lnTo>
                        <a:pt x="68" y="273"/>
                      </a:lnTo>
                      <a:lnTo>
                        <a:pt x="69" y="273"/>
                      </a:lnTo>
                      <a:lnTo>
                        <a:pt x="70" y="273"/>
                      </a:lnTo>
                      <a:lnTo>
                        <a:pt x="71" y="273"/>
                      </a:lnTo>
                      <a:lnTo>
                        <a:pt x="72" y="273"/>
                      </a:lnTo>
                      <a:lnTo>
                        <a:pt x="73" y="273"/>
                      </a:lnTo>
                      <a:lnTo>
                        <a:pt x="74" y="272"/>
                      </a:lnTo>
                      <a:lnTo>
                        <a:pt x="75" y="272"/>
                      </a:lnTo>
                      <a:lnTo>
                        <a:pt x="76" y="272"/>
                      </a:lnTo>
                      <a:lnTo>
                        <a:pt x="77" y="272"/>
                      </a:lnTo>
                      <a:lnTo>
                        <a:pt x="78" y="272"/>
                      </a:lnTo>
                      <a:lnTo>
                        <a:pt x="79" y="272"/>
                      </a:lnTo>
                      <a:lnTo>
                        <a:pt x="80" y="272"/>
                      </a:lnTo>
                      <a:lnTo>
                        <a:pt x="81" y="272"/>
                      </a:lnTo>
                      <a:lnTo>
                        <a:pt x="82" y="272"/>
                      </a:lnTo>
                      <a:lnTo>
                        <a:pt x="83" y="272"/>
                      </a:lnTo>
                      <a:lnTo>
                        <a:pt x="84" y="272"/>
                      </a:lnTo>
                      <a:lnTo>
                        <a:pt x="85" y="272"/>
                      </a:lnTo>
                      <a:lnTo>
                        <a:pt x="86" y="272"/>
                      </a:lnTo>
                      <a:lnTo>
                        <a:pt x="87" y="272"/>
                      </a:lnTo>
                      <a:lnTo>
                        <a:pt x="88" y="272"/>
                      </a:lnTo>
                      <a:lnTo>
                        <a:pt x="89" y="272"/>
                      </a:lnTo>
                      <a:lnTo>
                        <a:pt x="90" y="272"/>
                      </a:lnTo>
                      <a:lnTo>
                        <a:pt x="91" y="272"/>
                      </a:lnTo>
                      <a:lnTo>
                        <a:pt x="92" y="272"/>
                      </a:lnTo>
                      <a:lnTo>
                        <a:pt x="93" y="272"/>
                      </a:lnTo>
                      <a:lnTo>
                        <a:pt x="94" y="272"/>
                      </a:lnTo>
                      <a:lnTo>
                        <a:pt x="95" y="272"/>
                      </a:lnTo>
                      <a:lnTo>
                        <a:pt x="96" y="272"/>
                      </a:lnTo>
                      <a:lnTo>
                        <a:pt x="97" y="272"/>
                      </a:lnTo>
                      <a:lnTo>
                        <a:pt x="98" y="271"/>
                      </a:lnTo>
                      <a:lnTo>
                        <a:pt x="99" y="271"/>
                      </a:lnTo>
                      <a:lnTo>
                        <a:pt x="100" y="271"/>
                      </a:lnTo>
                      <a:lnTo>
                        <a:pt x="101" y="271"/>
                      </a:lnTo>
                      <a:lnTo>
                        <a:pt x="102" y="271"/>
                      </a:lnTo>
                      <a:lnTo>
                        <a:pt x="103" y="271"/>
                      </a:lnTo>
                      <a:lnTo>
                        <a:pt x="104" y="271"/>
                      </a:lnTo>
                      <a:lnTo>
                        <a:pt x="105" y="271"/>
                      </a:lnTo>
                      <a:lnTo>
                        <a:pt x="106" y="271"/>
                      </a:lnTo>
                      <a:lnTo>
                        <a:pt x="107" y="271"/>
                      </a:lnTo>
                      <a:lnTo>
                        <a:pt x="108" y="271"/>
                      </a:lnTo>
                      <a:lnTo>
                        <a:pt x="109" y="271"/>
                      </a:lnTo>
                      <a:lnTo>
                        <a:pt x="110" y="271"/>
                      </a:lnTo>
                      <a:lnTo>
                        <a:pt x="110" y="270"/>
                      </a:lnTo>
                      <a:lnTo>
                        <a:pt x="111" y="270"/>
                      </a:lnTo>
                      <a:lnTo>
                        <a:pt x="112" y="270"/>
                      </a:lnTo>
                      <a:lnTo>
                        <a:pt x="113" y="270"/>
                      </a:lnTo>
                      <a:lnTo>
                        <a:pt x="114" y="270"/>
                      </a:lnTo>
                      <a:lnTo>
                        <a:pt x="115" y="270"/>
                      </a:lnTo>
                      <a:lnTo>
                        <a:pt x="116" y="270"/>
                      </a:lnTo>
                      <a:lnTo>
                        <a:pt x="117" y="270"/>
                      </a:lnTo>
                      <a:lnTo>
                        <a:pt x="118" y="270"/>
                      </a:lnTo>
                      <a:lnTo>
                        <a:pt x="119" y="270"/>
                      </a:lnTo>
                      <a:lnTo>
                        <a:pt x="120" y="270"/>
                      </a:lnTo>
                      <a:lnTo>
                        <a:pt x="121" y="270"/>
                      </a:lnTo>
                      <a:lnTo>
                        <a:pt x="122" y="270"/>
                      </a:lnTo>
                      <a:lnTo>
                        <a:pt x="123" y="270"/>
                      </a:lnTo>
                      <a:lnTo>
                        <a:pt x="124" y="270"/>
                      </a:lnTo>
                      <a:lnTo>
                        <a:pt x="124" y="269"/>
                      </a:lnTo>
                      <a:lnTo>
                        <a:pt x="125" y="269"/>
                      </a:lnTo>
                      <a:lnTo>
                        <a:pt x="126" y="269"/>
                      </a:lnTo>
                      <a:lnTo>
                        <a:pt x="127" y="269"/>
                      </a:lnTo>
                      <a:lnTo>
                        <a:pt x="128" y="269"/>
                      </a:lnTo>
                      <a:lnTo>
                        <a:pt x="129" y="269"/>
                      </a:lnTo>
                      <a:lnTo>
                        <a:pt x="130" y="269"/>
                      </a:lnTo>
                      <a:lnTo>
                        <a:pt x="131" y="269"/>
                      </a:lnTo>
                      <a:lnTo>
                        <a:pt x="132" y="269"/>
                      </a:lnTo>
                      <a:lnTo>
                        <a:pt x="133" y="268"/>
                      </a:lnTo>
                      <a:lnTo>
                        <a:pt x="134" y="268"/>
                      </a:lnTo>
                      <a:lnTo>
                        <a:pt x="135" y="268"/>
                      </a:lnTo>
                      <a:lnTo>
                        <a:pt x="136" y="268"/>
                      </a:lnTo>
                      <a:lnTo>
                        <a:pt x="137" y="268"/>
                      </a:lnTo>
                      <a:lnTo>
                        <a:pt x="138" y="268"/>
                      </a:lnTo>
                      <a:lnTo>
                        <a:pt x="139" y="268"/>
                      </a:lnTo>
                      <a:lnTo>
                        <a:pt x="140" y="268"/>
                      </a:lnTo>
                      <a:lnTo>
                        <a:pt x="140" y="267"/>
                      </a:lnTo>
                      <a:lnTo>
                        <a:pt x="141" y="267"/>
                      </a:lnTo>
                      <a:lnTo>
                        <a:pt x="142" y="267"/>
                      </a:lnTo>
                      <a:lnTo>
                        <a:pt x="143" y="267"/>
                      </a:lnTo>
                      <a:lnTo>
                        <a:pt x="144" y="267"/>
                      </a:lnTo>
                      <a:lnTo>
                        <a:pt x="145" y="267"/>
                      </a:lnTo>
                      <a:lnTo>
                        <a:pt x="146" y="267"/>
                      </a:lnTo>
                      <a:lnTo>
                        <a:pt x="147" y="267"/>
                      </a:lnTo>
                      <a:lnTo>
                        <a:pt x="148" y="267"/>
                      </a:lnTo>
                      <a:lnTo>
                        <a:pt x="149" y="266"/>
                      </a:lnTo>
                      <a:lnTo>
                        <a:pt x="150" y="266"/>
                      </a:lnTo>
                      <a:lnTo>
                        <a:pt x="151" y="266"/>
                      </a:lnTo>
                      <a:lnTo>
                        <a:pt x="152" y="266"/>
                      </a:lnTo>
                      <a:lnTo>
                        <a:pt x="153" y="266"/>
                      </a:lnTo>
                      <a:lnTo>
                        <a:pt x="154" y="266"/>
                      </a:lnTo>
                      <a:lnTo>
                        <a:pt x="155" y="265"/>
                      </a:lnTo>
                      <a:lnTo>
                        <a:pt x="156" y="265"/>
                      </a:lnTo>
                      <a:lnTo>
                        <a:pt x="157" y="265"/>
                      </a:lnTo>
                      <a:lnTo>
                        <a:pt x="158" y="265"/>
                      </a:lnTo>
                      <a:lnTo>
                        <a:pt x="159" y="265"/>
                      </a:lnTo>
                      <a:lnTo>
                        <a:pt x="160" y="265"/>
                      </a:lnTo>
                      <a:lnTo>
                        <a:pt x="161" y="265"/>
                      </a:lnTo>
                      <a:lnTo>
                        <a:pt x="162" y="264"/>
                      </a:lnTo>
                      <a:lnTo>
                        <a:pt x="163" y="264"/>
                      </a:lnTo>
                      <a:lnTo>
                        <a:pt x="164" y="264"/>
                      </a:lnTo>
                      <a:lnTo>
                        <a:pt x="165" y="264"/>
                      </a:lnTo>
                      <a:lnTo>
                        <a:pt x="166" y="264"/>
                      </a:lnTo>
                      <a:lnTo>
                        <a:pt x="166" y="263"/>
                      </a:lnTo>
                      <a:lnTo>
                        <a:pt x="167" y="263"/>
                      </a:lnTo>
                      <a:lnTo>
                        <a:pt x="168" y="263"/>
                      </a:lnTo>
                      <a:lnTo>
                        <a:pt x="169" y="263"/>
                      </a:lnTo>
                      <a:lnTo>
                        <a:pt x="170" y="263"/>
                      </a:lnTo>
                      <a:lnTo>
                        <a:pt x="171" y="262"/>
                      </a:lnTo>
                      <a:lnTo>
                        <a:pt x="172" y="262"/>
                      </a:lnTo>
                      <a:lnTo>
                        <a:pt x="173" y="262"/>
                      </a:lnTo>
                      <a:lnTo>
                        <a:pt x="174" y="262"/>
                      </a:lnTo>
                      <a:lnTo>
                        <a:pt x="175" y="262"/>
                      </a:lnTo>
                      <a:lnTo>
                        <a:pt x="176" y="261"/>
                      </a:lnTo>
                      <a:lnTo>
                        <a:pt x="177" y="261"/>
                      </a:lnTo>
                      <a:lnTo>
                        <a:pt x="178" y="261"/>
                      </a:lnTo>
                      <a:lnTo>
                        <a:pt x="179" y="261"/>
                      </a:lnTo>
                      <a:lnTo>
                        <a:pt x="180" y="260"/>
                      </a:lnTo>
                      <a:lnTo>
                        <a:pt x="181" y="260"/>
                      </a:lnTo>
                      <a:lnTo>
                        <a:pt x="182" y="260"/>
                      </a:lnTo>
                      <a:lnTo>
                        <a:pt x="183" y="260"/>
                      </a:lnTo>
                      <a:lnTo>
                        <a:pt x="184" y="260"/>
                      </a:lnTo>
                      <a:lnTo>
                        <a:pt x="184" y="259"/>
                      </a:lnTo>
                      <a:lnTo>
                        <a:pt x="185" y="259"/>
                      </a:lnTo>
                      <a:lnTo>
                        <a:pt x="186" y="259"/>
                      </a:lnTo>
                      <a:lnTo>
                        <a:pt x="187" y="259"/>
                      </a:lnTo>
                      <a:lnTo>
                        <a:pt x="188" y="258"/>
                      </a:lnTo>
                      <a:lnTo>
                        <a:pt x="189" y="258"/>
                      </a:lnTo>
                      <a:lnTo>
                        <a:pt x="190" y="258"/>
                      </a:lnTo>
                      <a:lnTo>
                        <a:pt x="191" y="257"/>
                      </a:lnTo>
                      <a:lnTo>
                        <a:pt x="192" y="257"/>
                      </a:lnTo>
                      <a:lnTo>
                        <a:pt x="193" y="257"/>
                      </a:lnTo>
                      <a:lnTo>
                        <a:pt x="194" y="257"/>
                      </a:lnTo>
                      <a:lnTo>
                        <a:pt x="195" y="256"/>
                      </a:lnTo>
                      <a:lnTo>
                        <a:pt x="196" y="256"/>
                      </a:lnTo>
                      <a:lnTo>
                        <a:pt x="197" y="256"/>
                      </a:lnTo>
                      <a:lnTo>
                        <a:pt x="197" y="255"/>
                      </a:lnTo>
                      <a:lnTo>
                        <a:pt x="198" y="255"/>
                      </a:lnTo>
                      <a:lnTo>
                        <a:pt x="199" y="255"/>
                      </a:lnTo>
                      <a:lnTo>
                        <a:pt x="200" y="255"/>
                      </a:lnTo>
                      <a:lnTo>
                        <a:pt x="201" y="254"/>
                      </a:lnTo>
                      <a:lnTo>
                        <a:pt x="202" y="254"/>
                      </a:lnTo>
                      <a:lnTo>
                        <a:pt x="203" y="253"/>
                      </a:lnTo>
                      <a:lnTo>
                        <a:pt x="204" y="253"/>
                      </a:lnTo>
                      <a:lnTo>
                        <a:pt x="205" y="253"/>
                      </a:lnTo>
                      <a:lnTo>
                        <a:pt x="206" y="252"/>
                      </a:lnTo>
                      <a:lnTo>
                        <a:pt x="207" y="252"/>
                      </a:lnTo>
                      <a:lnTo>
                        <a:pt x="208" y="252"/>
                      </a:lnTo>
                      <a:lnTo>
                        <a:pt x="209" y="251"/>
                      </a:lnTo>
                      <a:lnTo>
                        <a:pt x="210" y="251"/>
                      </a:lnTo>
                      <a:lnTo>
                        <a:pt x="211" y="250"/>
                      </a:lnTo>
                      <a:lnTo>
                        <a:pt x="212" y="250"/>
                      </a:lnTo>
                      <a:lnTo>
                        <a:pt x="213" y="250"/>
                      </a:lnTo>
                      <a:lnTo>
                        <a:pt x="214" y="249"/>
                      </a:lnTo>
                      <a:lnTo>
                        <a:pt x="215" y="249"/>
                      </a:lnTo>
                      <a:lnTo>
                        <a:pt x="216" y="248"/>
                      </a:lnTo>
                      <a:lnTo>
                        <a:pt x="217" y="248"/>
                      </a:lnTo>
                      <a:lnTo>
                        <a:pt x="218" y="247"/>
                      </a:lnTo>
                      <a:lnTo>
                        <a:pt x="219" y="247"/>
                      </a:lnTo>
                      <a:lnTo>
                        <a:pt x="220" y="247"/>
                      </a:lnTo>
                      <a:lnTo>
                        <a:pt x="220" y="246"/>
                      </a:lnTo>
                      <a:lnTo>
                        <a:pt x="221" y="246"/>
                      </a:lnTo>
                      <a:lnTo>
                        <a:pt x="222" y="246"/>
                      </a:lnTo>
                      <a:lnTo>
                        <a:pt x="222" y="245"/>
                      </a:lnTo>
                      <a:lnTo>
                        <a:pt x="223" y="245"/>
                      </a:lnTo>
                      <a:lnTo>
                        <a:pt x="224" y="245"/>
                      </a:lnTo>
                      <a:lnTo>
                        <a:pt x="224" y="244"/>
                      </a:lnTo>
                      <a:lnTo>
                        <a:pt x="225" y="244"/>
                      </a:lnTo>
                      <a:lnTo>
                        <a:pt x="226" y="244"/>
                      </a:lnTo>
                      <a:lnTo>
                        <a:pt x="226" y="243"/>
                      </a:lnTo>
                      <a:lnTo>
                        <a:pt x="227" y="243"/>
                      </a:lnTo>
                      <a:lnTo>
                        <a:pt x="228" y="243"/>
                      </a:lnTo>
                      <a:lnTo>
                        <a:pt x="229" y="242"/>
                      </a:lnTo>
                      <a:lnTo>
                        <a:pt x="230" y="241"/>
                      </a:lnTo>
                      <a:lnTo>
                        <a:pt x="231" y="241"/>
                      </a:lnTo>
                      <a:lnTo>
                        <a:pt x="232" y="241"/>
                      </a:lnTo>
                      <a:lnTo>
                        <a:pt x="232" y="240"/>
                      </a:lnTo>
                      <a:lnTo>
                        <a:pt x="233" y="240"/>
                      </a:lnTo>
                      <a:lnTo>
                        <a:pt x="234" y="239"/>
                      </a:lnTo>
                      <a:lnTo>
                        <a:pt x="235" y="239"/>
                      </a:lnTo>
                      <a:lnTo>
                        <a:pt x="235" y="238"/>
                      </a:lnTo>
                      <a:lnTo>
                        <a:pt x="236" y="238"/>
                      </a:lnTo>
                      <a:lnTo>
                        <a:pt x="237" y="237"/>
                      </a:lnTo>
                      <a:lnTo>
                        <a:pt x="238" y="237"/>
                      </a:lnTo>
                      <a:lnTo>
                        <a:pt x="239" y="236"/>
                      </a:lnTo>
                      <a:lnTo>
                        <a:pt x="240" y="235"/>
                      </a:lnTo>
                      <a:lnTo>
                        <a:pt x="241" y="235"/>
                      </a:lnTo>
                      <a:lnTo>
                        <a:pt x="242" y="234"/>
                      </a:lnTo>
                      <a:lnTo>
                        <a:pt x="243" y="233"/>
                      </a:lnTo>
                      <a:lnTo>
                        <a:pt x="244" y="233"/>
                      </a:lnTo>
                      <a:lnTo>
                        <a:pt x="245" y="232"/>
                      </a:lnTo>
                      <a:lnTo>
                        <a:pt x="246" y="232"/>
                      </a:lnTo>
                      <a:lnTo>
                        <a:pt x="246" y="231"/>
                      </a:lnTo>
                      <a:lnTo>
                        <a:pt x="247" y="231"/>
                      </a:lnTo>
                      <a:lnTo>
                        <a:pt x="248" y="230"/>
                      </a:lnTo>
                      <a:lnTo>
                        <a:pt x="249" y="229"/>
                      </a:lnTo>
                      <a:lnTo>
                        <a:pt x="250" y="228"/>
                      </a:lnTo>
                      <a:lnTo>
                        <a:pt x="251" y="228"/>
                      </a:lnTo>
                      <a:lnTo>
                        <a:pt x="252" y="227"/>
                      </a:lnTo>
                      <a:lnTo>
                        <a:pt x="253" y="226"/>
                      </a:lnTo>
                      <a:lnTo>
                        <a:pt x="254" y="225"/>
                      </a:lnTo>
                      <a:lnTo>
                        <a:pt x="255" y="225"/>
                      </a:lnTo>
                      <a:lnTo>
                        <a:pt x="255" y="224"/>
                      </a:lnTo>
                      <a:lnTo>
                        <a:pt x="256" y="224"/>
                      </a:lnTo>
                      <a:lnTo>
                        <a:pt x="256" y="223"/>
                      </a:lnTo>
                      <a:lnTo>
                        <a:pt x="257" y="223"/>
                      </a:lnTo>
                      <a:lnTo>
                        <a:pt x="258" y="222"/>
                      </a:lnTo>
                      <a:lnTo>
                        <a:pt x="259" y="221"/>
                      </a:lnTo>
                      <a:lnTo>
                        <a:pt x="260" y="221"/>
                      </a:lnTo>
                      <a:lnTo>
                        <a:pt x="261" y="220"/>
                      </a:lnTo>
                      <a:lnTo>
                        <a:pt x="262" y="219"/>
                      </a:lnTo>
                      <a:lnTo>
                        <a:pt x="262" y="218"/>
                      </a:lnTo>
                      <a:lnTo>
                        <a:pt x="263" y="218"/>
                      </a:lnTo>
                      <a:lnTo>
                        <a:pt x="264" y="217"/>
                      </a:lnTo>
                      <a:lnTo>
                        <a:pt x="265" y="216"/>
                      </a:lnTo>
                      <a:lnTo>
                        <a:pt x="266" y="216"/>
                      </a:lnTo>
                      <a:lnTo>
                        <a:pt x="266" y="215"/>
                      </a:lnTo>
                      <a:lnTo>
                        <a:pt x="267" y="214"/>
                      </a:lnTo>
                      <a:lnTo>
                        <a:pt x="268" y="214"/>
                      </a:lnTo>
                      <a:lnTo>
                        <a:pt x="268" y="213"/>
                      </a:lnTo>
                      <a:lnTo>
                        <a:pt x="269" y="212"/>
                      </a:lnTo>
                      <a:lnTo>
                        <a:pt x="270" y="211"/>
                      </a:lnTo>
                      <a:lnTo>
                        <a:pt x="271" y="211"/>
                      </a:lnTo>
                      <a:lnTo>
                        <a:pt x="271" y="210"/>
                      </a:lnTo>
                      <a:lnTo>
                        <a:pt x="272" y="209"/>
                      </a:lnTo>
                      <a:lnTo>
                        <a:pt x="273" y="208"/>
                      </a:lnTo>
                      <a:lnTo>
                        <a:pt x="274" y="207"/>
                      </a:lnTo>
                      <a:lnTo>
                        <a:pt x="275" y="206"/>
                      </a:lnTo>
                      <a:lnTo>
                        <a:pt x="276" y="205"/>
                      </a:lnTo>
                      <a:lnTo>
                        <a:pt x="277" y="204"/>
                      </a:lnTo>
                      <a:lnTo>
                        <a:pt x="278" y="203"/>
                      </a:lnTo>
                      <a:lnTo>
                        <a:pt x="278" y="202"/>
                      </a:lnTo>
                      <a:lnTo>
                        <a:pt x="279" y="201"/>
                      </a:lnTo>
                      <a:lnTo>
                        <a:pt x="280" y="201"/>
                      </a:lnTo>
                      <a:lnTo>
                        <a:pt x="280" y="200"/>
                      </a:lnTo>
                      <a:lnTo>
                        <a:pt x="281" y="199"/>
                      </a:lnTo>
                      <a:lnTo>
                        <a:pt x="282" y="198"/>
                      </a:lnTo>
                      <a:lnTo>
                        <a:pt x="283" y="197"/>
                      </a:lnTo>
                      <a:lnTo>
                        <a:pt x="284" y="196"/>
                      </a:lnTo>
                      <a:lnTo>
                        <a:pt x="285" y="195"/>
                      </a:lnTo>
                      <a:lnTo>
                        <a:pt x="285" y="194"/>
                      </a:lnTo>
                      <a:lnTo>
                        <a:pt x="286" y="193"/>
                      </a:lnTo>
                      <a:lnTo>
                        <a:pt x="287" y="192"/>
                      </a:lnTo>
                      <a:lnTo>
                        <a:pt x="288" y="191"/>
                      </a:lnTo>
                      <a:lnTo>
                        <a:pt x="289" y="190"/>
                      </a:lnTo>
                      <a:lnTo>
                        <a:pt x="290" y="189"/>
                      </a:lnTo>
                      <a:lnTo>
                        <a:pt x="290" y="188"/>
                      </a:lnTo>
                      <a:lnTo>
                        <a:pt x="291" y="187"/>
                      </a:lnTo>
                      <a:lnTo>
                        <a:pt x="291" y="186"/>
                      </a:lnTo>
                      <a:lnTo>
                        <a:pt x="292" y="186"/>
                      </a:lnTo>
                      <a:lnTo>
                        <a:pt x="293" y="185"/>
                      </a:lnTo>
                      <a:lnTo>
                        <a:pt x="293" y="184"/>
                      </a:lnTo>
                      <a:lnTo>
                        <a:pt x="294" y="183"/>
                      </a:lnTo>
                      <a:lnTo>
                        <a:pt x="295" y="182"/>
                      </a:lnTo>
                      <a:lnTo>
                        <a:pt x="295" y="181"/>
                      </a:lnTo>
                      <a:lnTo>
                        <a:pt x="296" y="181"/>
                      </a:lnTo>
                      <a:lnTo>
                        <a:pt x="297" y="180"/>
                      </a:lnTo>
                      <a:lnTo>
                        <a:pt x="297" y="179"/>
                      </a:lnTo>
                      <a:lnTo>
                        <a:pt x="298" y="178"/>
                      </a:lnTo>
                      <a:lnTo>
                        <a:pt x="298" y="177"/>
                      </a:lnTo>
                      <a:lnTo>
                        <a:pt x="299" y="176"/>
                      </a:lnTo>
                      <a:lnTo>
                        <a:pt x="300" y="175"/>
                      </a:lnTo>
                      <a:lnTo>
                        <a:pt x="300" y="174"/>
                      </a:lnTo>
                      <a:lnTo>
                        <a:pt x="301" y="173"/>
                      </a:lnTo>
                      <a:lnTo>
                        <a:pt x="302" y="172"/>
                      </a:lnTo>
                      <a:lnTo>
                        <a:pt x="302" y="171"/>
                      </a:lnTo>
                      <a:lnTo>
                        <a:pt x="303" y="170"/>
                      </a:lnTo>
                      <a:lnTo>
                        <a:pt x="304" y="169"/>
                      </a:lnTo>
                      <a:lnTo>
                        <a:pt x="304" y="168"/>
                      </a:lnTo>
                      <a:lnTo>
                        <a:pt x="305" y="167"/>
                      </a:lnTo>
                      <a:lnTo>
                        <a:pt x="306" y="166"/>
                      </a:lnTo>
                      <a:lnTo>
                        <a:pt x="306" y="165"/>
                      </a:lnTo>
                      <a:lnTo>
                        <a:pt x="307" y="164"/>
                      </a:lnTo>
                      <a:lnTo>
                        <a:pt x="307" y="163"/>
                      </a:lnTo>
                      <a:lnTo>
                        <a:pt x="308" y="162"/>
                      </a:lnTo>
                      <a:lnTo>
                        <a:pt x="309" y="161"/>
                      </a:lnTo>
                      <a:lnTo>
                        <a:pt x="310" y="160"/>
                      </a:lnTo>
                      <a:lnTo>
                        <a:pt x="310" y="159"/>
                      </a:lnTo>
                      <a:lnTo>
                        <a:pt x="311" y="158"/>
                      </a:lnTo>
                      <a:lnTo>
                        <a:pt x="311" y="157"/>
                      </a:lnTo>
                      <a:lnTo>
                        <a:pt x="312" y="156"/>
                      </a:lnTo>
                      <a:lnTo>
                        <a:pt x="313" y="155"/>
                      </a:lnTo>
                      <a:lnTo>
                        <a:pt x="313" y="154"/>
                      </a:lnTo>
                      <a:lnTo>
                        <a:pt x="314" y="153"/>
                      </a:lnTo>
                      <a:lnTo>
                        <a:pt x="314" y="152"/>
                      </a:lnTo>
                      <a:lnTo>
                        <a:pt x="315" y="151"/>
                      </a:lnTo>
                      <a:lnTo>
                        <a:pt x="316" y="149"/>
                      </a:lnTo>
                      <a:lnTo>
                        <a:pt x="317" y="148"/>
                      </a:lnTo>
                      <a:lnTo>
                        <a:pt x="317" y="147"/>
                      </a:lnTo>
                      <a:lnTo>
                        <a:pt x="318" y="146"/>
                      </a:lnTo>
                      <a:lnTo>
                        <a:pt x="319" y="145"/>
                      </a:lnTo>
                      <a:lnTo>
                        <a:pt x="319" y="144"/>
                      </a:lnTo>
                      <a:lnTo>
                        <a:pt x="320" y="143"/>
                      </a:lnTo>
                      <a:lnTo>
                        <a:pt x="320" y="142"/>
                      </a:lnTo>
                      <a:lnTo>
                        <a:pt x="321" y="140"/>
                      </a:lnTo>
                      <a:lnTo>
                        <a:pt x="322" y="139"/>
                      </a:lnTo>
                      <a:lnTo>
                        <a:pt x="322" y="138"/>
                      </a:lnTo>
                      <a:lnTo>
                        <a:pt x="323" y="137"/>
                      </a:lnTo>
                      <a:lnTo>
                        <a:pt x="324" y="136"/>
                      </a:lnTo>
                      <a:lnTo>
                        <a:pt x="324" y="134"/>
                      </a:lnTo>
                      <a:lnTo>
                        <a:pt x="325" y="133"/>
                      </a:lnTo>
                      <a:lnTo>
                        <a:pt x="326" y="132"/>
                      </a:lnTo>
                      <a:lnTo>
                        <a:pt x="326" y="131"/>
                      </a:lnTo>
                      <a:lnTo>
                        <a:pt x="327" y="130"/>
                      </a:lnTo>
                      <a:lnTo>
                        <a:pt x="327" y="129"/>
                      </a:lnTo>
                      <a:lnTo>
                        <a:pt x="328" y="127"/>
                      </a:lnTo>
                      <a:lnTo>
                        <a:pt x="329" y="126"/>
                      </a:lnTo>
                      <a:lnTo>
                        <a:pt x="329" y="125"/>
                      </a:lnTo>
                      <a:lnTo>
                        <a:pt x="330" y="124"/>
                      </a:lnTo>
                      <a:lnTo>
                        <a:pt x="331" y="122"/>
                      </a:lnTo>
                      <a:lnTo>
                        <a:pt x="331" y="121"/>
                      </a:lnTo>
                      <a:lnTo>
                        <a:pt x="332" y="120"/>
                      </a:lnTo>
                      <a:lnTo>
                        <a:pt x="333" y="119"/>
                      </a:lnTo>
                      <a:lnTo>
                        <a:pt x="333" y="117"/>
                      </a:lnTo>
                      <a:lnTo>
                        <a:pt x="334" y="116"/>
                      </a:lnTo>
                      <a:lnTo>
                        <a:pt x="335" y="115"/>
                      </a:lnTo>
                      <a:lnTo>
                        <a:pt x="335" y="114"/>
                      </a:lnTo>
                      <a:lnTo>
                        <a:pt x="336" y="112"/>
                      </a:lnTo>
                      <a:lnTo>
                        <a:pt x="336" y="111"/>
                      </a:lnTo>
                      <a:lnTo>
                        <a:pt x="337" y="110"/>
                      </a:lnTo>
                      <a:lnTo>
                        <a:pt x="338" y="108"/>
                      </a:lnTo>
                      <a:lnTo>
                        <a:pt x="339" y="107"/>
                      </a:lnTo>
                      <a:lnTo>
                        <a:pt x="339" y="106"/>
                      </a:lnTo>
                      <a:lnTo>
                        <a:pt x="340" y="105"/>
                      </a:lnTo>
                      <a:lnTo>
                        <a:pt x="340" y="103"/>
                      </a:lnTo>
                      <a:lnTo>
                        <a:pt x="341" y="102"/>
                      </a:lnTo>
                      <a:lnTo>
                        <a:pt x="342" y="101"/>
                      </a:lnTo>
                      <a:lnTo>
                        <a:pt x="342" y="99"/>
                      </a:lnTo>
                      <a:lnTo>
                        <a:pt x="343" y="98"/>
                      </a:lnTo>
                      <a:lnTo>
                        <a:pt x="344" y="97"/>
                      </a:lnTo>
                      <a:lnTo>
                        <a:pt x="344" y="95"/>
                      </a:lnTo>
                      <a:lnTo>
                        <a:pt x="345" y="94"/>
                      </a:lnTo>
                      <a:lnTo>
                        <a:pt x="346" y="93"/>
                      </a:lnTo>
                      <a:lnTo>
                        <a:pt x="346" y="91"/>
                      </a:lnTo>
                      <a:lnTo>
                        <a:pt x="347" y="90"/>
                      </a:lnTo>
                      <a:lnTo>
                        <a:pt x="348" y="89"/>
                      </a:lnTo>
                      <a:lnTo>
                        <a:pt x="348" y="88"/>
                      </a:lnTo>
                      <a:lnTo>
                        <a:pt x="349" y="86"/>
                      </a:lnTo>
                      <a:lnTo>
                        <a:pt x="349" y="85"/>
                      </a:lnTo>
                      <a:lnTo>
                        <a:pt x="350" y="83"/>
                      </a:lnTo>
                      <a:lnTo>
                        <a:pt x="351" y="82"/>
                      </a:lnTo>
                      <a:lnTo>
                        <a:pt x="351" y="81"/>
                      </a:lnTo>
                      <a:lnTo>
                        <a:pt x="352" y="79"/>
                      </a:lnTo>
                      <a:lnTo>
                        <a:pt x="353" y="78"/>
                      </a:lnTo>
                      <a:lnTo>
                        <a:pt x="353" y="77"/>
                      </a:lnTo>
                      <a:lnTo>
                        <a:pt x="354" y="76"/>
                      </a:lnTo>
                      <a:lnTo>
                        <a:pt x="355" y="74"/>
                      </a:lnTo>
                      <a:lnTo>
                        <a:pt x="355" y="73"/>
                      </a:lnTo>
                      <a:lnTo>
                        <a:pt x="356" y="71"/>
                      </a:lnTo>
                      <a:lnTo>
                        <a:pt x="356" y="70"/>
                      </a:lnTo>
                      <a:lnTo>
                        <a:pt x="357" y="69"/>
                      </a:lnTo>
                      <a:lnTo>
                        <a:pt x="358" y="67"/>
                      </a:lnTo>
                      <a:lnTo>
                        <a:pt x="358" y="66"/>
                      </a:lnTo>
                      <a:lnTo>
                        <a:pt x="359" y="65"/>
                      </a:lnTo>
                      <a:lnTo>
                        <a:pt x="360" y="63"/>
                      </a:lnTo>
                      <a:lnTo>
                        <a:pt x="361" y="62"/>
                      </a:lnTo>
                      <a:lnTo>
                        <a:pt x="361" y="61"/>
                      </a:lnTo>
                      <a:lnTo>
                        <a:pt x="362" y="60"/>
                      </a:lnTo>
                      <a:lnTo>
                        <a:pt x="362" y="58"/>
                      </a:lnTo>
                      <a:lnTo>
                        <a:pt x="363" y="57"/>
                      </a:lnTo>
                      <a:lnTo>
                        <a:pt x="364" y="56"/>
                      </a:lnTo>
                      <a:lnTo>
                        <a:pt x="364" y="54"/>
                      </a:lnTo>
                      <a:lnTo>
                        <a:pt x="365" y="53"/>
                      </a:lnTo>
                      <a:lnTo>
                        <a:pt x="366" y="52"/>
                      </a:lnTo>
                      <a:lnTo>
                        <a:pt x="366" y="51"/>
                      </a:lnTo>
                      <a:lnTo>
                        <a:pt x="367" y="49"/>
                      </a:lnTo>
                      <a:lnTo>
                        <a:pt x="368" y="48"/>
                      </a:lnTo>
                      <a:lnTo>
                        <a:pt x="368" y="47"/>
                      </a:lnTo>
                      <a:lnTo>
                        <a:pt x="369" y="46"/>
                      </a:lnTo>
                      <a:lnTo>
                        <a:pt x="369" y="44"/>
                      </a:lnTo>
                      <a:lnTo>
                        <a:pt x="370" y="43"/>
                      </a:lnTo>
                      <a:lnTo>
                        <a:pt x="371" y="42"/>
                      </a:lnTo>
                      <a:lnTo>
                        <a:pt x="371" y="41"/>
                      </a:lnTo>
                      <a:lnTo>
                        <a:pt x="372" y="39"/>
                      </a:lnTo>
                      <a:lnTo>
                        <a:pt x="373" y="38"/>
                      </a:lnTo>
                      <a:lnTo>
                        <a:pt x="373" y="37"/>
                      </a:lnTo>
                      <a:lnTo>
                        <a:pt x="374" y="36"/>
                      </a:lnTo>
                      <a:lnTo>
                        <a:pt x="375" y="35"/>
                      </a:lnTo>
                      <a:lnTo>
                        <a:pt x="375" y="34"/>
                      </a:lnTo>
                      <a:lnTo>
                        <a:pt x="376" y="32"/>
                      </a:lnTo>
                      <a:lnTo>
                        <a:pt x="377" y="31"/>
                      </a:lnTo>
                      <a:lnTo>
                        <a:pt x="377" y="30"/>
                      </a:lnTo>
                      <a:lnTo>
                        <a:pt x="378" y="29"/>
                      </a:lnTo>
                      <a:lnTo>
                        <a:pt x="378" y="28"/>
                      </a:lnTo>
                      <a:lnTo>
                        <a:pt x="379" y="27"/>
                      </a:lnTo>
                      <a:lnTo>
                        <a:pt x="380" y="26"/>
                      </a:lnTo>
                      <a:lnTo>
                        <a:pt x="380" y="25"/>
                      </a:lnTo>
                      <a:lnTo>
                        <a:pt x="381" y="24"/>
                      </a:lnTo>
                      <a:lnTo>
                        <a:pt x="382" y="23"/>
                      </a:lnTo>
                      <a:lnTo>
                        <a:pt x="382" y="22"/>
                      </a:lnTo>
                      <a:lnTo>
                        <a:pt x="383" y="21"/>
                      </a:lnTo>
                      <a:lnTo>
                        <a:pt x="384" y="20"/>
                      </a:lnTo>
                      <a:lnTo>
                        <a:pt x="384" y="19"/>
                      </a:lnTo>
                      <a:lnTo>
                        <a:pt x="385" y="18"/>
                      </a:lnTo>
                      <a:lnTo>
                        <a:pt x="385" y="17"/>
                      </a:lnTo>
                      <a:lnTo>
                        <a:pt x="386" y="16"/>
                      </a:lnTo>
                      <a:lnTo>
                        <a:pt x="387" y="15"/>
                      </a:lnTo>
                      <a:lnTo>
                        <a:pt x="388" y="14"/>
                      </a:lnTo>
                      <a:lnTo>
                        <a:pt x="389" y="13"/>
                      </a:lnTo>
                      <a:lnTo>
                        <a:pt x="390" y="12"/>
                      </a:lnTo>
                      <a:lnTo>
                        <a:pt x="390" y="11"/>
                      </a:lnTo>
                      <a:lnTo>
                        <a:pt x="391" y="11"/>
                      </a:lnTo>
                      <a:lnTo>
                        <a:pt x="391" y="10"/>
                      </a:lnTo>
                      <a:lnTo>
                        <a:pt x="392" y="9"/>
                      </a:lnTo>
                      <a:lnTo>
                        <a:pt x="393" y="8"/>
                      </a:lnTo>
                      <a:lnTo>
                        <a:pt x="394" y="7"/>
                      </a:lnTo>
                      <a:lnTo>
                        <a:pt x="395" y="7"/>
                      </a:lnTo>
                      <a:lnTo>
                        <a:pt x="395" y="6"/>
                      </a:lnTo>
                      <a:lnTo>
                        <a:pt x="396" y="5"/>
                      </a:lnTo>
                      <a:lnTo>
                        <a:pt x="397" y="5"/>
                      </a:lnTo>
                      <a:lnTo>
                        <a:pt x="397" y="4"/>
                      </a:lnTo>
                      <a:lnTo>
                        <a:pt x="398" y="4"/>
                      </a:lnTo>
                      <a:lnTo>
                        <a:pt x="398" y="3"/>
                      </a:lnTo>
                      <a:lnTo>
                        <a:pt x="399" y="3"/>
                      </a:lnTo>
                      <a:lnTo>
                        <a:pt x="400" y="3"/>
                      </a:lnTo>
                      <a:lnTo>
                        <a:pt x="400" y="2"/>
                      </a:lnTo>
                      <a:lnTo>
                        <a:pt x="401" y="2"/>
                      </a:lnTo>
                      <a:lnTo>
                        <a:pt x="402" y="2"/>
                      </a:lnTo>
                      <a:lnTo>
                        <a:pt x="402" y="1"/>
                      </a:lnTo>
                      <a:lnTo>
                        <a:pt x="403" y="1"/>
                      </a:lnTo>
                      <a:lnTo>
                        <a:pt x="404" y="1"/>
                      </a:lnTo>
                      <a:lnTo>
                        <a:pt x="405" y="1"/>
                      </a:lnTo>
                      <a:lnTo>
                        <a:pt x="406" y="0"/>
                      </a:lnTo>
                      <a:lnTo>
                        <a:pt x="407" y="0"/>
                      </a:lnTo>
                      <a:lnTo>
                        <a:pt x="408" y="0"/>
                      </a:lnTo>
                      <a:lnTo>
                        <a:pt x="409" y="0"/>
                      </a:lnTo>
                      <a:lnTo>
                        <a:pt x="410" y="0"/>
                      </a:lnTo>
                      <a:lnTo>
                        <a:pt x="410" y="1"/>
                      </a:lnTo>
                      <a:lnTo>
                        <a:pt x="411" y="1"/>
                      </a:lnTo>
                      <a:lnTo>
                        <a:pt x="412" y="1"/>
                      </a:lnTo>
                      <a:lnTo>
                        <a:pt x="413" y="1"/>
                      </a:lnTo>
                      <a:lnTo>
                        <a:pt x="413" y="2"/>
                      </a:lnTo>
                      <a:lnTo>
                        <a:pt x="414" y="2"/>
                      </a:lnTo>
                      <a:lnTo>
                        <a:pt x="415" y="3"/>
                      </a:lnTo>
                      <a:lnTo>
                        <a:pt x="416" y="3"/>
                      </a:lnTo>
                      <a:lnTo>
                        <a:pt x="417" y="4"/>
                      </a:lnTo>
                      <a:lnTo>
                        <a:pt x="418" y="5"/>
                      </a:lnTo>
                      <a:lnTo>
                        <a:pt x="419" y="5"/>
                      </a:lnTo>
                      <a:lnTo>
                        <a:pt x="419" y="6"/>
                      </a:lnTo>
                      <a:lnTo>
                        <a:pt x="420" y="7"/>
                      </a:lnTo>
                      <a:lnTo>
                        <a:pt x="421" y="8"/>
                      </a:lnTo>
                      <a:lnTo>
                        <a:pt x="422" y="9"/>
                      </a:lnTo>
                      <a:lnTo>
                        <a:pt x="422" y="10"/>
                      </a:lnTo>
                      <a:lnTo>
                        <a:pt x="423" y="11"/>
                      </a:lnTo>
                      <a:lnTo>
                        <a:pt x="424" y="12"/>
                      </a:lnTo>
                      <a:lnTo>
                        <a:pt x="424" y="13"/>
                      </a:lnTo>
                      <a:lnTo>
                        <a:pt x="425" y="14"/>
                      </a:lnTo>
                      <a:lnTo>
                        <a:pt x="426" y="15"/>
                      </a:lnTo>
                      <a:lnTo>
                        <a:pt x="426" y="16"/>
                      </a:lnTo>
                      <a:lnTo>
                        <a:pt x="427" y="17"/>
                      </a:lnTo>
                      <a:lnTo>
                        <a:pt x="427" y="18"/>
                      </a:lnTo>
                      <a:lnTo>
                        <a:pt x="428" y="19"/>
                      </a:lnTo>
                      <a:lnTo>
                        <a:pt x="429" y="20"/>
                      </a:lnTo>
                      <a:lnTo>
                        <a:pt x="429" y="21"/>
                      </a:lnTo>
                      <a:lnTo>
                        <a:pt x="430" y="23"/>
                      </a:lnTo>
                      <a:lnTo>
                        <a:pt x="431" y="24"/>
                      </a:lnTo>
                      <a:lnTo>
                        <a:pt x="431" y="26"/>
                      </a:lnTo>
                      <a:lnTo>
                        <a:pt x="432" y="27"/>
                      </a:lnTo>
                      <a:lnTo>
                        <a:pt x="433" y="29"/>
                      </a:lnTo>
                      <a:lnTo>
                        <a:pt x="433" y="30"/>
                      </a:lnTo>
                      <a:lnTo>
                        <a:pt x="434" y="31"/>
                      </a:lnTo>
                      <a:lnTo>
                        <a:pt x="435" y="33"/>
                      </a:lnTo>
                      <a:lnTo>
                        <a:pt x="435" y="35"/>
                      </a:lnTo>
                      <a:lnTo>
                        <a:pt x="436" y="36"/>
                      </a:lnTo>
                      <a:lnTo>
                        <a:pt x="436" y="38"/>
                      </a:lnTo>
                      <a:lnTo>
                        <a:pt x="437" y="40"/>
                      </a:lnTo>
                      <a:lnTo>
                        <a:pt x="438" y="41"/>
                      </a:lnTo>
                      <a:lnTo>
                        <a:pt x="439" y="44"/>
                      </a:lnTo>
                      <a:lnTo>
                        <a:pt x="439" y="45"/>
                      </a:lnTo>
                      <a:lnTo>
                        <a:pt x="440" y="47"/>
                      </a:lnTo>
                      <a:lnTo>
                        <a:pt x="440" y="49"/>
                      </a:lnTo>
                      <a:lnTo>
                        <a:pt x="441" y="51"/>
                      </a:lnTo>
                      <a:lnTo>
                        <a:pt x="442" y="53"/>
                      </a:lnTo>
                      <a:lnTo>
                        <a:pt x="442" y="55"/>
                      </a:lnTo>
                      <a:lnTo>
                        <a:pt x="443" y="57"/>
                      </a:lnTo>
                      <a:lnTo>
                        <a:pt x="444" y="59"/>
                      </a:lnTo>
                      <a:lnTo>
                        <a:pt x="444" y="61"/>
                      </a:lnTo>
                      <a:lnTo>
                        <a:pt x="445" y="63"/>
                      </a:lnTo>
                      <a:lnTo>
                        <a:pt x="446" y="65"/>
                      </a:lnTo>
                      <a:lnTo>
                        <a:pt x="446" y="67"/>
                      </a:lnTo>
                      <a:lnTo>
                        <a:pt x="447" y="70"/>
                      </a:lnTo>
                      <a:lnTo>
                        <a:pt x="448" y="72"/>
                      </a:lnTo>
                      <a:lnTo>
                        <a:pt x="448" y="74"/>
                      </a:lnTo>
                      <a:lnTo>
                        <a:pt x="449" y="76"/>
                      </a:lnTo>
                      <a:lnTo>
                        <a:pt x="449" y="79"/>
                      </a:lnTo>
                      <a:lnTo>
                        <a:pt x="450" y="81"/>
                      </a:lnTo>
                      <a:lnTo>
                        <a:pt x="451" y="83"/>
                      </a:lnTo>
                      <a:lnTo>
                        <a:pt x="451" y="85"/>
                      </a:lnTo>
                      <a:lnTo>
                        <a:pt x="452" y="88"/>
                      </a:lnTo>
                      <a:lnTo>
                        <a:pt x="453" y="90"/>
                      </a:lnTo>
                      <a:lnTo>
                        <a:pt x="453" y="93"/>
                      </a:lnTo>
                      <a:lnTo>
                        <a:pt x="454" y="95"/>
                      </a:lnTo>
                      <a:lnTo>
                        <a:pt x="455" y="98"/>
                      </a:lnTo>
                      <a:lnTo>
                        <a:pt x="455" y="100"/>
                      </a:lnTo>
                      <a:lnTo>
                        <a:pt x="456" y="103"/>
                      </a:lnTo>
                      <a:lnTo>
                        <a:pt x="456" y="105"/>
                      </a:lnTo>
                      <a:lnTo>
                        <a:pt x="457" y="107"/>
                      </a:lnTo>
                      <a:lnTo>
                        <a:pt x="458" y="110"/>
                      </a:lnTo>
                      <a:lnTo>
                        <a:pt x="458" y="113"/>
                      </a:lnTo>
                      <a:lnTo>
                        <a:pt x="459" y="115"/>
                      </a:lnTo>
                      <a:lnTo>
                        <a:pt x="460" y="118"/>
                      </a:lnTo>
                      <a:lnTo>
                        <a:pt x="461" y="120"/>
                      </a:lnTo>
                      <a:lnTo>
                        <a:pt x="461" y="123"/>
                      </a:lnTo>
                      <a:lnTo>
                        <a:pt x="462" y="125"/>
                      </a:lnTo>
                      <a:lnTo>
                        <a:pt x="462" y="128"/>
                      </a:lnTo>
                      <a:lnTo>
                        <a:pt x="463" y="130"/>
                      </a:lnTo>
                      <a:lnTo>
                        <a:pt x="464" y="133"/>
                      </a:lnTo>
                      <a:lnTo>
                        <a:pt x="464" y="136"/>
                      </a:lnTo>
                      <a:lnTo>
                        <a:pt x="465" y="138"/>
                      </a:lnTo>
                      <a:lnTo>
                        <a:pt x="466" y="141"/>
                      </a:lnTo>
                      <a:lnTo>
                        <a:pt x="466" y="143"/>
                      </a:lnTo>
                      <a:lnTo>
                        <a:pt x="467" y="146"/>
                      </a:lnTo>
                      <a:lnTo>
                        <a:pt x="468" y="148"/>
                      </a:lnTo>
                      <a:lnTo>
                        <a:pt x="468" y="151"/>
                      </a:lnTo>
                      <a:lnTo>
                        <a:pt x="469" y="154"/>
                      </a:lnTo>
                      <a:lnTo>
                        <a:pt x="469" y="156"/>
                      </a:lnTo>
                      <a:lnTo>
                        <a:pt x="470" y="159"/>
                      </a:lnTo>
                      <a:lnTo>
                        <a:pt x="471" y="161"/>
                      </a:lnTo>
                      <a:lnTo>
                        <a:pt x="471" y="164"/>
                      </a:lnTo>
                      <a:lnTo>
                        <a:pt x="472" y="166"/>
                      </a:lnTo>
                      <a:lnTo>
                        <a:pt x="473" y="168"/>
                      </a:lnTo>
                      <a:lnTo>
                        <a:pt x="473" y="171"/>
                      </a:lnTo>
                      <a:lnTo>
                        <a:pt x="474" y="173"/>
                      </a:lnTo>
                      <a:lnTo>
                        <a:pt x="475" y="176"/>
                      </a:lnTo>
                      <a:lnTo>
                        <a:pt x="475" y="178"/>
                      </a:lnTo>
                      <a:lnTo>
                        <a:pt x="476" y="180"/>
                      </a:lnTo>
                      <a:lnTo>
                        <a:pt x="477" y="183"/>
                      </a:lnTo>
                      <a:lnTo>
                        <a:pt x="477" y="185"/>
                      </a:lnTo>
                      <a:lnTo>
                        <a:pt x="478" y="187"/>
                      </a:lnTo>
                      <a:lnTo>
                        <a:pt x="478" y="190"/>
                      </a:lnTo>
                      <a:lnTo>
                        <a:pt x="479" y="192"/>
                      </a:lnTo>
                      <a:lnTo>
                        <a:pt x="480" y="194"/>
                      </a:lnTo>
                      <a:lnTo>
                        <a:pt x="480" y="196"/>
                      </a:lnTo>
                      <a:lnTo>
                        <a:pt x="481" y="198"/>
                      </a:lnTo>
                      <a:lnTo>
                        <a:pt x="482" y="201"/>
                      </a:lnTo>
                      <a:lnTo>
                        <a:pt x="482" y="203"/>
                      </a:lnTo>
                      <a:lnTo>
                        <a:pt x="483" y="205"/>
                      </a:lnTo>
                      <a:lnTo>
                        <a:pt x="484" y="207"/>
                      </a:lnTo>
                      <a:lnTo>
                        <a:pt x="484" y="209"/>
                      </a:lnTo>
                      <a:lnTo>
                        <a:pt x="485" y="211"/>
                      </a:lnTo>
                      <a:lnTo>
                        <a:pt x="485" y="213"/>
                      </a:lnTo>
                      <a:lnTo>
                        <a:pt x="486" y="215"/>
                      </a:lnTo>
                      <a:lnTo>
                        <a:pt x="487" y="217"/>
                      </a:lnTo>
                      <a:lnTo>
                        <a:pt x="488" y="219"/>
                      </a:lnTo>
                      <a:lnTo>
                        <a:pt x="488" y="220"/>
                      </a:lnTo>
                      <a:lnTo>
                        <a:pt x="489" y="222"/>
                      </a:lnTo>
                      <a:lnTo>
                        <a:pt x="490" y="224"/>
                      </a:lnTo>
                      <a:lnTo>
                        <a:pt x="490" y="226"/>
                      </a:lnTo>
                      <a:lnTo>
                        <a:pt x="491" y="228"/>
                      </a:lnTo>
                      <a:lnTo>
                        <a:pt x="491" y="229"/>
                      </a:lnTo>
                      <a:lnTo>
                        <a:pt x="492" y="231"/>
                      </a:lnTo>
                      <a:lnTo>
                        <a:pt x="493" y="232"/>
                      </a:lnTo>
                      <a:lnTo>
                        <a:pt x="493" y="234"/>
                      </a:lnTo>
                      <a:lnTo>
                        <a:pt x="494" y="235"/>
                      </a:lnTo>
                      <a:lnTo>
                        <a:pt x="495" y="237"/>
                      </a:lnTo>
                      <a:lnTo>
                        <a:pt x="495" y="238"/>
                      </a:lnTo>
                      <a:lnTo>
                        <a:pt x="496" y="240"/>
                      </a:lnTo>
                      <a:lnTo>
                        <a:pt x="497" y="241"/>
                      </a:lnTo>
                      <a:lnTo>
                        <a:pt x="497" y="243"/>
                      </a:lnTo>
                      <a:lnTo>
                        <a:pt x="498" y="244"/>
                      </a:lnTo>
                      <a:lnTo>
                        <a:pt x="498" y="245"/>
                      </a:lnTo>
                      <a:lnTo>
                        <a:pt x="499" y="246"/>
                      </a:lnTo>
                      <a:lnTo>
                        <a:pt x="500" y="247"/>
                      </a:lnTo>
                      <a:lnTo>
                        <a:pt x="500" y="249"/>
                      </a:lnTo>
                      <a:lnTo>
                        <a:pt x="501" y="250"/>
                      </a:lnTo>
                      <a:lnTo>
                        <a:pt x="502" y="251"/>
                      </a:lnTo>
                      <a:lnTo>
                        <a:pt x="502" y="252"/>
                      </a:lnTo>
                      <a:lnTo>
                        <a:pt x="503" y="253"/>
                      </a:lnTo>
                      <a:lnTo>
                        <a:pt x="504" y="254"/>
                      </a:lnTo>
                      <a:lnTo>
                        <a:pt x="504" y="255"/>
                      </a:lnTo>
                      <a:lnTo>
                        <a:pt x="505" y="256"/>
                      </a:lnTo>
                      <a:lnTo>
                        <a:pt x="506" y="257"/>
                      </a:lnTo>
                      <a:lnTo>
                        <a:pt x="506" y="258"/>
                      </a:lnTo>
                      <a:lnTo>
                        <a:pt x="507" y="259"/>
                      </a:lnTo>
                      <a:lnTo>
                        <a:pt x="508" y="260"/>
                      </a:lnTo>
                      <a:lnTo>
                        <a:pt x="509" y="261"/>
                      </a:lnTo>
                      <a:lnTo>
                        <a:pt x="510" y="262"/>
                      </a:lnTo>
                      <a:lnTo>
                        <a:pt x="511" y="263"/>
                      </a:lnTo>
                      <a:lnTo>
                        <a:pt x="511" y="264"/>
                      </a:lnTo>
                      <a:lnTo>
                        <a:pt x="512" y="264"/>
                      </a:lnTo>
                      <a:lnTo>
                        <a:pt x="513" y="265"/>
                      </a:lnTo>
                      <a:lnTo>
                        <a:pt x="514" y="266"/>
                      </a:lnTo>
                      <a:lnTo>
                        <a:pt x="515" y="267"/>
                      </a:lnTo>
                      <a:lnTo>
                        <a:pt x="516" y="267"/>
                      </a:lnTo>
                      <a:lnTo>
                        <a:pt x="517" y="268"/>
                      </a:lnTo>
                      <a:lnTo>
                        <a:pt x="518" y="269"/>
                      </a:lnTo>
                      <a:lnTo>
                        <a:pt x="519" y="269"/>
                      </a:lnTo>
                      <a:lnTo>
                        <a:pt x="519" y="270"/>
                      </a:lnTo>
                      <a:lnTo>
                        <a:pt x="520" y="270"/>
                      </a:lnTo>
                      <a:lnTo>
                        <a:pt x="521" y="270"/>
                      </a:lnTo>
                      <a:lnTo>
                        <a:pt x="522" y="271"/>
                      </a:lnTo>
                      <a:lnTo>
                        <a:pt x="523" y="271"/>
                      </a:lnTo>
                      <a:lnTo>
                        <a:pt x="524" y="272"/>
                      </a:lnTo>
                      <a:lnTo>
                        <a:pt x="525" y="272"/>
                      </a:lnTo>
                      <a:lnTo>
                        <a:pt x="526" y="272"/>
                      </a:lnTo>
                      <a:lnTo>
                        <a:pt x="527" y="272"/>
                      </a:lnTo>
                      <a:lnTo>
                        <a:pt x="527" y="273"/>
                      </a:lnTo>
                      <a:lnTo>
                        <a:pt x="528" y="273"/>
                      </a:lnTo>
                      <a:lnTo>
                        <a:pt x="529" y="273"/>
                      </a:lnTo>
                      <a:lnTo>
                        <a:pt x="530" y="273"/>
                      </a:lnTo>
                      <a:lnTo>
                        <a:pt x="531" y="274"/>
                      </a:lnTo>
                      <a:lnTo>
                        <a:pt x="532" y="274"/>
                      </a:lnTo>
                      <a:lnTo>
                        <a:pt x="533" y="274"/>
                      </a:lnTo>
                      <a:lnTo>
                        <a:pt x="534" y="274"/>
                      </a:lnTo>
                      <a:lnTo>
                        <a:pt x="535" y="274"/>
                      </a:lnTo>
                      <a:lnTo>
                        <a:pt x="536" y="274"/>
                      </a:lnTo>
                      <a:lnTo>
                        <a:pt x="537" y="274"/>
                      </a:lnTo>
                      <a:lnTo>
                        <a:pt x="538" y="274"/>
                      </a:lnTo>
                      <a:lnTo>
                        <a:pt x="539" y="274"/>
                      </a:lnTo>
                      <a:lnTo>
                        <a:pt x="540" y="274"/>
                      </a:lnTo>
                      <a:lnTo>
                        <a:pt x="541" y="274"/>
                      </a:lnTo>
                      <a:lnTo>
                        <a:pt x="542" y="275"/>
                      </a:lnTo>
                      <a:lnTo>
                        <a:pt x="543" y="275"/>
                      </a:lnTo>
                      <a:lnTo>
                        <a:pt x="544" y="275"/>
                      </a:lnTo>
                      <a:lnTo>
                        <a:pt x="545" y="275"/>
                      </a:lnTo>
                      <a:lnTo>
                        <a:pt x="546" y="275"/>
                      </a:lnTo>
                      <a:lnTo>
                        <a:pt x="547" y="275"/>
                      </a:lnTo>
                      <a:lnTo>
                        <a:pt x="548" y="275"/>
                      </a:lnTo>
                      <a:lnTo>
                        <a:pt x="549" y="275"/>
                      </a:lnTo>
                      <a:lnTo>
                        <a:pt x="550" y="275"/>
                      </a:lnTo>
                      <a:lnTo>
                        <a:pt x="551" y="275"/>
                      </a:lnTo>
                      <a:lnTo>
                        <a:pt x="552" y="275"/>
                      </a:lnTo>
                      <a:lnTo>
                        <a:pt x="553" y="275"/>
                      </a:lnTo>
                      <a:lnTo>
                        <a:pt x="554" y="275"/>
                      </a:lnTo>
                      <a:lnTo>
                        <a:pt x="555" y="275"/>
                      </a:lnTo>
                      <a:lnTo>
                        <a:pt x="556" y="275"/>
                      </a:lnTo>
                      <a:lnTo>
                        <a:pt x="557" y="275"/>
                      </a:lnTo>
                      <a:lnTo>
                        <a:pt x="558" y="275"/>
                      </a:lnTo>
                      <a:lnTo>
                        <a:pt x="559" y="275"/>
                      </a:lnTo>
                      <a:lnTo>
                        <a:pt x="560" y="275"/>
                      </a:lnTo>
                      <a:lnTo>
                        <a:pt x="561" y="275"/>
                      </a:lnTo>
                      <a:lnTo>
                        <a:pt x="562" y="275"/>
                      </a:lnTo>
                      <a:lnTo>
                        <a:pt x="563" y="275"/>
                      </a:lnTo>
                      <a:lnTo>
                        <a:pt x="564" y="275"/>
                      </a:lnTo>
                      <a:lnTo>
                        <a:pt x="565" y="275"/>
                      </a:lnTo>
                      <a:lnTo>
                        <a:pt x="566" y="275"/>
                      </a:lnTo>
                      <a:lnTo>
                        <a:pt x="567" y="275"/>
                      </a:lnTo>
                      <a:lnTo>
                        <a:pt x="568" y="275"/>
                      </a:lnTo>
                      <a:lnTo>
                        <a:pt x="569" y="275"/>
                      </a:lnTo>
                      <a:lnTo>
                        <a:pt x="570" y="275"/>
                      </a:lnTo>
                      <a:lnTo>
                        <a:pt x="571" y="275"/>
                      </a:lnTo>
                      <a:lnTo>
                        <a:pt x="572" y="275"/>
                      </a:lnTo>
                      <a:lnTo>
                        <a:pt x="573" y="275"/>
                      </a:lnTo>
                      <a:lnTo>
                        <a:pt x="574" y="275"/>
                      </a:lnTo>
                      <a:lnTo>
                        <a:pt x="575" y="275"/>
                      </a:lnTo>
                      <a:lnTo>
                        <a:pt x="576" y="275"/>
                      </a:lnTo>
                      <a:lnTo>
                        <a:pt x="577" y="275"/>
                      </a:lnTo>
                      <a:lnTo>
                        <a:pt x="578" y="275"/>
                      </a:lnTo>
                      <a:lnTo>
                        <a:pt x="579" y="275"/>
                      </a:lnTo>
                      <a:lnTo>
                        <a:pt x="580" y="275"/>
                      </a:lnTo>
                      <a:lnTo>
                        <a:pt x="581" y="275"/>
                      </a:lnTo>
                      <a:lnTo>
                        <a:pt x="582" y="275"/>
                      </a:lnTo>
                      <a:lnTo>
                        <a:pt x="583" y="275"/>
                      </a:lnTo>
                      <a:lnTo>
                        <a:pt x="584" y="275"/>
                      </a:lnTo>
                      <a:lnTo>
                        <a:pt x="585" y="275"/>
                      </a:lnTo>
                      <a:lnTo>
                        <a:pt x="586" y="275"/>
                      </a:lnTo>
                      <a:lnTo>
                        <a:pt x="587" y="275"/>
                      </a:lnTo>
                      <a:lnTo>
                        <a:pt x="588" y="275"/>
                      </a:lnTo>
                      <a:lnTo>
                        <a:pt x="589" y="275"/>
                      </a:lnTo>
                      <a:lnTo>
                        <a:pt x="590" y="275"/>
                      </a:lnTo>
                      <a:lnTo>
                        <a:pt x="591" y="275"/>
                      </a:lnTo>
                      <a:lnTo>
                        <a:pt x="592" y="275"/>
                      </a:lnTo>
                      <a:lnTo>
                        <a:pt x="593" y="275"/>
                      </a:lnTo>
                      <a:lnTo>
                        <a:pt x="594" y="275"/>
                      </a:lnTo>
                      <a:lnTo>
                        <a:pt x="595" y="275"/>
                      </a:lnTo>
                      <a:lnTo>
                        <a:pt x="596" y="275"/>
                      </a:lnTo>
                      <a:lnTo>
                        <a:pt x="597" y="275"/>
                      </a:lnTo>
                      <a:lnTo>
                        <a:pt x="598" y="275"/>
                      </a:lnTo>
                      <a:lnTo>
                        <a:pt x="599" y="275"/>
                      </a:lnTo>
                      <a:lnTo>
                        <a:pt x="600" y="275"/>
                      </a:lnTo>
                      <a:lnTo>
                        <a:pt x="601" y="275"/>
                      </a:lnTo>
                      <a:lnTo>
                        <a:pt x="602" y="275"/>
                      </a:lnTo>
                      <a:lnTo>
                        <a:pt x="603" y="275"/>
                      </a:lnTo>
                      <a:lnTo>
                        <a:pt x="604" y="275"/>
                      </a:lnTo>
                      <a:lnTo>
                        <a:pt x="605" y="275"/>
                      </a:lnTo>
                      <a:lnTo>
                        <a:pt x="606" y="275"/>
                      </a:lnTo>
                      <a:lnTo>
                        <a:pt x="607" y="275"/>
                      </a:lnTo>
                      <a:lnTo>
                        <a:pt x="608" y="275"/>
                      </a:lnTo>
                      <a:lnTo>
                        <a:pt x="609" y="275"/>
                      </a:lnTo>
                      <a:lnTo>
                        <a:pt x="610" y="275"/>
                      </a:lnTo>
                      <a:lnTo>
                        <a:pt x="611" y="275"/>
                      </a:lnTo>
                      <a:lnTo>
                        <a:pt x="612" y="275"/>
                      </a:lnTo>
                      <a:lnTo>
                        <a:pt x="613" y="275"/>
                      </a:lnTo>
                      <a:lnTo>
                        <a:pt x="614" y="275"/>
                      </a:lnTo>
                      <a:lnTo>
                        <a:pt x="615" y="275"/>
                      </a:lnTo>
                      <a:lnTo>
                        <a:pt x="616" y="275"/>
                      </a:lnTo>
                      <a:lnTo>
                        <a:pt x="617" y="275"/>
                      </a:lnTo>
                      <a:lnTo>
                        <a:pt x="618" y="275"/>
                      </a:lnTo>
                      <a:lnTo>
                        <a:pt x="619" y="275"/>
                      </a:lnTo>
                      <a:lnTo>
                        <a:pt x="620" y="275"/>
                      </a:lnTo>
                      <a:lnTo>
                        <a:pt x="621" y="275"/>
                      </a:lnTo>
                      <a:lnTo>
                        <a:pt x="622" y="275"/>
                      </a:lnTo>
                      <a:lnTo>
                        <a:pt x="623" y="275"/>
                      </a:lnTo>
                      <a:lnTo>
                        <a:pt x="624" y="275"/>
                      </a:lnTo>
                      <a:lnTo>
                        <a:pt x="625" y="275"/>
                      </a:lnTo>
                      <a:lnTo>
                        <a:pt x="626" y="275"/>
                      </a:lnTo>
                      <a:lnTo>
                        <a:pt x="627" y="275"/>
                      </a:lnTo>
                      <a:lnTo>
                        <a:pt x="628" y="275"/>
                      </a:lnTo>
                      <a:lnTo>
                        <a:pt x="629" y="275"/>
                      </a:lnTo>
                      <a:lnTo>
                        <a:pt x="630" y="275"/>
                      </a:lnTo>
                      <a:lnTo>
                        <a:pt x="631" y="275"/>
                      </a:lnTo>
                      <a:lnTo>
                        <a:pt x="632" y="275"/>
                      </a:lnTo>
                      <a:lnTo>
                        <a:pt x="633" y="275"/>
                      </a:lnTo>
                      <a:lnTo>
                        <a:pt x="634" y="275"/>
                      </a:lnTo>
                      <a:lnTo>
                        <a:pt x="635" y="275"/>
                      </a:lnTo>
                      <a:lnTo>
                        <a:pt x="636" y="275"/>
                      </a:lnTo>
                      <a:lnTo>
                        <a:pt x="637" y="275"/>
                      </a:lnTo>
                      <a:lnTo>
                        <a:pt x="638" y="275"/>
                      </a:lnTo>
                      <a:lnTo>
                        <a:pt x="639" y="275"/>
                      </a:lnTo>
                      <a:lnTo>
                        <a:pt x="640" y="275"/>
                      </a:lnTo>
                      <a:lnTo>
                        <a:pt x="641" y="275"/>
                      </a:lnTo>
                      <a:lnTo>
                        <a:pt x="642" y="275"/>
                      </a:lnTo>
                      <a:lnTo>
                        <a:pt x="643" y="275"/>
                      </a:lnTo>
                      <a:lnTo>
                        <a:pt x="644" y="275"/>
                      </a:lnTo>
                      <a:lnTo>
                        <a:pt x="645" y="275"/>
                      </a:lnTo>
                    </a:path>
                  </a:pathLst>
                </a:custGeom>
                <a:noFill/>
                <a:ln w="12700" cap="rnd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38"/>
                <p:cNvSpPr>
                  <a:spLocks/>
                </p:cNvSpPr>
                <p:nvPr/>
              </p:nvSpPr>
              <p:spPr bwMode="auto">
                <a:xfrm>
                  <a:off x="2525" y="1334"/>
                  <a:ext cx="646" cy="281"/>
                </a:xfrm>
                <a:custGeom>
                  <a:avLst/>
                  <a:gdLst>
                    <a:gd name="T0" fmla="*/ 10 w 646"/>
                    <a:gd name="T1" fmla="*/ 279 h 281"/>
                    <a:gd name="T2" fmla="*/ 20 w 646"/>
                    <a:gd name="T3" fmla="*/ 279 h 281"/>
                    <a:gd name="T4" fmla="*/ 31 w 646"/>
                    <a:gd name="T5" fmla="*/ 279 h 281"/>
                    <a:gd name="T6" fmla="*/ 41 w 646"/>
                    <a:gd name="T7" fmla="*/ 279 h 281"/>
                    <a:gd name="T8" fmla="*/ 51 w 646"/>
                    <a:gd name="T9" fmla="*/ 278 h 281"/>
                    <a:gd name="T10" fmla="*/ 62 w 646"/>
                    <a:gd name="T11" fmla="*/ 278 h 281"/>
                    <a:gd name="T12" fmla="*/ 72 w 646"/>
                    <a:gd name="T13" fmla="*/ 278 h 281"/>
                    <a:gd name="T14" fmla="*/ 82 w 646"/>
                    <a:gd name="T15" fmla="*/ 277 h 281"/>
                    <a:gd name="T16" fmla="*/ 93 w 646"/>
                    <a:gd name="T17" fmla="*/ 277 h 281"/>
                    <a:gd name="T18" fmla="*/ 103 w 646"/>
                    <a:gd name="T19" fmla="*/ 276 h 281"/>
                    <a:gd name="T20" fmla="*/ 113 w 646"/>
                    <a:gd name="T21" fmla="*/ 275 h 281"/>
                    <a:gd name="T22" fmla="*/ 124 w 646"/>
                    <a:gd name="T23" fmla="*/ 274 h 281"/>
                    <a:gd name="T24" fmla="*/ 134 w 646"/>
                    <a:gd name="T25" fmla="*/ 273 h 281"/>
                    <a:gd name="T26" fmla="*/ 144 w 646"/>
                    <a:gd name="T27" fmla="*/ 272 h 281"/>
                    <a:gd name="T28" fmla="*/ 155 w 646"/>
                    <a:gd name="T29" fmla="*/ 270 h 281"/>
                    <a:gd name="T30" fmla="*/ 165 w 646"/>
                    <a:gd name="T31" fmla="*/ 268 h 281"/>
                    <a:gd name="T32" fmla="*/ 175 w 646"/>
                    <a:gd name="T33" fmla="*/ 266 h 281"/>
                    <a:gd name="T34" fmla="*/ 185 w 646"/>
                    <a:gd name="T35" fmla="*/ 263 h 281"/>
                    <a:gd name="T36" fmla="*/ 196 w 646"/>
                    <a:gd name="T37" fmla="*/ 260 h 281"/>
                    <a:gd name="T38" fmla="*/ 206 w 646"/>
                    <a:gd name="T39" fmla="*/ 256 h 281"/>
                    <a:gd name="T40" fmla="*/ 217 w 646"/>
                    <a:gd name="T41" fmla="*/ 251 h 281"/>
                    <a:gd name="T42" fmla="*/ 227 w 646"/>
                    <a:gd name="T43" fmla="*/ 246 h 281"/>
                    <a:gd name="T44" fmla="*/ 237 w 646"/>
                    <a:gd name="T45" fmla="*/ 240 h 281"/>
                    <a:gd name="T46" fmla="*/ 248 w 646"/>
                    <a:gd name="T47" fmla="*/ 232 h 281"/>
                    <a:gd name="T48" fmla="*/ 258 w 646"/>
                    <a:gd name="T49" fmla="*/ 223 h 281"/>
                    <a:gd name="T50" fmla="*/ 268 w 646"/>
                    <a:gd name="T51" fmla="*/ 213 h 281"/>
                    <a:gd name="T52" fmla="*/ 278 w 646"/>
                    <a:gd name="T53" fmla="*/ 201 h 281"/>
                    <a:gd name="T54" fmla="*/ 289 w 646"/>
                    <a:gd name="T55" fmla="*/ 188 h 281"/>
                    <a:gd name="T56" fmla="*/ 299 w 646"/>
                    <a:gd name="T57" fmla="*/ 173 h 281"/>
                    <a:gd name="T58" fmla="*/ 310 w 646"/>
                    <a:gd name="T59" fmla="*/ 156 h 281"/>
                    <a:gd name="T60" fmla="*/ 320 w 646"/>
                    <a:gd name="T61" fmla="*/ 137 h 281"/>
                    <a:gd name="T62" fmla="*/ 330 w 646"/>
                    <a:gd name="T63" fmla="*/ 116 h 281"/>
                    <a:gd name="T64" fmla="*/ 340 w 646"/>
                    <a:gd name="T65" fmla="*/ 95 h 281"/>
                    <a:gd name="T66" fmla="*/ 351 w 646"/>
                    <a:gd name="T67" fmla="*/ 73 h 281"/>
                    <a:gd name="T68" fmla="*/ 361 w 646"/>
                    <a:gd name="T69" fmla="*/ 51 h 281"/>
                    <a:gd name="T70" fmla="*/ 371 w 646"/>
                    <a:gd name="T71" fmla="*/ 31 h 281"/>
                    <a:gd name="T72" fmla="*/ 382 w 646"/>
                    <a:gd name="T73" fmla="*/ 15 h 281"/>
                    <a:gd name="T74" fmla="*/ 392 w 646"/>
                    <a:gd name="T75" fmla="*/ 4 h 281"/>
                    <a:gd name="T76" fmla="*/ 402 w 646"/>
                    <a:gd name="T77" fmla="*/ 0 h 281"/>
                    <a:gd name="T78" fmla="*/ 413 w 646"/>
                    <a:gd name="T79" fmla="*/ 6 h 281"/>
                    <a:gd name="T80" fmla="*/ 423 w 646"/>
                    <a:gd name="T81" fmla="*/ 22 h 281"/>
                    <a:gd name="T82" fmla="*/ 433 w 646"/>
                    <a:gd name="T83" fmla="*/ 49 h 281"/>
                    <a:gd name="T84" fmla="*/ 444 w 646"/>
                    <a:gd name="T85" fmla="*/ 84 h 281"/>
                    <a:gd name="T86" fmla="*/ 454 w 646"/>
                    <a:gd name="T87" fmla="*/ 125 h 281"/>
                    <a:gd name="T88" fmla="*/ 464 w 646"/>
                    <a:gd name="T89" fmla="*/ 167 h 281"/>
                    <a:gd name="T90" fmla="*/ 475 w 646"/>
                    <a:gd name="T91" fmla="*/ 206 h 281"/>
                    <a:gd name="T92" fmla="*/ 485 w 646"/>
                    <a:gd name="T93" fmla="*/ 236 h 281"/>
                    <a:gd name="T94" fmla="*/ 495 w 646"/>
                    <a:gd name="T95" fmla="*/ 258 h 281"/>
                    <a:gd name="T96" fmla="*/ 506 w 646"/>
                    <a:gd name="T97" fmla="*/ 270 h 281"/>
                    <a:gd name="T98" fmla="*/ 516 w 646"/>
                    <a:gd name="T99" fmla="*/ 277 h 281"/>
                    <a:gd name="T100" fmla="*/ 526 w 646"/>
                    <a:gd name="T101" fmla="*/ 279 h 281"/>
                    <a:gd name="T102" fmla="*/ 536 w 646"/>
                    <a:gd name="T103" fmla="*/ 280 h 281"/>
                    <a:gd name="T104" fmla="*/ 547 w 646"/>
                    <a:gd name="T105" fmla="*/ 280 h 281"/>
                    <a:gd name="T106" fmla="*/ 557 w 646"/>
                    <a:gd name="T107" fmla="*/ 280 h 281"/>
                    <a:gd name="T108" fmla="*/ 568 w 646"/>
                    <a:gd name="T109" fmla="*/ 280 h 281"/>
                    <a:gd name="T110" fmla="*/ 578 w 646"/>
                    <a:gd name="T111" fmla="*/ 280 h 281"/>
                    <a:gd name="T112" fmla="*/ 588 w 646"/>
                    <a:gd name="T113" fmla="*/ 280 h 281"/>
                    <a:gd name="T114" fmla="*/ 598 w 646"/>
                    <a:gd name="T115" fmla="*/ 280 h 281"/>
                    <a:gd name="T116" fmla="*/ 609 w 646"/>
                    <a:gd name="T117" fmla="*/ 280 h 281"/>
                    <a:gd name="T118" fmla="*/ 619 w 646"/>
                    <a:gd name="T119" fmla="*/ 280 h 281"/>
                    <a:gd name="T120" fmla="*/ 629 w 646"/>
                    <a:gd name="T121" fmla="*/ 280 h 281"/>
                    <a:gd name="T122" fmla="*/ 640 w 646"/>
                    <a:gd name="T123" fmla="*/ 280 h 28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46"/>
                    <a:gd name="T187" fmla="*/ 0 h 281"/>
                    <a:gd name="T188" fmla="*/ 646 w 646"/>
                    <a:gd name="T189" fmla="*/ 281 h 28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46" h="281">
                      <a:moveTo>
                        <a:pt x="0" y="279"/>
                      </a:moveTo>
                      <a:lnTo>
                        <a:pt x="1" y="279"/>
                      </a:lnTo>
                      <a:lnTo>
                        <a:pt x="2" y="279"/>
                      </a:lnTo>
                      <a:lnTo>
                        <a:pt x="3" y="279"/>
                      </a:lnTo>
                      <a:lnTo>
                        <a:pt x="4" y="279"/>
                      </a:lnTo>
                      <a:lnTo>
                        <a:pt x="5" y="279"/>
                      </a:lnTo>
                      <a:lnTo>
                        <a:pt x="6" y="279"/>
                      </a:lnTo>
                      <a:lnTo>
                        <a:pt x="7" y="279"/>
                      </a:lnTo>
                      <a:lnTo>
                        <a:pt x="8" y="279"/>
                      </a:lnTo>
                      <a:lnTo>
                        <a:pt x="9" y="279"/>
                      </a:lnTo>
                      <a:lnTo>
                        <a:pt x="10" y="279"/>
                      </a:lnTo>
                      <a:lnTo>
                        <a:pt x="11" y="279"/>
                      </a:lnTo>
                      <a:lnTo>
                        <a:pt x="12" y="279"/>
                      </a:lnTo>
                      <a:lnTo>
                        <a:pt x="13" y="279"/>
                      </a:lnTo>
                      <a:lnTo>
                        <a:pt x="14" y="279"/>
                      </a:lnTo>
                      <a:lnTo>
                        <a:pt x="15" y="279"/>
                      </a:lnTo>
                      <a:lnTo>
                        <a:pt x="16" y="279"/>
                      </a:lnTo>
                      <a:lnTo>
                        <a:pt x="17" y="279"/>
                      </a:lnTo>
                      <a:lnTo>
                        <a:pt x="18" y="279"/>
                      </a:lnTo>
                      <a:lnTo>
                        <a:pt x="19" y="279"/>
                      </a:lnTo>
                      <a:lnTo>
                        <a:pt x="20" y="279"/>
                      </a:lnTo>
                      <a:lnTo>
                        <a:pt x="21" y="279"/>
                      </a:lnTo>
                      <a:lnTo>
                        <a:pt x="22" y="279"/>
                      </a:lnTo>
                      <a:lnTo>
                        <a:pt x="23" y="279"/>
                      </a:lnTo>
                      <a:lnTo>
                        <a:pt x="24" y="279"/>
                      </a:lnTo>
                      <a:lnTo>
                        <a:pt x="25" y="279"/>
                      </a:lnTo>
                      <a:lnTo>
                        <a:pt x="26" y="279"/>
                      </a:lnTo>
                      <a:lnTo>
                        <a:pt x="27" y="279"/>
                      </a:lnTo>
                      <a:lnTo>
                        <a:pt x="28" y="279"/>
                      </a:lnTo>
                      <a:lnTo>
                        <a:pt x="29" y="279"/>
                      </a:lnTo>
                      <a:lnTo>
                        <a:pt x="30" y="279"/>
                      </a:lnTo>
                      <a:lnTo>
                        <a:pt x="31" y="279"/>
                      </a:lnTo>
                      <a:lnTo>
                        <a:pt x="32" y="279"/>
                      </a:lnTo>
                      <a:lnTo>
                        <a:pt x="33" y="279"/>
                      </a:lnTo>
                      <a:lnTo>
                        <a:pt x="34" y="279"/>
                      </a:lnTo>
                      <a:lnTo>
                        <a:pt x="35" y="279"/>
                      </a:lnTo>
                      <a:lnTo>
                        <a:pt x="36" y="279"/>
                      </a:lnTo>
                      <a:lnTo>
                        <a:pt x="37" y="279"/>
                      </a:lnTo>
                      <a:lnTo>
                        <a:pt x="38" y="279"/>
                      </a:lnTo>
                      <a:lnTo>
                        <a:pt x="39" y="279"/>
                      </a:lnTo>
                      <a:lnTo>
                        <a:pt x="40" y="279"/>
                      </a:lnTo>
                      <a:lnTo>
                        <a:pt x="41" y="279"/>
                      </a:lnTo>
                      <a:lnTo>
                        <a:pt x="42" y="279"/>
                      </a:lnTo>
                      <a:lnTo>
                        <a:pt x="43" y="279"/>
                      </a:lnTo>
                      <a:lnTo>
                        <a:pt x="44" y="279"/>
                      </a:lnTo>
                      <a:lnTo>
                        <a:pt x="45" y="279"/>
                      </a:lnTo>
                      <a:lnTo>
                        <a:pt x="46" y="279"/>
                      </a:lnTo>
                      <a:lnTo>
                        <a:pt x="47" y="278"/>
                      </a:lnTo>
                      <a:lnTo>
                        <a:pt x="48" y="278"/>
                      </a:lnTo>
                      <a:lnTo>
                        <a:pt x="49" y="278"/>
                      </a:lnTo>
                      <a:lnTo>
                        <a:pt x="50" y="278"/>
                      </a:lnTo>
                      <a:lnTo>
                        <a:pt x="51" y="278"/>
                      </a:lnTo>
                      <a:lnTo>
                        <a:pt x="52" y="278"/>
                      </a:lnTo>
                      <a:lnTo>
                        <a:pt x="53" y="278"/>
                      </a:lnTo>
                      <a:lnTo>
                        <a:pt x="54" y="278"/>
                      </a:lnTo>
                      <a:lnTo>
                        <a:pt x="55" y="278"/>
                      </a:lnTo>
                      <a:lnTo>
                        <a:pt x="56" y="278"/>
                      </a:lnTo>
                      <a:lnTo>
                        <a:pt x="57" y="278"/>
                      </a:lnTo>
                      <a:lnTo>
                        <a:pt x="58" y="278"/>
                      </a:lnTo>
                      <a:lnTo>
                        <a:pt x="59" y="278"/>
                      </a:lnTo>
                      <a:lnTo>
                        <a:pt x="60" y="278"/>
                      </a:lnTo>
                      <a:lnTo>
                        <a:pt x="61" y="278"/>
                      </a:lnTo>
                      <a:lnTo>
                        <a:pt x="62" y="278"/>
                      </a:lnTo>
                      <a:lnTo>
                        <a:pt x="63" y="278"/>
                      </a:lnTo>
                      <a:lnTo>
                        <a:pt x="64" y="278"/>
                      </a:lnTo>
                      <a:lnTo>
                        <a:pt x="65" y="278"/>
                      </a:lnTo>
                      <a:lnTo>
                        <a:pt x="66" y="278"/>
                      </a:lnTo>
                      <a:lnTo>
                        <a:pt x="67" y="278"/>
                      </a:lnTo>
                      <a:lnTo>
                        <a:pt x="68" y="278"/>
                      </a:lnTo>
                      <a:lnTo>
                        <a:pt x="69" y="278"/>
                      </a:lnTo>
                      <a:lnTo>
                        <a:pt x="70" y="278"/>
                      </a:lnTo>
                      <a:lnTo>
                        <a:pt x="71" y="278"/>
                      </a:lnTo>
                      <a:lnTo>
                        <a:pt x="72" y="278"/>
                      </a:lnTo>
                      <a:lnTo>
                        <a:pt x="73" y="277"/>
                      </a:lnTo>
                      <a:lnTo>
                        <a:pt x="74" y="277"/>
                      </a:lnTo>
                      <a:lnTo>
                        <a:pt x="75" y="277"/>
                      </a:lnTo>
                      <a:lnTo>
                        <a:pt x="76" y="277"/>
                      </a:lnTo>
                      <a:lnTo>
                        <a:pt x="77" y="277"/>
                      </a:lnTo>
                      <a:lnTo>
                        <a:pt x="78" y="277"/>
                      </a:lnTo>
                      <a:lnTo>
                        <a:pt x="79" y="277"/>
                      </a:lnTo>
                      <a:lnTo>
                        <a:pt x="80" y="277"/>
                      </a:lnTo>
                      <a:lnTo>
                        <a:pt x="81" y="277"/>
                      </a:lnTo>
                      <a:lnTo>
                        <a:pt x="82" y="277"/>
                      </a:lnTo>
                      <a:lnTo>
                        <a:pt x="83" y="277"/>
                      </a:lnTo>
                      <a:lnTo>
                        <a:pt x="84" y="277"/>
                      </a:lnTo>
                      <a:lnTo>
                        <a:pt x="85" y="277"/>
                      </a:lnTo>
                      <a:lnTo>
                        <a:pt x="86" y="277"/>
                      </a:lnTo>
                      <a:lnTo>
                        <a:pt x="87" y="277"/>
                      </a:lnTo>
                      <a:lnTo>
                        <a:pt x="88" y="277"/>
                      </a:lnTo>
                      <a:lnTo>
                        <a:pt x="89" y="277"/>
                      </a:lnTo>
                      <a:lnTo>
                        <a:pt x="90" y="277"/>
                      </a:lnTo>
                      <a:lnTo>
                        <a:pt x="91" y="277"/>
                      </a:lnTo>
                      <a:lnTo>
                        <a:pt x="92" y="277"/>
                      </a:lnTo>
                      <a:lnTo>
                        <a:pt x="93" y="277"/>
                      </a:lnTo>
                      <a:lnTo>
                        <a:pt x="94" y="277"/>
                      </a:lnTo>
                      <a:lnTo>
                        <a:pt x="95" y="277"/>
                      </a:lnTo>
                      <a:lnTo>
                        <a:pt x="96" y="276"/>
                      </a:lnTo>
                      <a:lnTo>
                        <a:pt x="97" y="276"/>
                      </a:lnTo>
                      <a:lnTo>
                        <a:pt x="98" y="276"/>
                      </a:lnTo>
                      <a:lnTo>
                        <a:pt x="99" y="276"/>
                      </a:lnTo>
                      <a:lnTo>
                        <a:pt x="100" y="276"/>
                      </a:lnTo>
                      <a:lnTo>
                        <a:pt x="101" y="276"/>
                      </a:lnTo>
                      <a:lnTo>
                        <a:pt x="102" y="276"/>
                      </a:lnTo>
                      <a:lnTo>
                        <a:pt x="103" y="276"/>
                      </a:lnTo>
                      <a:lnTo>
                        <a:pt x="104" y="276"/>
                      </a:lnTo>
                      <a:lnTo>
                        <a:pt x="105" y="276"/>
                      </a:lnTo>
                      <a:lnTo>
                        <a:pt x="106" y="276"/>
                      </a:lnTo>
                      <a:lnTo>
                        <a:pt x="107" y="276"/>
                      </a:lnTo>
                      <a:lnTo>
                        <a:pt x="108" y="275"/>
                      </a:lnTo>
                      <a:lnTo>
                        <a:pt x="109" y="275"/>
                      </a:lnTo>
                      <a:lnTo>
                        <a:pt x="110" y="275"/>
                      </a:lnTo>
                      <a:lnTo>
                        <a:pt x="111" y="275"/>
                      </a:lnTo>
                      <a:lnTo>
                        <a:pt x="112" y="275"/>
                      </a:lnTo>
                      <a:lnTo>
                        <a:pt x="113" y="275"/>
                      </a:lnTo>
                      <a:lnTo>
                        <a:pt x="114" y="275"/>
                      </a:lnTo>
                      <a:lnTo>
                        <a:pt x="115" y="275"/>
                      </a:lnTo>
                      <a:lnTo>
                        <a:pt x="116" y="275"/>
                      </a:lnTo>
                      <a:lnTo>
                        <a:pt x="117" y="275"/>
                      </a:lnTo>
                      <a:lnTo>
                        <a:pt x="118" y="275"/>
                      </a:lnTo>
                      <a:lnTo>
                        <a:pt x="119" y="275"/>
                      </a:lnTo>
                      <a:lnTo>
                        <a:pt x="120" y="275"/>
                      </a:lnTo>
                      <a:lnTo>
                        <a:pt x="121" y="275"/>
                      </a:lnTo>
                      <a:lnTo>
                        <a:pt x="122" y="274"/>
                      </a:lnTo>
                      <a:lnTo>
                        <a:pt x="123" y="274"/>
                      </a:lnTo>
                      <a:lnTo>
                        <a:pt x="124" y="274"/>
                      </a:lnTo>
                      <a:lnTo>
                        <a:pt x="125" y="274"/>
                      </a:lnTo>
                      <a:lnTo>
                        <a:pt x="126" y="274"/>
                      </a:lnTo>
                      <a:lnTo>
                        <a:pt x="127" y="274"/>
                      </a:lnTo>
                      <a:lnTo>
                        <a:pt x="128" y="274"/>
                      </a:lnTo>
                      <a:lnTo>
                        <a:pt x="129" y="274"/>
                      </a:lnTo>
                      <a:lnTo>
                        <a:pt x="130" y="273"/>
                      </a:lnTo>
                      <a:lnTo>
                        <a:pt x="131" y="273"/>
                      </a:lnTo>
                      <a:lnTo>
                        <a:pt x="132" y="273"/>
                      </a:lnTo>
                      <a:lnTo>
                        <a:pt x="133" y="273"/>
                      </a:lnTo>
                      <a:lnTo>
                        <a:pt x="134" y="273"/>
                      </a:lnTo>
                      <a:lnTo>
                        <a:pt x="135" y="273"/>
                      </a:lnTo>
                      <a:lnTo>
                        <a:pt x="136" y="273"/>
                      </a:lnTo>
                      <a:lnTo>
                        <a:pt x="137" y="273"/>
                      </a:lnTo>
                      <a:lnTo>
                        <a:pt x="138" y="272"/>
                      </a:lnTo>
                      <a:lnTo>
                        <a:pt x="139" y="272"/>
                      </a:lnTo>
                      <a:lnTo>
                        <a:pt x="140" y="272"/>
                      </a:lnTo>
                      <a:lnTo>
                        <a:pt x="141" y="272"/>
                      </a:lnTo>
                      <a:lnTo>
                        <a:pt x="142" y="272"/>
                      </a:lnTo>
                      <a:lnTo>
                        <a:pt x="143" y="272"/>
                      </a:lnTo>
                      <a:lnTo>
                        <a:pt x="144" y="272"/>
                      </a:lnTo>
                      <a:lnTo>
                        <a:pt x="145" y="272"/>
                      </a:lnTo>
                      <a:lnTo>
                        <a:pt x="146" y="272"/>
                      </a:lnTo>
                      <a:lnTo>
                        <a:pt x="146" y="271"/>
                      </a:lnTo>
                      <a:lnTo>
                        <a:pt x="147" y="271"/>
                      </a:lnTo>
                      <a:lnTo>
                        <a:pt x="148" y="271"/>
                      </a:lnTo>
                      <a:lnTo>
                        <a:pt x="149" y="271"/>
                      </a:lnTo>
                      <a:lnTo>
                        <a:pt x="150" y="271"/>
                      </a:lnTo>
                      <a:lnTo>
                        <a:pt x="151" y="271"/>
                      </a:lnTo>
                      <a:lnTo>
                        <a:pt x="152" y="270"/>
                      </a:lnTo>
                      <a:lnTo>
                        <a:pt x="153" y="270"/>
                      </a:lnTo>
                      <a:lnTo>
                        <a:pt x="154" y="270"/>
                      </a:lnTo>
                      <a:lnTo>
                        <a:pt x="155" y="270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8" y="270"/>
                      </a:lnTo>
                      <a:lnTo>
                        <a:pt x="158" y="269"/>
                      </a:lnTo>
                      <a:lnTo>
                        <a:pt x="159" y="269"/>
                      </a:lnTo>
                      <a:lnTo>
                        <a:pt x="160" y="269"/>
                      </a:lnTo>
                      <a:lnTo>
                        <a:pt x="161" y="269"/>
                      </a:lnTo>
                      <a:lnTo>
                        <a:pt x="162" y="269"/>
                      </a:lnTo>
                      <a:lnTo>
                        <a:pt x="163" y="268"/>
                      </a:lnTo>
                      <a:lnTo>
                        <a:pt x="164" y="268"/>
                      </a:lnTo>
                      <a:lnTo>
                        <a:pt x="165" y="268"/>
                      </a:lnTo>
                      <a:lnTo>
                        <a:pt x="166" y="268"/>
                      </a:lnTo>
                      <a:lnTo>
                        <a:pt x="167" y="268"/>
                      </a:lnTo>
                      <a:lnTo>
                        <a:pt x="168" y="267"/>
                      </a:lnTo>
                      <a:lnTo>
                        <a:pt x="169" y="267"/>
                      </a:lnTo>
                      <a:lnTo>
                        <a:pt x="170" y="267"/>
                      </a:lnTo>
                      <a:lnTo>
                        <a:pt x="171" y="267"/>
                      </a:lnTo>
                      <a:lnTo>
                        <a:pt x="172" y="267"/>
                      </a:lnTo>
                      <a:lnTo>
                        <a:pt x="173" y="266"/>
                      </a:lnTo>
                      <a:lnTo>
                        <a:pt x="174" y="266"/>
                      </a:lnTo>
                      <a:lnTo>
                        <a:pt x="175" y="266"/>
                      </a:lnTo>
                      <a:lnTo>
                        <a:pt x="176" y="266"/>
                      </a:lnTo>
                      <a:lnTo>
                        <a:pt x="177" y="265"/>
                      </a:lnTo>
                      <a:lnTo>
                        <a:pt x="178" y="265"/>
                      </a:lnTo>
                      <a:lnTo>
                        <a:pt x="179" y="265"/>
                      </a:lnTo>
                      <a:lnTo>
                        <a:pt x="180" y="265"/>
                      </a:lnTo>
                      <a:lnTo>
                        <a:pt x="181" y="264"/>
                      </a:lnTo>
                      <a:lnTo>
                        <a:pt x="182" y="264"/>
                      </a:lnTo>
                      <a:lnTo>
                        <a:pt x="183" y="264"/>
                      </a:lnTo>
                      <a:lnTo>
                        <a:pt x="184" y="264"/>
                      </a:lnTo>
                      <a:lnTo>
                        <a:pt x="184" y="263"/>
                      </a:lnTo>
                      <a:lnTo>
                        <a:pt x="185" y="263"/>
                      </a:lnTo>
                      <a:lnTo>
                        <a:pt x="186" y="263"/>
                      </a:lnTo>
                      <a:lnTo>
                        <a:pt x="187" y="263"/>
                      </a:lnTo>
                      <a:lnTo>
                        <a:pt x="188" y="262"/>
                      </a:lnTo>
                      <a:lnTo>
                        <a:pt x="189" y="262"/>
                      </a:lnTo>
                      <a:lnTo>
                        <a:pt x="190" y="262"/>
                      </a:lnTo>
                      <a:lnTo>
                        <a:pt x="191" y="261"/>
                      </a:lnTo>
                      <a:lnTo>
                        <a:pt x="192" y="261"/>
                      </a:lnTo>
                      <a:lnTo>
                        <a:pt x="193" y="261"/>
                      </a:lnTo>
                      <a:lnTo>
                        <a:pt x="194" y="260"/>
                      </a:lnTo>
                      <a:lnTo>
                        <a:pt x="195" y="260"/>
                      </a:lnTo>
                      <a:lnTo>
                        <a:pt x="196" y="260"/>
                      </a:lnTo>
                      <a:lnTo>
                        <a:pt x="197" y="260"/>
                      </a:lnTo>
                      <a:lnTo>
                        <a:pt x="197" y="259"/>
                      </a:lnTo>
                      <a:lnTo>
                        <a:pt x="198" y="259"/>
                      </a:lnTo>
                      <a:lnTo>
                        <a:pt x="199" y="259"/>
                      </a:lnTo>
                      <a:lnTo>
                        <a:pt x="200" y="258"/>
                      </a:lnTo>
                      <a:lnTo>
                        <a:pt x="201" y="258"/>
                      </a:lnTo>
                      <a:lnTo>
                        <a:pt x="202" y="258"/>
                      </a:lnTo>
                      <a:lnTo>
                        <a:pt x="202" y="257"/>
                      </a:lnTo>
                      <a:lnTo>
                        <a:pt x="203" y="257"/>
                      </a:lnTo>
                      <a:lnTo>
                        <a:pt x="204" y="257"/>
                      </a:lnTo>
                      <a:lnTo>
                        <a:pt x="205" y="256"/>
                      </a:lnTo>
                      <a:lnTo>
                        <a:pt x="206" y="256"/>
                      </a:lnTo>
                      <a:lnTo>
                        <a:pt x="207" y="256"/>
                      </a:lnTo>
                      <a:lnTo>
                        <a:pt x="207" y="255"/>
                      </a:lnTo>
                      <a:lnTo>
                        <a:pt x="208" y="255"/>
                      </a:lnTo>
                      <a:lnTo>
                        <a:pt x="209" y="255"/>
                      </a:lnTo>
                      <a:lnTo>
                        <a:pt x="210" y="255"/>
                      </a:lnTo>
                      <a:lnTo>
                        <a:pt x="210" y="254"/>
                      </a:lnTo>
                      <a:lnTo>
                        <a:pt x="211" y="254"/>
                      </a:lnTo>
                      <a:lnTo>
                        <a:pt x="212" y="253"/>
                      </a:lnTo>
                      <a:lnTo>
                        <a:pt x="213" y="253"/>
                      </a:lnTo>
                      <a:lnTo>
                        <a:pt x="214" y="252"/>
                      </a:lnTo>
                      <a:lnTo>
                        <a:pt x="215" y="252"/>
                      </a:lnTo>
                      <a:lnTo>
                        <a:pt x="216" y="252"/>
                      </a:lnTo>
                      <a:lnTo>
                        <a:pt x="217" y="251"/>
                      </a:lnTo>
                      <a:lnTo>
                        <a:pt x="218" y="251"/>
                      </a:lnTo>
                      <a:lnTo>
                        <a:pt x="219" y="250"/>
                      </a:lnTo>
                      <a:lnTo>
                        <a:pt x="220" y="250"/>
                      </a:lnTo>
                      <a:lnTo>
                        <a:pt x="220" y="249"/>
                      </a:lnTo>
                      <a:lnTo>
                        <a:pt x="221" y="249"/>
                      </a:lnTo>
                      <a:lnTo>
                        <a:pt x="222" y="249"/>
                      </a:lnTo>
                      <a:lnTo>
                        <a:pt x="222" y="248"/>
                      </a:lnTo>
                      <a:lnTo>
                        <a:pt x="223" y="248"/>
                      </a:lnTo>
                      <a:lnTo>
                        <a:pt x="224" y="248"/>
                      </a:lnTo>
                      <a:lnTo>
                        <a:pt x="224" y="247"/>
                      </a:lnTo>
                      <a:lnTo>
                        <a:pt x="225" y="247"/>
                      </a:lnTo>
                      <a:lnTo>
                        <a:pt x="226" y="247"/>
                      </a:lnTo>
                      <a:lnTo>
                        <a:pt x="226" y="246"/>
                      </a:lnTo>
                      <a:lnTo>
                        <a:pt x="227" y="246"/>
                      </a:lnTo>
                      <a:lnTo>
                        <a:pt x="227" y="245"/>
                      </a:lnTo>
                      <a:lnTo>
                        <a:pt x="228" y="245"/>
                      </a:lnTo>
                      <a:lnTo>
                        <a:pt x="229" y="245"/>
                      </a:lnTo>
                      <a:lnTo>
                        <a:pt x="229" y="244"/>
                      </a:lnTo>
                      <a:lnTo>
                        <a:pt x="230" y="244"/>
                      </a:lnTo>
                      <a:lnTo>
                        <a:pt x="231" y="244"/>
                      </a:lnTo>
                      <a:lnTo>
                        <a:pt x="232" y="243"/>
                      </a:lnTo>
                      <a:lnTo>
                        <a:pt x="233" y="243"/>
                      </a:lnTo>
                      <a:lnTo>
                        <a:pt x="233" y="242"/>
                      </a:lnTo>
                      <a:lnTo>
                        <a:pt x="234" y="242"/>
                      </a:lnTo>
                      <a:lnTo>
                        <a:pt x="235" y="241"/>
                      </a:lnTo>
                      <a:lnTo>
                        <a:pt x="236" y="240"/>
                      </a:lnTo>
                      <a:lnTo>
                        <a:pt x="237" y="240"/>
                      </a:lnTo>
                      <a:lnTo>
                        <a:pt x="238" y="239"/>
                      </a:lnTo>
                      <a:lnTo>
                        <a:pt x="239" y="239"/>
                      </a:lnTo>
                      <a:lnTo>
                        <a:pt x="239" y="238"/>
                      </a:lnTo>
                      <a:lnTo>
                        <a:pt x="240" y="238"/>
                      </a:lnTo>
                      <a:lnTo>
                        <a:pt x="240" y="237"/>
                      </a:lnTo>
                      <a:lnTo>
                        <a:pt x="241" y="237"/>
                      </a:lnTo>
                      <a:lnTo>
                        <a:pt x="242" y="236"/>
                      </a:lnTo>
                      <a:lnTo>
                        <a:pt x="243" y="235"/>
                      </a:lnTo>
                      <a:lnTo>
                        <a:pt x="244" y="235"/>
                      </a:lnTo>
                      <a:lnTo>
                        <a:pt x="244" y="234"/>
                      </a:lnTo>
                      <a:lnTo>
                        <a:pt x="245" y="234"/>
                      </a:lnTo>
                      <a:lnTo>
                        <a:pt x="246" y="233"/>
                      </a:lnTo>
                      <a:lnTo>
                        <a:pt x="247" y="233"/>
                      </a:lnTo>
                      <a:lnTo>
                        <a:pt x="248" y="232"/>
                      </a:lnTo>
                      <a:lnTo>
                        <a:pt x="248" y="231"/>
                      </a:lnTo>
                      <a:lnTo>
                        <a:pt x="249" y="231"/>
                      </a:lnTo>
                      <a:lnTo>
                        <a:pt x="249" y="230"/>
                      </a:lnTo>
                      <a:lnTo>
                        <a:pt x="250" y="230"/>
                      </a:lnTo>
                      <a:lnTo>
                        <a:pt x="251" y="229"/>
                      </a:lnTo>
                      <a:lnTo>
                        <a:pt x="252" y="228"/>
                      </a:lnTo>
                      <a:lnTo>
                        <a:pt x="253" y="228"/>
                      </a:lnTo>
                      <a:lnTo>
                        <a:pt x="253" y="227"/>
                      </a:lnTo>
                      <a:lnTo>
                        <a:pt x="254" y="227"/>
                      </a:lnTo>
                      <a:lnTo>
                        <a:pt x="255" y="226"/>
                      </a:lnTo>
                      <a:lnTo>
                        <a:pt x="255" y="225"/>
                      </a:lnTo>
                      <a:lnTo>
                        <a:pt x="256" y="225"/>
                      </a:lnTo>
                      <a:lnTo>
                        <a:pt x="256" y="224"/>
                      </a:lnTo>
                      <a:lnTo>
                        <a:pt x="257" y="224"/>
                      </a:lnTo>
                      <a:lnTo>
                        <a:pt x="258" y="223"/>
                      </a:lnTo>
                      <a:lnTo>
                        <a:pt x="259" y="222"/>
                      </a:lnTo>
                      <a:lnTo>
                        <a:pt x="260" y="221"/>
                      </a:lnTo>
                      <a:lnTo>
                        <a:pt x="261" y="221"/>
                      </a:lnTo>
                      <a:lnTo>
                        <a:pt x="261" y="220"/>
                      </a:lnTo>
                      <a:lnTo>
                        <a:pt x="262" y="220"/>
                      </a:lnTo>
                      <a:lnTo>
                        <a:pt x="262" y="219"/>
                      </a:lnTo>
                      <a:lnTo>
                        <a:pt x="263" y="218"/>
                      </a:lnTo>
                      <a:lnTo>
                        <a:pt x="264" y="218"/>
                      </a:lnTo>
                      <a:lnTo>
                        <a:pt x="264" y="217"/>
                      </a:lnTo>
                      <a:lnTo>
                        <a:pt x="265" y="216"/>
                      </a:lnTo>
                      <a:lnTo>
                        <a:pt x="266" y="216"/>
                      </a:lnTo>
                      <a:lnTo>
                        <a:pt x="266" y="215"/>
                      </a:lnTo>
                      <a:lnTo>
                        <a:pt x="267" y="214"/>
                      </a:lnTo>
                      <a:lnTo>
                        <a:pt x="268" y="214"/>
                      </a:lnTo>
                      <a:lnTo>
                        <a:pt x="268" y="213"/>
                      </a:lnTo>
                      <a:lnTo>
                        <a:pt x="269" y="212"/>
                      </a:lnTo>
                      <a:lnTo>
                        <a:pt x="270" y="211"/>
                      </a:lnTo>
                      <a:lnTo>
                        <a:pt x="271" y="210"/>
                      </a:lnTo>
                      <a:lnTo>
                        <a:pt x="272" y="209"/>
                      </a:lnTo>
                      <a:lnTo>
                        <a:pt x="273" y="208"/>
                      </a:lnTo>
                      <a:lnTo>
                        <a:pt x="273" y="207"/>
                      </a:lnTo>
                      <a:lnTo>
                        <a:pt x="274" y="207"/>
                      </a:lnTo>
                      <a:lnTo>
                        <a:pt x="275" y="206"/>
                      </a:lnTo>
                      <a:lnTo>
                        <a:pt x="275" y="205"/>
                      </a:lnTo>
                      <a:lnTo>
                        <a:pt x="276" y="204"/>
                      </a:lnTo>
                      <a:lnTo>
                        <a:pt x="277" y="204"/>
                      </a:lnTo>
                      <a:lnTo>
                        <a:pt x="277" y="203"/>
                      </a:lnTo>
                      <a:lnTo>
                        <a:pt x="278" y="202"/>
                      </a:lnTo>
                      <a:lnTo>
                        <a:pt x="278" y="201"/>
                      </a:lnTo>
                      <a:lnTo>
                        <a:pt x="279" y="201"/>
                      </a:lnTo>
                      <a:lnTo>
                        <a:pt x="280" y="200"/>
                      </a:lnTo>
                      <a:lnTo>
                        <a:pt x="280" y="199"/>
                      </a:lnTo>
                      <a:lnTo>
                        <a:pt x="281" y="198"/>
                      </a:lnTo>
                      <a:lnTo>
                        <a:pt x="282" y="197"/>
                      </a:lnTo>
                      <a:lnTo>
                        <a:pt x="282" y="196"/>
                      </a:lnTo>
                      <a:lnTo>
                        <a:pt x="283" y="196"/>
                      </a:lnTo>
                      <a:lnTo>
                        <a:pt x="284" y="195"/>
                      </a:lnTo>
                      <a:lnTo>
                        <a:pt x="284" y="194"/>
                      </a:lnTo>
                      <a:lnTo>
                        <a:pt x="285" y="193"/>
                      </a:lnTo>
                      <a:lnTo>
                        <a:pt x="285" y="192"/>
                      </a:lnTo>
                      <a:lnTo>
                        <a:pt x="286" y="191"/>
                      </a:lnTo>
                      <a:lnTo>
                        <a:pt x="287" y="191"/>
                      </a:lnTo>
                      <a:lnTo>
                        <a:pt x="288" y="190"/>
                      </a:lnTo>
                      <a:lnTo>
                        <a:pt x="288" y="189"/>
                      </a:lnTo>
                      <a:lnTo>
                        <a:pt x="289" y="188"/>
                      </a:lnTo>
                      <a:lnTo>
                        <a:pt x="290" y="187"/>
                      </a:lnTo>
                      <a:lnTo>
                        <a:pt x="290" y="186"/>
                      </a:lnTo>
                      <a:lnTo>
                        <a:pt x="291" y="185"/>
                      </a:lnTo>
                      <a:lnTo>
                        <a:pt x="291" y="184"/>
                      </a:lnTo>
                      <a:lnTo>
                        <a:pt x="292" y="183"/>
                      </a:lnTo>
                      <a:lnTo>
                        <a:pt x="293" y="182"/>
                      </a:lnTo>
                      <a:lnTo>
                        <a:pt x="293" y="181"/>
                      </a:lnTo>
                      <a:lnTo>
                        <a:pt x="294" y="181"/>
                      </a:lnTo>
                      <a:lnTo>
                        <a:pt x="295" y="179"/>
                      </a:lnTo>
                      <a:lnTo>
                        <a:pt x="296" y="178"/>
                      </a:lnTo>
                      <a:lnTo>
                        <a:pt x="297" y="176"/>
                      </a:lnTo>
                      <a:lnTo>
                        <a:pt x="298" y="175"/>
                      </a:lnTo>
                      <a:lnTo>
                        <a:pt x="298" y="174"/>
                      </a:lnTo>
                      <a:lnTo>
                        <a:pt x="299" y="173"/>
                      </a:lnTo>
                      <a:lnTo>
                        <a:pt x="300" y="171"/>
                      </a:lnTo>
                      <a:lnTo>
                        <a:pt x="301" y="169"/>
                      </a:lnTo>
                      <a:lnTo>
                        <a:pt x="302" y="169"/>
                      </a:lnTo>
                      <a:lnTo>
                        <a:pt x="302" y="167"/>
                      </a:lnTo>
                      <a:lnTo>
                        <a:pt x="303" y="166"/>
                      </a:lnTo>
                      <a:lnTo>
                        <a:pt x="304" y="165"/>
                      </a:lnTo>
                      <a:lnTo>
                        <a:pt x="304" y="164"/>
                      </a:lnTo>
                      <a:lnTo>
                        <a:pt x="305" y="163"/>
                      </a:lnTo>
                      <a:lnTo>
                        <a:pt x="306" y="162"/>
                      </a:lnTo>
                      <a:lnTo>
                        <a:pt x="306" y="161"/>
                      </a:lnTo>
                      <a:lnTo>
                        <a:pt x="307" y="160"/>
                      </a:lnTo>
                      <a:lnTo>
                        <a:pt x="307" y="159"/>
                      </a:lnTo>
                      <a:lnTo>
                        <a:pt x="308" y="158"/>
                      </a:lnTo>
                      <a:lnTo>
                        <a:pt x="309" y="157"/>
                      </a:lnTo>
                      <a:lnTo>
                        <a:pt x="310" y="156"/>
                      </a:lnTo>
                      <a:lnTo>
                        <a:pt x="310" y="154"/>
                      </a:lnTo>
                      <a:lnTo>
                        <a:pt x="311" y="153"/>
                      </a:lnTo>
                      <a:lnTo>
                        <a:pt x="311" y="152"/>
                      </a:lnTo>
                      <a:lnTo>
                        <a:pt x="312" y="151"/>
                      </a:lnTo>
                      <a:lnTo>
                        <a:pt x="313" y="150"/>
                      </a:lnTo>
                      <a:lnTo>
                        <a:pt x="313" y="149"/>
                      </a:lnTo>
                      <a:lnTo>
                        <a:pt x="314" y="147"/>
                      </a:lnTo>
                      <a:lnTo>
                        <a:pt x="314" y="146"/>
                      </a:lnTo>
                      <a:lnTo>
                        <a:pt x="315" y="145"/>
                      </a:lnTo>
                      <a:lnTo>
                        <a:pt x="316" y="144"/>
                      </a:lnTo>
                      <a:lnTo>
                        <a:pt x="317" y="143"/>
                      </a:lnTo>
                      <a:lnTo>
                        <a:pt x="317" y="142"/>
                      </a:lnTo>
                      <a:lnTo>
                        <a:pt x="318" y="140"/>
                      </a:lnTo>
                      <a:lnTo>
                        <a:pt x="319" y="139"/>
                      </a:lnTo>
                      <a:lnTo>
                        <a:pt x="319" y="138"/>
                      </a:lnTo>
                      <a:lnTo>
                        <a:pt x="320" y="137"/>
                      </a:lnTo>
                      <a:lnTo>
                        <a:pt x="320" y="135"/>
                      </a:lnTo>
                      <a:lnTo>
                        <a:pt x="321" y="134"/>
                      </a:lnTo>
                      <a:lnTo>
                        <a:pt x="322" y="133"/>
                      </a:lnTo>
                      <a:lnTo>
                        <a:pt x="322" y="132"/>
                      </a:lnTo>
                      <a:lnTo>
                        <a:pt x="323" y="130"/>
                      </a:lnTo>
                      <a:lnTo>
                        <a:pt x="324" y="129"/>
                      </a:lnTo>
                      <a:lnTo>
                        <a:pt x="324" y="128"/>
                      </a:lnTo>
                      <a:lnTo>
                        <a:pt x="325" y="127"/>
                      </a:lnTo>
                      <a:lnTo>
                        <a:pt x="326" y="125"/>
                      </a:lnTo>
                      <a:lnTo>
                        <a:pt x="326" y="124"/>
                      </a:lnTo>
                      <a:lnTo>
                        <a:pt x="327" y="123"/>
                      </a:lnTo>
                      <a:lnTo>
                        <a:pt x="327" y="121"/>
                      </a:lnTo>
                      <a:lnTo>
                        <a:pt x="328" y="120"/>
                      </a:lnTo>
                      <a:lnTo>
                        <a:pt x="329" y="119"/>
                      </a:lnTo>
                      <a:lnTo>
                        <a:pt x="329" y="117"/>
                      </a:lnTo>
                      <a:lnTo>
                        <a:pt x="330" y="116"/>
                      </a:lnTo>
                      <a:lnTo>
                        <a:pt x="331" y="115"/>
                      </a:lnTo>
                      <a:lnTo>
                        <a:pt x="331" y="114"/>
                      </a:lnTo>
                      <a:lnTo>
                        <a:pt x="332" y="112"/>
                      </a:lnTo>
                      <a:lnTo>
                        <a:pt x="333" y="111"/>
                      </a:lnTo>
                      <a:lnTo>
                        <a:pt x="333" y="110"/>
                      </a:lnTo>
                      <a:lnTo>
                        <a:pt x="334" y="108"/>
                      </a:lnTo>
                      <a:lnTo>
                        <a:pt x="335" y="107"/>
                      </a:lnTo>
                      <a:lnTo>
                        <a:pt x="335" y="105"/>
                      </a:lnTo>
                      <a:lnTo>
                        <a:pt x="336" y="104"/>
                      </a:lnTo>
                      <a:lnTo>
                        <a:pt x="336" y="103"/>
                      </a:lnTo>
                      <a:lnTo>
                        <a:pt x="337" y="101"/>
                      </a:lnTo>
                      <a:lnTo>
                        <a:pt x="338" y="100"/>
                      </a:lnTo>
                      <a:lnTo>
                        <a:pt x="339" y="99"/>
                      </a:lnTo>
                      <a:lnTo>
                        <a:pt x="339" y="97"/>
                      </a:lnTo>
                      <a:lnTo>
                        <a:pt x="340" y="96"/>
                      </a:lnTo>
                      <a:lnTo>
                        <a:pt x="340" y="95"/>
                      </a:lnTo>
                      <a:lnTo>
                        <a:pt x="341" y="93"/>
                      </a:lnTo>
                      <a:lnTo>
                        <a:pt x="342" y="92"/>
                      </a:lnTo>
                      <a:lnTo>
                        <a:pt x="342" y="90"/>
                      </a:lnTo>
                      <a:lnTo>
                        <a:pt x="343" y="89"/>
                      </a:lnTo>
                      <a:lnTo>
                        <a:pt x="344" y="88"/>
                      </a:lnTo>
                      <a:lnTo>
                        <a:pt x="344" y="86"/>
                      </a:lnTo>
                      <a:lnTo>
                        <a:pt x="345" y="85"/>
                      </a:lnTo>
                      <a:lnTo>
                        <a:pt x="346" y="83"/>
                      </a:lnTo>
                      <a:lnTo>
                        <a:pt x="346" y="82"/>
                      </a:lnTo>
                      <a:lnTo>
                        <a:pt x="347" y="81"/>
                      </a:lnTo>
                      <a:lnTo>
                        <a:pt x="348" y="79"/>
                      </a:lnTo>
                      <a:lnTo>
                        <a:pt x="348" y="78"/>
                      </a:lnTo>
                      <a:lnTo>
                        <a:pt x="349" y="77"/>
                      </a:lnTo>
                      <a:lnTo>
                        <a:pt x="349" y="75"/>
                      </a:lnTo>
                      <a:lnTo>
                        <a:pt x="350" y="74"/>
                      </a:lnTo>
                      <a:lnTo>
                        <a:pt x="351" y="73"/>
                      </a:lnTo>
                      <a:lnTo>
                        <a:pt x="351" y="71"/>
                      </a:lnTo>
                      <a:lnTo>
                        <a:pt x="352" y="70"/>
                      </a:lnTo>
                      <a:lnTo>
                        <a:pt x="353" y="68"/>
                      </a:lnTo>
                      <a:lnTo>
                        <a:pt x="353" y="67"/>
                      </a:lnTo>
                      <a:lnTo>
                        <a:pt x="354" y="66"/>
                      </a:lnTo>
                      <a:lnTo>
                        <a:pt x="355" y="64"/>
                      </a:lnTo>
                      <a:lnTo>
                        <a:pt x="355" y="63"/>
                      </a:lnTo>
                      <a:lnTo>
                        <a:pt x="356" y="61"/>
                      </a:lnTo>
                      <a:lnTo>
                        <a:pt x="356" y="60"/>
                      </a:lnTo>
                      <a:lnTo>
                        <a:pt x="357" y="59"/>
                      </a:lnTo>
                      <a:lnTo>
                        <a:pt x="358" y="58"/>
                      </a:lnTo>
                      <a:lnTo>
                        <a:pt x="358" y="56"/>
                      </a:lnTo>
                      <a:lnTo>
                        <a:pt x="359" y="55"/>
                      </a:lnTo>
                      <a:lnTo>
                        <a:pt x="360" y="53"/>
                      </a:lnTo>
                      <a:lnTo>
                        <a:pt x="361" y="52"/>
                      </a:lnTo>
                      <a:lnTo>
                        <a:pt x="361" y="51"/>
                      </a:lnTo>
                      <a:lnTo>
                        <a:pt x="362" y="50"/>
                      </a:lnTo>
                      <a:lnTo>
                        <a:pt x="362" y="48"/>
                      </a:lnTo>
                      <a:lnTo>
                        <a:pt x="363" y="47"/>
                      </a:lnTo>
                      <a:lnTo>
                        <a:pt x="364" y="46"/>
                      </a:lnTo>
                      <a:lnTo>
                        <a:pt x="364" y="44"/>
                      </a:lnTo>
                      <a:lnTo>
                        <a:pt x="365" y="43"/>
                      </a:lnTo>
                      <a:lnTo>
                        <a:pt x="366" y="42"/>
                      </a:lnTo>
                      <a:lnTo>
                        <a:pt x="366" y="41"/>
                      </a:lnTo>
                      <a:lnTo>
                        <a:pt x="367" y="39"/>
                      </a:lnTo>
                      <a:lnTo>
                        <a:pt x="368" y="38"/>
                      </a:lnTo>
                      <a:lnTo>
                        <a:pt x="368" y="37"/>
                      </a:lnTo>
                      <a:lnTo>
                        <a:pt x="369" y="36"/>
                      </a:lnTo>
                      <a:lnTo>
                        <a:pt x="369" y="34"/>
                      </a:lnTo>
                      <a:lnTo>
                        <a:pt x="370" y="33"/>
                      </a:lnTo>
                      <a:lnTo>
                        <a:pt x="371" y="32"/>
                      </a:lnTo>
                      <a:lnTo>
                        <a:pt x="371" y="31"/>
                      </a:lnTo>
                      <a:lnTo>
                        <a:pt x="372" y="30"/>
                      </a:lnTo>
                      <a:lnTo>
                        <a:pt x="373" y="29"/>
                      </a:lnTo>
                      <a:lnTo>
                        <a:pt x="373" y="28"/>
                      </a:lnTo>
                      <a:lnTo>
                        <a:pt x="374" y="26"/>
                      </a:lnTo>
                      <a:lnTo>
                        <a:pt x="375" y="26"/>
                      </a:lnTo>
                      <a:lnTo>
                        <a:pt x="375" y="24"/>
                      </a:lnTo>
                      <a:lnTo>
                        <a:pt x="376" y="23"/>
                      </a:lnTo>
                      <a:lnTo>
                        <a:pt x="377" y="22"/>
                      </a:lnTo>
                      <a:lnTo>
                        <a:pt x="377" y="21"/>
                      </a:lnTo>
                      <a:lnTo>
                        <a:pt x="378" y="20"/>
                      </a:lnTo>
                      <a:lnTo>
                        <a:pt x="378" y="19"/>
                      </a:lnTo>
                      <a:lnTo>
                        <a:pt x="379" y="18"/>
                      </a:lnTo>
                      <a:lnTo>
                        <a:pt x="380" y="17"/>
                      </a:lnTo>
                      <a:lnTo>
                        <a:pt x="381" y="16"/>
                      </a:lnTo>
                      <a:lnTo>
                        <a:pt x="382" y="15"/>
                      </a:lnTo>
                      <a:lnTo>
                        <a:pt x="382" y="14"/>
                      </a:lnTo>
                      <a:lnTo>
                        <a:pt x="383" y="13"/>
                      </a:lnTo>
                      <a:lnTo>
                        <a:pt x="384" y="12"/>
                      </a:lnTo>
                      <a:lnTo>
                        <a:pt x="385" y="11"/>
                      </a:lnTo>
                      <a:lnTo>
                        <a:pt x="385" y="10"/>
                      </a:lnTo>
                      <a:lnTo>
                        <a:pt x="386" y="9"/>
                      </a:lnTo>
                      <a:lnTo>
                        <a:pt x="387" y="9"/>
                      </a:lnTo>
                      <a:lnTo>
                        <a:pt x="388" y="8"/>
                      </a:lnTo>
                      <a:lnTo>
                        <a:pt x="388" y="7"/>
                      </a:lnTo>
                      <a:lnTo>
                        <a:pt x="389" y="7"/>
                      </a:lnTo>
                      <a:lnTo>
                        <a:pt x="390" y="6"/>
                      </a:lnTo>
                      <a:lnTo>
                        <a:pt x="390" y="5"/>
                      </a:lnTo>
                      <a:lnTo>
                        <a:pt x="391" y="5"/>
                      </a:lnTo>
                      <a:lnTo>
                        <a:pt x="391" y="4"/>
                      </a:lnTo>
                      <a:lnTo>
                        <a:pt x="392" y="4"/>
                      </a:lnTo>
                      <a:lnTo>
                        <a:pt x="393" y="3"/>
                      </a:lnTo>
                      <a:lnTo>
                        <a:pt x="394" y="2"/>
                      </a:lnTo>
                      <a:lnTo>
                        <a:pt x="395" y="2"/>
                      </a:lnTo>
                      <a:lnTo>
                        <a:pt x="396" y="2"/>
                      </a:lnTo>
                      <a:lnTo>
                        <a:pt x="397" y="1"/>
                      </a:lnTo>
                      <a:lnTo>
                        <a:pt x="398" y="1"/>
                      </a:lnTo>
                      <a:lnTo>
                        <a:pt x="399" y="1"/>
                      </a:lnTo>
                      <a:lnTo>
                        <a:pt x="400" y="0"/>
                      </a:lnTo>
                      <a:lnTo>
                        <a:pt x="401" y="0"/>
                      </a:lnTo>
                      <a:lnTo>
                        <a:pt x="402" y="0"/>
                      </a:lnTo>
                      <a:lnTo>
                        <a:pt x="403" y="0"/>
                      </a:lnTo>
                      <a:lnTo>
                        <a:pt x="404" y="1"/>
                      </a:lnTo>
                      <a:lnTo>
                        <a:pt x="405" y="1"/>
                      </a:lnTo>
                      <a:lnTo>
                        <a:pt x="406" y="1"/>
                      </a:lnTo>
                      <a:lnTo>
                        <a:pt x="407" y="2"/>
                      </a:lnTo>
                      <a:lnTo>
                        <a:pt x="408" y="2"/>
                      </a:lnTo>
                      <a:lnTo>
                        <a:pt x="409" y="3"/>
                      </a:lnTo>
                      <a:lnTo>
                        <a:pt x="410" y="3"/>
                      </a:lnTo>
                      <a:lnTo>
                        <a:pt x="410" y="4"/>
                      </a:lnTo>
                      <a:lnTo>
                        <a:pt x="411" y="4"/>
                      </a:lnTo>
                      <a:lnTo>
                        <a:pt x="411" y="5"/>
                      </a:lnTo>
                      <a:lnTo>
                        <a:pt x="412" y="5"/>
                      </a:lnTo>
                      <a:lnTo>
                        <a:pt x="413" y="6"/>
                      </a:lnTo>
                      <a:lnTo>
                        <a:pt x="413" y="7"/>
                      </a:lnTo>
                      <a:lnTo>
                        <a:pt x="414" y="8"/>
                      </a:lnTo>
                      <a:lnTo>
                        <a:pt x="415" y="9"/>
                      </a:lnTo>
                      <a:lnTo>
                        <a:pt x="416" y="10"/>
                      </a:lnTo>
                      <a:lnTo>
                        <a:pt x="417" y="11"/>
                      </a:lnTo>
                      <a:lnTo>
                        <a:pt x="417" y="12"/>
                      </a:lnTo>
                      <a:lnTo>
                        <a:pt x="418" y="13"/>
                      </a:lnTo>
                      <a:lnTo>
                        <a:pt x="419" y="14"/>
                      </a:lnTo>
                      <a:lnTo>
                        <a:pt x="419" y="15"/>
                      </a:lnTo>
                      <a:lnTo>
                        <a:pt x="420" y="16"/>
                      </a:lnTo>
                      <a:lnTo>
                        <a:pt x="420" y="17"/>
                      </a:lnTo>
                      <a:lnTo>
                        <a:pt x="421" y="19"/>
                      </a:lnTo>
                      <a:lnTo>
                        <a:pt x="422" y="20"/>
                      </a:lnTo>
                      <a:lnTo>
                        <a:pt x="422" y="21"/>
                      </a:lnTo>
                      <a:lnTo>
                        <a:pt x="423" y="22"/>
                      </a:lnTo>
                      <a:lnTo>
                        <a:pt x="424" y="24"/>
                      </a:lnTo>
                      <a:lnTo>
                        <a:pt x="424" y="25"/>
                      </a:lnTo>
                      <a:lnTo>
                        <a:pt x="425" y="26"/>
                      </a:lnTo>
                      <a:lnTo>
                        <a:pt x="426" y="28"/>
                      </a:lnTo>
                      <a:lnTo>
                        <a:pt x="426" y="29"/>
                      </a:lnTo>
                      <a:lnTo>
                        <a:pt x="427" y="31"/>
                      </a:lnTo>
                      <a:lnTo>
                        <a:pt x="427" y="33"/>
                      </a:lnTo>
                      <a:lnTo>
                        <a:pt x="428" y="34"/>
                      </a:lnTo>
                      <a:lnTo>
                        <a:pt x="429" y="36"/>
                      </a:lnTo>
                      <a:lnTo>
                        <a:pt x="429" y="38"/>
                      </a:lnTo>
                      <a:lnTo>
                        <a:pt x="430" y="39"/>
                      </a:lnTo>
                      <a:lnTo>
                        <a:pt x="431" y="41"/>
                      </a:lnTo>
                      <a:lnTo>
                        <a:pt x="431" y="43"/>
                      </a:lnTo>
                      <a:lnTo>
                        <a:pt x="432" y="45"/>
                      </a:lnTo>
                      <a:lnTo>
                        <a:pt x="433" y="47"/>
                      </a:lnTo>
                      <a:lnTo>
                        <a:pt x="433" y="49"/>
                      </a:lnTo>
                      <a:lnTo>
                        <a:pt x="434" y="51"/>
                      </a:lnTo>
                      <a:lnTo>
                        <a:pt x="435" y="53"/>
                      </a:lnTo>
                      <a:lnTo>
                        <a:pt x="435" y="55"/>
                      </a:lnTo>
                      <a:lnTo>
                        <a:pt x="436" y="57"/>
                      </a:lnTo>
                      <a:lnTo>
                        <a:pt x="436" y="59"/>
                      </a:lnTo>
                      <a:lnTo>
                        <a:pt x="437" y="61"/>
                      </a:lnTo>
                      <a:lnTo>
                        <a:pt x="438" y="63"/>
                      </a:lnTo>
                      <a:lnTo>
                        <a:pt x="439" y="66"/>
                      </a:lnTo>
                      <a:lnTo>
                        <a:pt x="439" y="68"/>
                      </a:lnTo>
                      <a:lnTo>
                        <a:pt x="440" y="70"/>
                      </a:lnTo>
                      <a:lnTo>
                        <a:pt x="440" y="72"/>
                      </a:lnTo>
                      <a:lnTo>
                        <a:pt x="441" y="75"/>
                      </a:lnTo>
                      <a:lnTo>
                        <a:pt x="442" y="77"/>
                      </a:lnTo>
                      <a:lnTo>
                        <a:pt x="442" y="79"/>
                      </a:lnTo>
                      <a:lnTo>
                        <a:pt x="443" y="82"/>
                      </a:lnTo>
                      <a:lnTo>
                        <a:pt x="444" y="84"/>
                      </a:lnTo>
                      <a:lnTo>
                        <a:pt x="444" y="87"/>
                      </a:lnTo>
                      <a:lnTo>
                        <a:pt x="445" y="89"/>
                      </a:lnTo>
                      <a:lnTo>
                        <a:pt x="446" y="92"/>
                      </a:lnTo>
                      <a:lnTo>
                        <a:pt x="446" y="94"/>
                      </a:lnTo>
                      <a:lnTo>
                        <a:pt x="447" y="97"/>
                      </a:lnTo>
                      <a:lnTo>
                        <a:pt x="448" y="99"/>
                      </a:lnTo>
                      <a:lnTo>
                        <a:pt x="448" y="102"/>
                      </a:lnTo>
                      <a:lnTo>
                        <a:pt x="449" y="104"/>
                      </a:lnTo>
                      <a:lnTo>
                        <a:pt x="449" y="107"/>
                      </a:lnTo>
                      <a:lnTo>
                        <a:pt x="450" y="110"/>
                      </a:lnTo>
                      <a:lnTo>
                        <a:pt x="451" y="112"/>
                      </a:lnTo>
                      <a:lnTo>
                        <a:pt x="451" y="115"/>
                      </a:lnTo>
                      <a:lnTo>
                        <a:pt x="452" y="117"/>
                      </a:lnTo>
                      <a:lnTo>
                        <a:pt x="453" y="120"/>
                      </a:lnTo>
                      <a:lnTo>
                        <a:pt x="453" y="122"/>
                      </a:lnTo>
                      <a:lnTo>
                        <a:pt x="454" y="125"/>
                      </a:lnTo>
                      <a:lnTo>
                        <a:pt x="455" y="128"/>
                      </a:lnTo>
                      <a:lnTo>
                        <a:pt x="455" y="131"/>
                      </a:lnTo>
                      <a:lnTo>
                        <a:pt x="456" y="133"/>
                      </a:lnTo>
                      <a:lnTo>
                        <a:pt x="456" y="136"/>
                      </a:lnTo>
                      <a:lnTo>
                        <a:pt x="457" y="139"/>
                      </a:lnTo>
                      <a:lnTo>
                        <a:pt x="458" y="141"/>
                      </a:lnTo>
                      <a:lnTo>
                        <a:pt x="458" y="144"/>
                      </a:lnTo>
                      <a:lnTo>
                        <a:pt x="459" y="147"/>
                      </a:lnTo>
                      <a:lnTo>
                        <a:pt x="460" y="149"/>
                      </a:lnTo>
                      <a:lnTo>
                        <a:pt x="461" y="152"/>
                      </a:lnTo>
                      <a:lnTo>
                        <a:pt x="461" y="154"/>
                      </a:lnTo>
                      <a:lnTo>
                        <a:pt x="462" y="157"/>
                      </a:lnTo>
                      <a:lnTo>
                        <a:pt x="462" y="159"/>
                      </a:lnTo>
                      <a:lnTo>
                        <a:pt x="463" y="162"/>
                      </a:lnTo>
                      <a:lnTo>
                        <a:pt x="464" y="165"/>
                      </a:lnTo>
                      <a:lnTo>
                        <a:pt x="464" y="167"/>
                      </a:lnTo>
                      <a:lnTo>
                        <a:pt x="465" y="170"/>
                      </a:lnTo>
                      <a:lnTo>
                        <a:pt x="466" y="172"/>
                      </a:lnTo>
                      <a:lnTo>
                        <a:pt x="466" y="175"/>
                      </a:lnTo>
                      <a:lnTo>
                        <a:pt x="467" y="177"/>
                      </a:lnTo>
                      <a:lnTo>
                        <a:pt x="468" y="180"/>
                      </a:lnTo>
                      <a:lnTo>
                        <a:pt x="468" y="182"/>
                      </a:lnTo>
                      <a:lnTo>
                        <a:pt x="469" y="185"/>
                      </a:lnTo>
                      <a:lnTo>
                        <a:pt x="469" y="187"/>
                      </a:lnTo>
                      <a:lnTo>
                        <a:pt x="470" y="190"/>
                      </a:lnTo>
                      <a:lnTo>
                        <a:pt x="471" y="192"/>
                      </a:lnTo>
                      <a:lnTo>
                        <a:pt x="471" y="194"/>
                      </a:lnTo>
                      <a:lnTo>
                        <a:pt x="472" y="197"/>
                      </a:lnTo>
                      <a:lnTo>
                        <a:pt x="473" y="199"/>
                      </a:lnTo>
                      <a:lnTo>
                        <a:pt x="473" y="201"/>
                      </a:lnTo>
                      <a:lnTo>
                        <a:pt x="474" y="203"/>
                      </a:lnTo>
                      <a:lnTo>
                        <a:pt x="475" y="206"/>
                      </a:lnTo>
                      <a:lnTo>
                        <a:pt x="475" y="208"/>
                      </a:lnTo>
                      <a:lnTo>
                        <a:pt x="476" y="210"/>
                      </a:lnTo>
                      <a:lnTo>
                        <a:pt x="477" y="212"/>
                      </a:lnTo>
                      <a:lnTo>
                        <a:pt x="477" y="214"/>
                      </a:lnTo>
                      <a:lnTo>
                        <a:pt x="478" y="216"/>
                      </a:lnTo>
                      <a:lnTo>
                        <a:pt x="478" y="218"/>
                      </a:lnTo>
                      <a:lnTo>
                        <a:pt x="479" y="220"/>
                      </a:lnTo>
                      <a:lnTo>
                        <a:pt x="480" y="222"/>
                      </a:lnTo>
                      <a:lnTo>
                        <a:pt x="480" y="224"/>
                      </a:lnTo>
                      <a:lnTo>
                        <a:pt x="481" y="226"/>
                      </a:lnTo>
                      <a:lnTo>
                        <a:pt x="482" y="228"/>
                      </a:lnTo>
                      <a:lnTo>
                        <a:pt x="482" y="230"/>
                      </a:lnTo>
                      <a:lnTo>
                        <a:pt x="483" y="231"/>
                      </a:lnTo>
                      <a:lnTo>
                        <a:pt x="484" y="233"/>
                      </a:lnTo>
                      <a:lnTo>
                        <a:pt x="484" y="235"/>
                      </a:lnTo>
                      <a:lnTo>
                        <a:pt x="485" y="236"/>
                      </a:lnTo>
                      <a:lnTo>
                        <a:pt x="485" y="238"/>
                      </a:lnTo>
                      <a:lnTo>
                        <a:pt x="486" y="240"/>
                      </a:lnTo>
                      <a:lnTo>
                        <a:pt x="487" y="241"/>
                      </a:lnTo>
                      <a:lnTo>
                        <a:pt x="488" y="243"/>
                      </a:lnTo>
                      <a:lnTo>
                        <a:pt x="488" y="244"/>
                      </a:lnTo>
                      <a:lnTo>
                        <a:pt x="489" y="245"/>
                      </a:lnTo>
                      <a:lnTo>
                        <a:pt x="490" y="247"/>
                      </a:lnTo>
                      <a:lnTo>
                        <a:pt x="490" y="248"/>
                      </a:lnTo>
                      <a:lnTo>
                        <a:pt x="491" y="250"/>
                      </a:lnTo>
                      <a:lnTo>
                        <a:pt x="491" y="251"/>
                      </a:lnTo>
                      <a:lnTo>
                        <a:pt x="492" y="252"/>
                      </a:lnTo>
                      <a:lnTo>
                        <a:pt x="493" y="253"/>
                      </a:lnTo>
                      <a:lnTo>
                        <a:pt x="493" y="255"/>
                      </a:lnTo>
                      <a:lnTo>
                        <a:pt x="494" y="256"/>
                      </a:lnTo>
                      <a:lnTo>
                        <a:pt x="495" y="257"/>
                      </a:lnTo>
                      <a:lnTo>
                        <a:pt x="495" y="258"/>
                      </a:lnTo>
                      <a:lnTo>
                        <a:pt x="496" y="259"/>
                      </a:lnTo>
                      <a:lnTo>
                        <a:pt x="497" y="260"/>
                      </a:lnTo>
                      <a:lnTo>
                        <a:pt x="497" y="261"/>
                      </a:lnTo>
                      <a:lnTo>
                        <a:pt x="498" y="262"/>
                      </a:lnTo>
                      <a:lnTo>
                        <a:pt x="498" y="263"/>
                      </a:lnTo>
                      <a:lnTo>
                        <a:pt x="499" y="263"/>
                      </a:lnTo>
                      <a:lnTo>
                        <a:pt x="500" y="264"/>
                      </a:lnTo>
                      <a:lnTo>
                        <a:pt x="500" y="265"/>
                      </a:lnTo>
                      <a:lnTo>
                        <a:pt x="501" y="266"/>
                      </a:lnTo>
                      <a:lnTo>
                        <a:pt x="502" y="267"/>
                      </a:lnTo>
                      <a:lnTo>
                        <a:pt x="503" y="268"/>
                      </a:lnTo>
                      <a:lnTo>
                        <a:pt x="504" y="269"/>
                      </a:lnTo>
                      <a:lnTo>
                        <a:pt x="505" y="270"/>
                      </a:lnTo>
                      <a:lnTo>
                        <a:pt x="506" y="270"/>
                      </a:lnTo>
                      <a:lnTo>
                        <a:pt x="506" y="271"/>
                      </a:lnTo>
                      <a:lnTo>
                        <a:pt x="507" y="272"/>
                      </a:lnTo>
                      <a:lnTo>
                        <a:pt x="508" y="272"/>
                      </a:lnTo>
                      <a:lnTo>
                        <a:pt x="509" y="273"/>
                      </a:lnTo>
                      <a:lnTo>
                        <a:pt x="510" y="273"/>
                      </a:lnTo>
                      <a:lnTo>
                        <a:pt x="510" y="274"/>
                      </a:lnTo>
                      <a:lnTo>
                        <a:pt x="511" y="274"/>
                      </a:lnTo>
                      <a:lnTo>
                        <a:pt x="511" y="275"/>
                      </a:lnTo>
                      <a:lnTo>
                        <a:pt x="512" y="275"/>
                      </a:lnTo>
                      <a:lnTo>
                        <a:pt x="513" y="275"/>
                      </a:lnTo>
                      <a:lnTo>
                        <a:pt x="513" y="276"/>
                      </a:lnTo>
                      <a:lnTo>
                        <a:pt x="514" y="276"/>
                      </a:lnTo>
                      <a:lnTo>
                        <a:pt x="515" y="276"/>
                      </a:lnTo>
                      <a:lnTo>
                        <a:pt x="516" y="277"/>
                      </a:lnTo>
                      <a:lnTo>
                        <a:pt x="517" y="277"/>
                      </a:lnTo>
                      <a:lnTo>
                        <a:pt x="518" y="277"/>
                      </a:lnTo>
                      <a:lnTo>
                        <a:pt x="519" y="277"/>
                      </a:lnTo>
                      <a:lnTo>
                        <a:pt x="519" y="278"/>
                      </a:lnTo>
                      <a:lnTo>
                        <a:pt x="520" y="278"/>
                      </a:lnTo>
                      <a:lnTo>
                        <a:pt x="521" y="278"/>
                      </a:lnTo>
                      <a:lnTo>
                        <a:pt x="522" y="278"/>
                      </a:lnTo>
                      <a:lnTo>
                        <a:pt x="523" y="279"/>
                      </a:lnTo>
                      <a:lnTo>
                        <a:pt x="524" y="279"/>
                      </a:lnTo>
                      <a:lnTo>
                        <a:pt x="525" y="279"/>
                      </a:lnTo>
                      <a:lnTo>
                        <a:pt x="526" y="279"/>
                      </a:lnTo>
                      <a:lnTo>
                        <a:pt x="527" y="279"/>
                      </a:lnTo>
                      <a:lnTo>
                        <a:pt x="528" y="279"/>
                      </a:lnTo>
                      <a:lnTo>
                        <a:pt x="529" y="279"/>
                      </a:lnTo>
                      <a:lnTo>
                        <a:pt x="530" y="279"/>
                      </a:lnTo>
                      <a:lnTo>
                        <a:pt x="531" y="279"/>
                      </a:lnTo>
                      <a:lnTo>
                        <a:pt x="532" y="279"/>
                      </a:lnTo>
                      <a:lnTo>
                        <a:pt x="533" y="279"/>
                      </a:lnTo>
                      <a:lnTo>
                        <a:pt x="533" y="280"/>
                      </a:lnTo>
                      <a:lnTo>
                        <a:pt x="534" y="280"/>
                      </a:lnTo>
                      <a:lnTo>
                        <a:pt x="535" y="280"/>
                      </a:lnTo>
                      <a:lnTo>
                        <a:pt x="536" y="280"/>
                      </a:lnTo>
                      <a:lnTo>
                        <a:pt x="537" y="280"/>
                      </a:lnTo>
                      <a:lnTo>
                        <a:pt x="538" y="280"/>
                      </a:lnTo>
                      <a:lnTo>
                        <a:pt x="539" y="280"/>
                      </a:lnTo>
                      <a:lnTo>
                        <a:pt x="540" y="280"/>
                      </a:lnTo>
                      <a:lnTo>
                        <a:pt x="541" y="280"/>
                      </a:lnTo>
                      <a:lnTo>
                        <a:pt x="542" y="280"/>
                      </a:lnTo>
                      <a:lnTo>
                        <a:pt x="543" y="280"/>
                      </a:lnTo>
                      <a:lnTo>
                        <a:pt x="544" y="280"/>
                      </a:lnTo>
                      <a:lnTo>
                        <a:pt x="545" y="280"/>
                      </a:lnTo>
                      <a:lnTo>
                        <a:pt x="546" y="280"/>
                      </a:lnTo>
                      <a:lnTo>
                        <a:pt x="547" y="280"/>
                      </a:lnTo>
                      <a:lnTo>
                        <a:pt x="548" y="280"/>
                      </a:lnTo>
                      <a:lnTo>
                        <a:pt x="549" y="280"/>
                      </a:lnTo>
                      <a:lnTo>
                        <a:pt x="550" y="280"/>
                      </a:lnTo>
                      <a:lnTo>
                        <a:pt x="551" y="280"/>
                      </a:lnTo>
                      <a:lnTo>
                        <a:pt x="552" y="280"/>
                      </a:lnTo>
                      <a:lnTo>
                        <a:pt x="553" y="280"/>
                      </a:lnTo>
                      <a:lnTo>
                        <a:pt x="554" y="280"/>
                      </a:lnTo>
                      <a:lnTo>
                        <a:pt x="555" y="280"/>
                      </a:lnTo>
                      <a:lnTo>
                        <a:pt x="556" y="280"/>
                      </a:lnTo>
                      <a:lnTo>
                        <a:pt x="557" y="280"/>
                      </a:lnTo>
                      <a:lnTo>
                        <a:pt x="558" y="280"/>
                      </a:lnTo>
                      <a:lnTo>
                        <a:pt x="559" y="280"/>
                      </a:lnTo>
                      <a:lnTo>
                        <a:pt x="560" y="280"/>
                      </a:lnTo>
                      <a:lnTo>
                        <a:pt x="561" y="280"/>
                      </a:lnTo>
                      <a:lnTo>
                        <a:pt x="562" y="280"/>
                      </a:lnTo>
                      <a:lnTo>
                        <a:pt x="563" y="280"/>
                      </a:lnTo>
                      <a:lnTo>
                        <a:pt x="564" y="280"/>
                      </a:lnTo>
                      <a:lnTo>
                        <a:pt x="565" y="280"/>
                      </a:lnTo>
                      <a:lnTo>
                        <a:pt x="566" y="280"/>
                      </a:lnTo>
                      <a:lnTo>
                        <a:pt x="567" y="280"/>
                      </a:lnTo>
                      <a:lnTo>
                        <a:pt x="568" y="280"/>
                      </a:lnTo>
                      <a:lnTo>
                        <a:pt x="569" y="280"/>
                      </a:lnTo>
                      <a:lnTo>
                        <a:pt x="570" y="280"/>
                      </a:lnTo>
                      <a:lnTo>
                        <a:pt x="571" y="280"/>
                      </a:lnTo>
                      <a:lnTo>
                        <a:pt x="572" y="280"/>
                      </a:lnTo>
                      <a:lnTo>
                        <a:pt x="573" y="280"/>
                      </a:lnTo>
                      <a:lnTo>
                        <a:pt x="574" y="280"/>
                      </a:lnTo>
                      <a:lnTo>
                        <a:pt x="575" y="280"/>
                      </a:lnTo>
                      <a:lnTo>
                        <a:pt x="576" y="280"/>
                      </a:lnTo>
                      <a:lnTo>
                        <a:pt x="577" y="280"/>
                      </a:lnTo>
                      <a:lnTo>
                        <a:pt x="578" y="280"/>
                      </a:lnTo>
                      <a:lnTo>
                        <a:pt x="579" y="280"/>
                      </a:lnTo>
                      <a:lnTo>
                        <a:pt x="580" y="280"/>
                      </a:lnTo>
                      <a:lnTo>
                        <a:pt x="581" y="280"/>
                      </a:lnTo>
                      <a:lnTo>
                        <a:pt x="582" y="280"/>
                      </a:lnTo>
                      <a:lnTo>
                        <a:pt x="583" y="280"/>
                      </a:lnTo>
                      <a:lnTo>
                        <a:pt x="584" y="280"/>
                      </a:lnTo>
                      <a:lnTo>
                        <a:pt x="585" y="280"/>
                      </a:lnTo>
                      <a:lnTo>
                        <a:pt x="586" y="280"/>
                      </a:lnTo>
                      <a:lnTo>
                        <a:pt x="587" y="280"/>
                      </a:lnTo>
                      <a:lnTo>
                        <a:pt x="588" y="280"/>
                      </a:lnTo>
                      <a:lnTo>
                        <a:pt x="589" y="280"/>
                      </a:lnTo>
                      <a:lnTo>
                        <a:pt x="590" y="280"/>
                      </a:lnTo>
                      <a:lnTo>
                        <a:pt x="591" y="280"/>
                      </a:lnTo>
                      <a:lnTo>
                        <a:pt x="592" y="280"/>
                      </a:lnTo>
                      <a:lnTo>
                        <a:pt x="593" y="280"/>
                      </a:lnTo>
                      <a:lnTo>
                        <a:pt x="594" y="280"/>
                      </a:lnTo>
                      <a:lnTo>
                        <a:pt x="595" y="280"/>
                      </a:lnTo>
                      <a:lnTo>
                        <a:pt x="596" y="280"/>
                      </a:lnTo>
                      <a:lnTo>
                        <a:pt x="597" y="280"/>
                      </a:lnTo>
                      <a:lnTo>
                        <a:pt x="598" y="280"/>
                      </a:lnTo>
                      <a:lnTo>
                        <a:pt x="599" y="280"/>
                      </a:lnTo>
                      <a:lnTo>
                        <a:pt x="600" y="280"/>
                      </a:lnTo>
                      <a:lnTo>
                        <a:pt x="601" y="280"/>
                      </a:lnTo>
                      <a:lnTo>
                        <a:pt x="602" y="280"/>
                      </a:lnTo>
                      <a:lnTo>
                        <a:pt x="603" y="280"/>
                      </a:lnTo>
                      <a:lnTo>
                        <a:pt x="604" y="280"/>
                      </a:lnTo>
                      <a:lnTo>
                        <a:pt x="605" y="280"/>
                      </a:lnTo>
                      <a:lnTo>
                        <a:pt x="606" y="280"/>
                      </a:lnTo>
                      <a:lnTo>
                        <a:pt x="607" y="280"/>
                      </a:lnTo>
                      <a:lnTo>
                        <a:pt x="608" y="280"/>
                      </a:lnTo>
                      <a:lnTo>
                        <a:pt x="609" y="280"/>
                      </a:lnTo>
                      <a:lnTo>
                        <a:pt x="610" y="280"/>
                      </a:lnTo>
                      <a:lnTo>
                        <a:pt x="611" y="280"/>
                      </a:lnTo>
                      <a:lnTo>
                        <a:pt x="612" y="280"/>
                      </a:lnTo>
                      <a:lnTo>
                        <a:pt x="613" y="280"/>
                      </a:lnTo>
                      <a:lnTo>
                        <a:pt x="614" y="280"/>
                      </a:lnTo>
                      <a:lnTo>
                        <a:pt x="615" y="280"/>
                      </a:lnTo>
                      <a:lnTo>
                        <a:pt x="616" y="280"/>
                      </a:lnTo>
                      <a:lnTo>
                        <a:pt x="617" y="280"/>
                      </a:lnTo>
                      <a:lnTo>
                        <a:pt x="618" y="280"/>
                      </a:lnTo>
                      <a:lnTo>
                        <a:pt x="619" y="280"/>
                      </a:lnTo>
                      <a:lnTo>
                        <a:pt x="620" y="280"/>
                      </a:lnTo>
                      <a:lnTo>
                        <a:pt x="621" y="280"/>
                      </a:lnTo>
                      <a:lnTo>
                        <a:pt x="622" y="280"/>
                      </a:lnTo>
                      <a:lnTo>
                        <a:pt x="623" y="280"/>
                      </a:lnTo>
                      <a:lnTo>
                        <a:pt x="624" y="280"/>
                      </a:lnTo>
                      <a:lnTo>
                        <a:pt x="625" y="280"/>
                      </a:lnTo>
                      <a:lnTo>
                        <a:pt x="626" y="280"/>
                      </a:lnTo>
                      <a:lnTo>
                        <a:pt x="627" y="280"/>
                      </a:lnTo>
                      <a:lnTo>
                        <a:pt x="628" y="280"/>
                      </a:lnTo>
                      <a:lnTo>
                        <a:pt x="629" y="280"/>
                      </a:lnTo>
                      <a:lnTo>
                        <a:pt x="630" y="280"/>
                      </a:lnTo>
                      <a:lnTo>
                        <a:pt x="631" y="280"/>
                      </a:lnTo>
                      <a:lnTo>
                        <a:pt x="632" y="280"/>
                      </a:lnTo>
                      <a:lnTo>
                        <a:pt x="633" y="280"/>
                      </a:lnTo>
                      <a:lnTo>
                        <a:pt x="634" y="280"/>
                      </a:lnTo>
                      <a:lnTo>
                        <a:pt x="635" y="280"/>
                      </a:lnTo>
                      <a:lnTo>
                        <a:pt x="636" y="280"/>
                      </a:lnTo>
                      <a:lnTo>
                        <a:pt x="637" y="280"/>
                      </a:lnTo>
                      <a:lnTo>
                        <a:pt x="638" y="280"/>
                      </a:lnTo>
                      <a:lnTo>
                        <a:pt x="639" y="280"/>
                      </a:lnTo>
                      <a:lnTo>
                        <a:pt x="640" y="280"/>
                      </a:lnTo>
                      <a:lnTo>
                        <a:pt x="641" y="280"/>
                      </a:lnTo>
                      <a:lnTo>
                        <a:pt x="642" y="280"/>
                      </a:lnTo>
                      <a:lnTo>
                        <a:pt x="643" y="280"/>
                      </a:lnTo>
                      <a:lnTo>
                        <a:pt x="644" y="280"/>
                      </a:lnTo>
                      <a:lnTo>
                        <a:pt x="645" y="280"/>
                      </a:lnTo>
                    </a:path>
                  </a:pathLst>
                </a:custGeom>
                <a:noFill/>
                <a:ln w="12700" cap="rnd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6" name="TextBox 45"/>
            <p:cNvSpPr txBox="1"/>
            <p:nvPr/>
          </p:nvSpPr>
          <p:spPr>
            <a:xfrm>
              <a:off x="1907704" y="1268760"/>
              <a:ext cx="151216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Max Planck Institute for Demographic Research</a:t>
              </a:r>
              <a:endParaRPr lang="en-US" sz="1100" dirty="0"/>
            </a:p>
          </p:txBody>
        </p:sp>
      </p:grp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58924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54"/>
          <p:cNvGrpSpPr/>
          <p:nvPr/>
        </p:nvGrpSpPr>
        <p:grpSpPr>
          <a:xfrm>
            <a:off x="2123728" y="5229200"/>
            <a:ext cx="2088232" cy="1080116"/>
            <a:chOff x="5148064" y="188640"/>
            <a:chExt cx="2172196" cy="1141095"/>
          </a:xfrm>
        </p:grpSpPr>
        <p:graphicFrame>
          <p:nvGraphicFramePr>
            <p:cNvPr id="41987" name="Object 3"/>
            <p:cNvGraphicFramePr>
              <a:graphicFrameLocks noChangeAspect="1"/>
            </p:cNvGraphicFramePr>
            <p:nvPr/>
          </p:nvGraphicFramePr>
          <p:xfrm>
            <a:off x="5148064" y="188640"/>
            <a:ext cx="2172196" cy="1017889"/>
          </p:xfrm>
          <a:graphic>
            <a:graphicData uri="http://schemas.openxmlformats.org/presentationml/2006/ole">
              <p:oleObj spid="_x0000_s114690" name="Document" r:id="rId5" imgW="2628803" imgH="1231855" progId="Word.Document.12">
                <p:embed/>
              </p:oleObj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5948305" y="1052736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2">
                      <a:lumMod val="50000"/>
                    </a:schemeClr>
                  </a:solidFill>
                </a:rPr>
                <a:t>Finland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4068-5528-41E1-B1BA-207625A1B37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79" y="260648"/>
            <a:ext cx="1183977" cy="118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" descr="London School of Hygiene &amp; Tropical Medic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445224"/>
            <a:ext cx="1533525" cy="723900"/>
          </a:xfrm>
          <a:prstGeom prst="rect">
            <a:avLst/>
          </a:prstGeom>
          <a:noFill/>
        </p:spPr>
      </p:pic>
      <p:pic>
        <p:nvPicPr>
          <p:cNvPr id="42019" name="Picture 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7649" y="332656"/>
            <a:ext cx="14626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0" name="Picture 1"/>
          <p:cNvPicPr>
            <a:picLocks noChangeAspect="1" noChangeArrowheads="1"/>
          </p:cNvPicPr>
          <p:nvPr/>
        </p:nvPicPr>
        <p:blipFill>
          <a:blip r:embed="rId9" cstate="print"/>
          <a:srcRect r="78226" b="61153"/>
          <a:stretch>
            <a:fillRect/>
          </a:stretch>
        </p:blipFill>
        <p:spPr bwMode="auto">
          <a:xfrm>
            <a:off x="4671070" y="332656"/>
            <a:ext cx="1053058" cy="1174565"/>
          </a:xfrm>
          <a:prstGeom prst="rect">
            <a:avLst/>
          </a:prstGeom>
          <a:noFill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/>
          <a:srcRect l="24933" t="45040" r="59842" b="33960"/>
          <a:stretch>
            <a:fillRect/>
          </a:stretch>
        </p:blipFill>
        <p:spPr bwMode="auto">
          <a:xfrm>
            <a:off x="3347864" y="260648"/>
            <a:ext cx="1224136" cy="10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Folkehelseinstitutte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4869160"/>
            <a:ext cx="2905125" cy="495301"/>
          </a:xfrm>
          <a:prstGeom prst="rect">
            <a:avLst/>
          </a:prstGeom>
          <a:noFill/>
        </p:spPr>
      </p:pic>
      <p:pic>
        <p:nvPicPr>
          <p:cNvPr id="1027" name="Picture 3" descr="C:\Users\DAVID LEON\Documents\GroupWise\Novosibirsk Medical University logo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332656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Sex differences in life expectancy</a:t>
            </a:r>
            <a:endParaRPr lang="en-GB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55650" y="476250"/>
          <a:ext cx="7921625" cy="5800725"/>
        </p:xfrm>
        <a:graphic>
          <a:graphicData uri="http://schemas.openxmlformats.org/presentationml/2006/ole">
            <p:oleObj spid="_x0000_s44034" name="Chart" r:id="rId3" imgW="11791950" imgH="5334000" progId="Excel.Sheet.8">
              <p:embed/>
            </p:oleObj>
          </a:graphicData>
        </a:graphic>
      </p:graphicFrame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327400" y="6115050"/>
            <a:ext cx="281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Male life expectancy at birth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 rot="-5400000">
            <a:off x="-1033462" y="3417888"/>
            <a:ext cx="3224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Female life expectancy at birth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006475" y="211138"/>
            <a:ext cx="716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</a:rPr>
              <a:t>Life expectancy at birth (years) in 191 countries, 2004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H="1">
            <a:off x="2195513" y="5229225"/>
            <a:ext cx="7207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7164388" y="836613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Japan</a:t>
            </a: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H="1">
            <a:off x="7019925" y="1052513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5724525" y="2708275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India</a:t>
            </a: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H="1">
            <a:off x="4859338" y="2924175"/>
            <a:ext cx="8651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2987675" y="5013325"/>
            <a:ext cx="94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Zimbabwe</a:t>
            </a: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 flipH="1" flipV="1">
            <a:off x="5940425" y="2133600"/>
            <a:ext cx="7921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6732588" y="2133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China</a:t>
            </a:r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4140200" y="206057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3479800" y="1844675"/>
            <a:ext cx="66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Russia</a:t>
            </a:r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>
            <a:off x="4932363" y="15573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4140200" y="1341438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Lithuania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5219700" y="3500438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Ghana</a:t>
            </a:r>
          </a:p>
        </p:txBody>
      </p:sp>
      <p:sp>
        <p:nvSpPr>
          <p:cNvPr id="10260" name="Line 21"/>
          <p:cNvSpPr>
            <a:spLocks noChangeShapeType="1"/>
          </p:cNvSpPr>
          <p:nvPr/>
        </p:nvSpPr>
        <p:spPr bwMode="auto">
          <a:xfrm flipH="1" flipV="1">
            <a:off x="4354513" y="3430588"/>
            <a:ext cx="865187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7380288" y="1700213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10262" name="Line 23"/>
          <p:cNvSpPr>
            <a:spLocks noChangeShapeType="1"/>
          </p:cNvSpPr>
          <p:nvPr/>
        </p:nvSpPr>
        <p:spPr bwMode="auto">
          <a:xfrm flipH="1" flipV="1">
            <a:off x="6586538" y="1557338"/>
            <a:ext cx="79375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4284663" y="4076700"/>
            <a:ext cx="649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Kenya</a:t>
            </a:r>
          </a:p>
        </p:txBody>
      </p:sp>
      <p:sp>
        <p:nvSpPr>
          <p:cNvPr id="10264" name="Line 25"/>
          <p:cNvSpPr>
            <a:spLocks noChangeShapeType="1"/>
          </p:cNvSpPr>
          <p:nvPr/>
        </p:nvSpPr>
        <p:spPr bwMode="auto">
          <a:xfrm flipH="1" flipV="1">
            <a:off x="3778250" y="4078288"/>
            <a:ext cx="5778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65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1CA462-0BC0-42F7-AB3E-AD79540A70F8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55650" y="476250"/>
          <a:ext cx="7921625" cy="5800725"/>
        </p:xfrm>
        <a:graphic>
          <a:graphicData uri="http://schemas.openxmlformats.org/presentationml/2006/ole">
            <p:oleObj spid="_x0000_s193538" name="Chart" r:id="rId3" imgW="11791950" imgH="5334000" progId="Excel.Sheet.8">
              <p:embed/>
            </p:oleObj>
          </a:graphicData>
        </a:graphic>
      </p:graphicFrame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327400" y="6115050"/>
            <a:ext cx="281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Male life expectancy at birth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 rot="-5400000">
            <a:off x="-1033462" y="3417888"/>
            <a:ext cx="3224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Female life expectancy at birth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006475" y="211138"/>
            <a:ext cx="716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</a:rPr>
              <a:t>Life expectancy at birth (years) in 191 countries, 2004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H="1">
            <a:off x="2195513" y="5229225"/>
            <a:ext cx="7207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7164388" y="836613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Japan</a:t>
            </a: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H="1">
            <a:off x="7019925" y="1052513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5724525" y="2708275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India</a:t>
            </a: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H="1">
            <a:off x="4859338" y="2924175"/>
            <a:ext cx="8651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2987675" y="5013325"/>
            <a:ext cx="94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Zimbabwe</a:t>
            </a: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 flipH="1" flipV="1">
            <a:off x="5940425" y="2133600"/>
            <a:ext cx="7921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6732588" y="2133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China</a:t>
            </a:r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4140200" y="206057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3479800" y="1844675"/>
            <a:ext cx="66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Russia</a:t>
            </a:r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>
            <a:off x="4932363" y="15573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4140200" y="1341438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Lithuania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5219700" y="3500438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Ghana</a:t>
            </a:r>
          </a:p>
        </p:txBody>
      </p:sp>
      <p:sp>
        <p:nvSpPr>
          <p:cNvPr id="10260" name="Line 21"/>
          <p:cNvSpPr>
            <a:spLocks noChangeShapeType="1"/>
          </p:cNvSpPr>
          <p:nvPr/>
        </p:nvSpPr>
        <p:spPr bwMode="auto">
          <a:xfrm flipH="1" flipV="1">
            <a:off x="4354513" y="3430588"/>
            <a:ext cx="865187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7380288" y="1700213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10262" name="Line 23"/>
          <p:cNvSpPr>
            <a:spLocks noChangeShapeType="1"/>
          </p:cNvSpPr>
          <p:nvPr/>
        </p:nvSpPr>
        <p:spPr bwMode="auto">
          <a:xfrm flipH="1" flipV="1">
            <a:off x="6586538" y="1557338"/>
            <a:ext cx="79375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4284663" y="4076700"/>
            <a:ext cx="649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Kenya</a:t>
            </a:r>
          </a:p>
        </p:txBody>
      </p:sp>
      <p:sp>
        <p:nvSpPr>
          <p:cNvPr id="10264" name="Line 25"/>
          <p:cNvSpPr>
            <a:spLocks noChangeShapeType="1"/>
          </p:cNvSpPr>
          <p:nvPr/>
        </p:nvSpPr>
        <p:spPr bwMode="auto">
          <a:xfrm flipH="1" flipV="1">
            <a:off x="3778250" y="4078288"/>
            <a:ext cx="5778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65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1CA462-0BC0-42F7-AB3E-AD79540A70F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 rot="-2081093">
            <a:off x="3708400" y="335756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OF EQUALITY</a:t>
            </a: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V="1">
            <a:off x="1331913" y="908050"/>
            <a:ext cx="6840537" cy="47529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55650" y="476250"/>
          <a:ext cx="7921625" cy="5800725"/>
        </p:xfrm>
        <a:graphic>
          <a:graphicData uri="http://schemas.openxmlformats.org/presentationml/2006/ole">
            <p:oleObj spid="_x0000_s111618" name="Chart" r:id="rId3" imgW="11791950" imgH="5334000" progId="Excel.Sheet.8">
              <p:embed/>
            </p:oleObj>
          </a:graphicData>
        </a:graphic>
      </p:graphicFrame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327400" y="6115050"/>
            <a:ext cx="281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Male life expectancy at birth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 rot="-5400000">
            <a:off x="-1033462" y="3417888"/>
            <a:ext cx="3224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Female life expectancy at birth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006475" y="211138"/>
            <a:ext cx="716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</a:rPr>
              <a:t>Life expectancy at birth (years) in 191 countries, 2004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H="1">
            <a:off x="2195513" y="5229225"/>
            <a:ext cx="7207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7164388" y="836613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Japan</a:t>
            </a: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H="1">
            <a:off x="7019925" y="1052513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5724525" y="2708275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India</a:t>
            </a: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H="1">
            <a:off x="4859338" y="2924175"/>
            <a:ext cx="8651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2987675" y="5013325"/>
            <a:ext cx="94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Zimbabwe</a:t>
            </a: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 flipH="1" flipV="1">
            <a:off x="5940425" y="2133600"/>
            <a:ext cx="7921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6732588" y="2133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China</a:t>
            </a:r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4140200" y="206057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3479800" y="1844675"/>
            <a:ext cx="66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Russia</a:t>
            </a:r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>
            <a:off x="4932363" y="15573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4140200" y="1341438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Lithuania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5219700" y="3500438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Ghana</a:t>
            </a:r>
          </a:p>
        </p:txBody>
      </p:sp>
      <p:sp>
        <p:nvSpPr>
          <p:cNvPr id="10260" name="Line 21"/>
          <p:cNvSpPr>
            <a:spLocks noChangeShapeType="1"/>
          </p:cNvSpPr>
          <p:nvPr/>
        </p:nvSpPr>
        <p:spPr bwMode="auto">
          <a:xfrm flipH="1" flipV="1">
            <a:off x="4354513" y="3430588"/>
            <a:ext cx="865187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7380288" y="1700213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10262" name="Line 23"/>
          <p:cNvSpPr>
            <a:spLocks noChangeShapeType="1"/>
          </p:cNvSpPr>
          <p:nvPr/>
        </p:nvSpPr>
        <p:spPr bwMode="auto">
          <a:xfrm flipH="1" flipV="1">
            <a:off x="6586538" y="1557338"/>
            <a:ext cx="79375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4284663" y="4076700"/>
            <a:ext cx="649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Kenya</a:t>
            </a:r>
          </a:p>
        </p:txBody>
      </p:sp>
      <p:sp>
        <p:nvSpPr>
          <p:cNvPr id="10264" name="Line 25"/>
          <p:cNvSpPr>
            <a:spLocks noChangeShapeType="1"/>
          </p:cNvSpPr>
          <p:nvPr/>
        </p:nvSpPr>
        <p:spPr bwMode="auto">
          <a:xfrm flipH="1" flipV="1">
            <a:off x="3778250" y="4078288"/>
            <a:ext cx="5778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65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1CA462-0BC0-42F7-AB3E-AD79540A70F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 rot="-2081093">
            <a:off x="3708400" y="335756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OF EQUALITY</a:t>
            </a: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V="1">
            <a:off x="1331913" y="908050"/>
            <a:ext cx="6840537" cy="47529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483768" y="2780928"/>
            <a:ext cx="44644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Rise of individual life-style risk factors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/>
          <a:lstStyle/>
          <a:p>
            <a:r>
              <a:rPr lang="en-GB" b="1" dirty="0" smtClean="0"/>
              <a:t>European experience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2386608" cy="2578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latin typeface="+mj-lt"/>
                <a:ea typeface="+mj-ea"/>
                <a:cs typeface="+mj-cs"/>
              </a:rPr>
              <a:t>Sex differences in European life expectancy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1970-2009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987824" y="260648"/>
          <a:ext cx="422836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5514" y="3573016"/>
            <a:ext cx="22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Western Europe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2114679"/>
            <a:ext cx="430887" cy="21784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600" dirty="0" smtClean="0"/>
              <a:t>Female – Male e0 (years)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Japan</a:t>
            </a:r>
            <a:endParaRPr lang="en-GB" sz="5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60</a:t>
            </a:fld>
            <a:endParaRPr lang="en-GB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2386608" cy="2578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latin typeface="+mj-lt"/>
                <a:ea typeface="+mj-ea"/>
                <a:cs typeface="+mj-cs"/>
              </a:rPr>
              <a:t>Sex differences in European life expectancy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1970-2009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987824" y="260648"/>
          <a:ext cx="422836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357301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Czech Republic, Hungary,</a:t>
            </a:r>
          </a:p>
          <a:p>
            <a:pPr algn="ctr"/>
            <a:r>
              <a:rPr lang="en-GB" sz="2400" dirty="0" smtClean="0"/>
              <a:t>Poland, Slovakia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2114679"/>
            <a:ext cx="430887" cy="21784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600" dirty="0" smtClean="0"/>
              <a:t>Female – Male e0 (years)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61</a:t>
            </a:fld>
            <a:endParaRPr lang="en-GB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2386608" cy="2578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latin typeface="+mj-lt"/>
                <a:ea typeface="+mj-ea"/>
                <a:cs typeface="+mj-cs"/>
              </a:rPr>
              <a:t>Sex differences in European life expectancy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1970-2009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987824" y="260648"/>
          <a:ext cx="422836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357301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Estonia, Latvia, Lithuania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2114679"/>
            <a:ext cx="430887" cy="21784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600" dirty="0" smtClean="0"/>
              <a:t>Female – Male e0 (years)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62</a:t>
            </a:fld>
            <a:endParaRPr lang="en-GB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2386608" cy="2578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latin typeface="+mj-lt"/>
                <a:ea typeface="+mj-ea"/>
                <a:cs typeface="+mj-cs"/>
              </a:rPr>
              <a:t>Sex differences in European life expectancy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1970-2009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987824" y="260648"/>
          <a:ext cx="422836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357301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Russia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2114679"/>
            <a:ext cx="430887" cy="21784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600" dirty="0" smtClean="0"/>
              <a:t>Female – Male e0 (years)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Sex differences in life expectancy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European countries vary dramatically in the extent of gender differences in behaviour (health-related and other)</a:t>
            </a:r>
          </a:p>
          <a:p>
            <a:r>
              <a:rPr lang="en-GB" dirty="0" smtClean="0"/>
              <a:t>Western Europe showing decline in differences </a:t>
            </a:r>
          </a:p>
          <a:p>
            <a:r>
              <a:rPr lang="en-GB" dirty="0" smtClean="0"/>
              <a:t>Convergence in behaviours in Western Europe</a:t>
            </a:r>
          </a:p>
          <a:p>
            <a:pPr lvl="1"/>
            <a:r>
              <a:rPr lang="en-GB" dirty="0" err="1" smtClean="0"/>
              <a:t>eg</a:t>
            </a:r>
            <a:r>
              <a:rPr lang="en-GB" dirty="0" smtClean="0"/>
              <a:t> decline in smoking in men, stability or increase in smoking in women</a:t>
            </a:r>
          </a:p>
          <a:p>
            <a:r>
              <a:rPr lang="en-GB" dirty="0" smtClean="0"/>
              <a:t>Differences in Eastern Europe persist despite improvements in mortality in many countries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63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Conclusions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Communism and its collapse in Europe illustrates the profound influence of the “social” on health</a:t>
            </a:r>
          </a:p>
          <a:p>
            <a:r>
              <a:rPr lang="en-GB" dirty="0" smtClean="0"/>
              <a:t>Diffusion of knowledge and best practice in health care and public health central across borders crucial for population health</a:t>
            </a:r>
          </a:p>
          <a:p>
            <a:r>
              <a:rPr lang="en-GB" dirty="0" smtClean="0"/>
              <a:t>Rapidity of improvements a cause for optimism</a:t>
            </a:r>
          </a:p>
          <a:p>
            <a:r>
              <a:rPr lang="en-GB" dirty="0" smtClean="0"/>
              <a:t>Russian experience vivid warning that things can go badly wrong</a:t>
            </a:r>
          </a:p>
          <a:p>
            <a:r>
              <a:rPr lang="en-GB" dirty="0" smtClean="0"/>
              <a:t>The willingness and ability of governments to prioritise improvements in health care and public health critical</a:t>
            </a:r>
          </a:p>
          <a:p>
            <a:r>
              <a:rPr lang="en-GB" dirty="0" smtClean="0"/>
              <a:t>International variation in sex-differences in mortality underlines importance of (less tractable) cultural factors in determining health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64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Thank you</a:t>
            </a:r>
            <a:endParaRPr lang="en-GB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65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b="1" dirty="0"/>
              <a:t>Increase in life-expectancy at birth </a:t>
            </a:r>
            <a:br>
              <a:rPr lang="en-GB" sz="4000" b="1" dirty="0"/>
            </a:br>
            <a:r>
              <a:rPr lang="en-GB" sz="2800" b="1" dirty="0"/>
              <a:t>England and Wales </a:t>
            </a:r>
            <a:r>
              <a:rPr lang="en-GB" sz="2800" b="1" dirty="0" smtClean="0"/>
              <a:t>1841-2009</a:t>
            </a:r>
            <a:endParaRPr lang="en-GB" sz="2800" b="1" dirty="0"/>
          </a:p>
        </p:txBody>
      </p:sp>
      <p:graphicFrame>
        <p:nvGraphicFramePr>
          <p:cNvPr id="17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38188" y="2032000"/>
          <a:ext cx="7718425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6521450"/>
            <a:ext cx="63133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600" dirty="0"/>
              <a:t>Source : </a:t>
            </a:r>
            <a:r>
              <a:rPr lang="en-GB" sz="1600" dirty="0" smtClean="0"/>
              <a:t>Government Actuary Department and Human Mortality Database</a:t>
            </a:r>
            <a:endParaRPr lang="en-GB" sz="16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06629" y="2204740"/>
            <a:ext cx="1657350" cy="1320800"/>
            <a:chOff x="4118" y="1384"/>
            <a:chExt cx="1044" cy="832"/>
          </a:xfrm>
        </p:grpSpPr>
        <p:sp>
          <p:nvSpPr>
            <p:cNvPr id="166919" name="Text Box 7"/>
            <p:cNvSpPr txBox="1">
              <a:spLocks noChangeArrowheads="1"/>
            </p:cNvSpPr>
            <p:nvPr/>
          </p:nvSpPr>
          <p:spPr bwMode="auto">
            <a:xfrm>
              <a:off x="4118" y="1384"/>
              <a:ext cx="7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2400" b="1" dirty="0"/>
                <a:t>Female</a:t>
              </a:r>
            </a:p>
          </p:txBody>
        </p:sp>
        <p:sp>
          <p:nvSpPr>
            <p:cNvPr id="166920" name="Text Box 8"/>
            <p:cNvSpPr txBox="1">
              <a:spLocks noChangeArrowheads="1"/>
            </p:cNvSpPr>
            <p:nvPr/>
          </p:nvSpPr>
          <p:spPr bwMode="auto">
            <a:xfrm>
              <a:off x="4631" y="1928"/>
              <a:ext cx="5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2400" b="1" dirty="0"/>
                <a:t>Male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707904" y="1988840"/>
            <a:ext cx="2057400" cy="3429000"/>
            <a:chOff x="2544" y="1248"/>
            <a:chExt cx="1296" cy="2160"/>
          </a:xfrm>
        </p:grpSpPr>
        <p:sp>
          <p:nvSpPr>
            <p:cNvPr id="8205" name="Line 10"/>
            <p:cNvSpPr>
              <a:spLocks noChangeShapeType="1"/>
            </p:cNvSpPr>
            <p:nvPr/>
          </p:nvSpPr>
          <p:spPr bwMode="auto">
            <a:xfrm>
              <a:off x="2544" y="1248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1"/>
            <p:cNvSpPr>
              <a:spLocks noChangeShapeType="1"/>
            </p:cNvSpPr>
            <p:nvPr/>
          </p:nvSpPr>
          <p:spPr bwMode="auto">
            <a:xfrm>
              <a:off x="3840" y="1248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3779912" y="2057400"/>
            <a:ext cx="19256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100" u="sng" dirty="0"/>
              <a:t>Gain 1901-1951</a:t>
            </a:r>
            <a:endParaRPr lang="en-GB" sz="2100" dirty="0"/>
          </a:p>
          <a:p>
            <a:pPr eaLnBrk="1" hangingPunct="1"/>
            <a:r>
              <a:rPr lang="en-GB" sz="2100" dirty="0"/>
              <a:t>  F  = 22 years</a:t>
            </a:r>
          </a:p>
          <a:p>
            <a:pPr eaLnBrk="1" hangingPunct="1"/>
            <a:r>
              <a:rPr lang="en-GB" sz="2100" dirty="0"/>
              <a:t>  M = 20 years</a:t>
            </a:r>
            <a:endParaRPr lang="en-GB" sz="2100" u="sng" dirty="0"/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533400" y="17526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Years</a:t>
            </a:r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5940152" y="3573016"/>
            <a:ext cx="19256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100" u="sng" dirty="0"/>
              <a:t>Gain 1951-2000</a:t>
            </a:r>
            <a:endParaRPr lang="en-GB" sz="2100" dirty="0"/>
          </a:p>
          <a:p>
            <a:pPr eaLnBrk="1" hangingPunct="1"/>
            <a:r>
              <a:rPr lang="en-GB" sz="2100" dirty="0"/>
              <a:t>  F  = 10 years</a:t>
            </a:r>
          </a:p>
          <a:p>
            <a:pPr eaLnBrk="1" hangingPunct="1"/>
            <a:r>
              <a:rPr lang="en-GB" sz="2100" dirty="0"/>
              <a:t>  M = 10 years</a:t>
            </a:r>
            <a:endParaRPr lang="en-GB" sz="2100" u="sng" dirty="0"/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1676400" y="3311525"/>
            <a:ext cx="19256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100" u="sng" dirty="0"/>
              <a:t>Gain 1841-1901</a:t>
            </a:r>
            <a:endParaRPr lang="en-GB" sz="2100" dirty="0"/>
          </a:p>
          <a:p>
            <a:pPr eaLnBrk="1" hangingPunct="1"/>
            <a:r>
              <a:rPr lang="en-GB" sz="2100" dirty="0"/>
              <a:t>   F  = 6 years</a:t>
            </a:r>
          </a:p>
          <a:p>
            <a:pPr eaLnBrk="1" hangingPunct="1"/>
            <a:r>
              <a:rPr lang="en-GB" sz="2100" dirty="0"/>
              <a:t>   M = 4 years</a:t>
            </a:r>
            <a:endParaRPr lang="en-GB" sz="2100" u="sng" dirty="0"/>
          </a:p>
        </p:txBody>
      </p:sp>
      <p:sp>
        <p:nvSpPr>
          <p:cNvPr id="8202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154D06-8E29-4007-AF86-FA78A57BD905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4" grpId="0"/>
      <p:bldP spid="166926" grpId="0"/>
      <p:bldP spid="1669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Japan’s starting point 1945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8550" name="Picture 6" descr="Devastation at Hiroshi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80053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Post-war Japan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Tradition of strong commitment to health improvement</a:t>
            </a:r>
          </a:p>
          <a:p>
            <a:r>
              <a:rPr lang="en-GB" dirty="0" smtClean="0"/>
              <a:t>Minimal diversion of resources into </a:t>
            </a:r>
            <a:r>
              <a:rPr lang="en-GB" dirty="0" smtClean="0"/>
              <a:t>military</a:t>
            </a:r>
          </a:p>
          <a:p>
            <a:r>
              <a:rPr lang="en-GB" dirty="0" smtClean="0"/>
              <a:t>Development of strong economy</a:t>
            </a:r>
            <a:endParaRPr lang="en-GB" dirty="0" smtClean="0"/>
          </a:p>
          <a:p>
            <a:r>
              <a:rPr lang="en-GB" dirty="0" smtClean="0"/>
              <a:t>Rapid urbanisation</a:t>
            </a:r>
          </a:p>
          <a:p>
            <a:r>
              <a:rPr lang="en-GB" dirty="0" smtClean="0"/>
              <a:t>Very late adoption of smoking</a:t>
            </a:r>
          </a:p>
          <a:p>
            <a:r>
              <a:rPr lang="en-GB" b="1" dirty="0" smtClean="0"/>
              <a:t>Capacity to adopt and adapt new technologies from </a:t>
            </a:r>
            <a:r>
              <a:rPr lang="en-GB" b="1" i="1" dirty="0" smtClean="0"/>
              <a:t>vanguard countries </a:t>
            </a:r>
            <a:r>
              <a:rPr lang="en-GB" b="1" dirty="0" smtClean="0"/>
              <a:t>in all spheres (industry and health care)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Western Europe</a:t>
            </a:r>
            <a:endParaRPr lang="en-GB" sz="5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F87A-D42E-46EC-B398-419C478730D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4657</TotalTime>
  <Words>1716</Words>
  <Application>Microsoft Office PowerPoint</Application>
  <PresentationFormat>On-screen Show (4:3)</PresentationFormat>
  <Paragraphs>443</Paragraphs>
  <Slides>66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Office Theme</vt:lpstr>
      <vt:lpstr>Document</vt:lpstr>
      <vt:lpstr>Chart</vt:lpstr>
      <vt:lpstr>Social change and  population health</vt:lpstr>
      <vt:lpstr>Preston curves   </vt:lpstr>
      <vt:lpstr>Preston curve   </vt:lpstr>
      <vt:lpstr>International trends in life expectancy at birth</vt:lpstr>
      <vt:lpstr>Life-expectancy at birth (years) by country 1950-2012</vt:lpstr>
      <vt:lpstr>Japan</vt:lpstr>
      <vt:lpstr>Japan’s starting point 1945</vt:lpstr>
      <vt:lpstr>Post-war Japan</vt:lpstr>
      <vt:lpstr>Western Europe</vt:lpstr>
      <vt:lpstr>Slide 10</vt:lpstr>
      <vt:lpstr>Slide 11</vt:lpstr>
      <vt:lpstr>Slide 12</vt:lpstr>
      <vt:lpstr>Post-war communist Europe </vt:lpstr>
      <vt:lpstr>Slide 14</vt:lpstr>
      <vt:lpstr>Slide 15</vt:lpstr>
      <vt:lpstr>Major barrier to diffusion of new knowledge</vt:lpstr>
      <vt:lpstr>Post-war communist Europe</vt:lpstr>
      <vt:lpstr>Fall of the Berlin Wall 1989</vt:lpstr>
      <vt:lpstr>Fall of the Berlin Wall 1989</vt:lpstr>
      <vt:lpstr>Slide 20</vt:lpstr>
      <vt:lpstr>Slide 21</vt:lpstr>
      <vt:lpstr>Collapse of Soviet Union 1991</vt:lpstr>
      <vt:lpstr>Slide 23</vt:lpstr>
      <vt:lpstr>Possible reasons for improvement in Eastern Europe</vt:lpstr>
      <vt:lpstr>Slide 25</vt:lpstr>
      <vt:lpstr>Russia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Alcohol a key driver of fluctuations</vt:lpstr>
      <vt:lpstr>Slide 40</vt:lpstr>
      <vt:lpstr>Cardiovascular disease in Russia</vt:lpstr>
      <vt:lpstr>Slide 42</vt:lpstr>
      <vt:lpstr>Slide 43</vt:lpstr>
      <vt:lpstr>Hazardous drinking and mortality from various types of circulatory disease Men aged 25-54 years, Izhevsk, 2003 - 5</vt:lpstr>
      <vt:lpstr>Slide 45</vt:lpstr>
      <vt:lpstr>Slide 46</vt:lpstr>
      <vt:lpstr>Recent trends</vt:lpstr>
      <vt:lpstr>Cardiovascular mortality trends 1965-2011  by sex</vt:lpstr>
      <vt:lpstr>Cardiovascular mortality trends 1965-2011  in males by country</vt:lpstr>
      <vt:lpstr>Cardiovascular mortality trends 1965-2011  in females by country</vt:lpstr>
      <vt:lpstr>Its not just alcohol ...</vt:lpstr>
      <vt:lpstr>A new project : 2014-2019</vt:lpstr>
      <vt:lpstr>Cardiovascular disease in Russia: strengthening evidence about causes, mechanisms, prevention and treatment </vt:lpstr>
      <vt:lpstr>Sex differences in life expectancy</vt:lpstr>
      <vt:lpstr>Slide 55</vt:lpstr>
      <vt:lpstr>Slide 56</vt:lpstr>
      <vt:lpstr>Slide 57</vt:lpstr>
      <vt:lpstr>European experience</vt:lpstr>
      <vt:lpstr>Sex differences in European life expectancy 1970-2009</vt:lpstr>
      <vt:lpstr>Sex differences in European life expectancy 1970-2009</vt:lpstr>
      <vt:lpstr>Sex differences in European life expectancy 1970-2009</vt:lpstr>
      <vt:lpstr>Sex differences in European life expectancy 1970-2009</vt:lpstr>
      <vt:lpstr>Sex differences in life expectancy</vt:lpstr>
      <vt:lpstr>Conclusions</vt:lpstr>
      <vt:lpstr>Thank you</vt:lpstr>
      <vt:lpstr>Increase in life-expectancy at birth  England and Wales 1841-2009</vt:lpstr>
    </vt:vector>
  </TitlesOfParts>
  <Company>London School of Hygiene &amp; Tropical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B: Overview and Progress</dc:title>
  <dc:creator>Sarah Cook</dc:creator>
  <cp:lastModifiedBy>DAVID LEON</cp:lastModifiedBy>
  <cp:revision>167</cp:revision>
  <dcterms:created xsi:type="dcterms:W3CDTF">2014-05-23T08:52:40Z</dcterms:created>
  <dcterms:modified xsi:type="dcterms:W3CDTF">2014-06-12T14:37:07Z</dcterms:modified>
</cp:coreProperties>
</file>